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57" r:id="rId3"/>
    <p:sldId id="258" r:id="rId4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2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89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1:06:01.810" idx="1">
    <p:pos x="5857" y="1765"/>
    <p:text># 自动化，任何重复机械式的劳动都是无意义的，一切机械劳动皆可自动化，而插件能帮助我们实现自动化</p:text>
  </p:cm>
  <p:cm authorId="1" dt="2022-05-25T01:18:32.432" idx="2">
    <p:pos x="5200" y="2545"/>
    <p:text># 时间，解决了自动化的问题，最大的好处当然是节省了我们额外的手动操作时间，正所谓寸金难买寸光阴，节约时间便是插件最大的价值
# 收益，插件不仅可以为我们自己带来好处，也可以发布到cocos商店，给他人带来便利的同时，给自己买几杯奶茶还是可以的
# 生态，unity的生态就不用说了吧，各种插件涵盖了方方面面，这都是插件开发者的功劳，所以咱们cocos的生态还需要努力，cocos毕竟是中国人自己开发的引擎，我们都可以尽自己的一份力量。革命尚未成功，同志任需努力
# 技术，插件开发包括但不限于HTML，CSS，NodeJs，Vue，可以帮我们拓展技术范围，增加个人竞争力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25:04.682" idx="3">
    <p:pos x="5826" y="2266"/>
    <p:text># 同时也可以在扩展管理器面板点击这个按钮直接打开目录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47:36.103" idx="4">
    <p:pos x="882" y="3202"/>
    <p:text># npm是什么？
相信用过 npm 的朋友都知道，npm 是Nodejs 的一个包管理器，而包就是用户上传到npm官网上的代码，简单点说 npm 就是一个共享代码下载器，而 npm i 就是安装我们依赖的包
# 当然，由于国内的网络环境，我们有可能会出现 npm i 失败的情况，这时候就可以更换镜像源（下载地址），或者使用 cnpm 进行下载，感兴趣的朋友可以自己了解下，这里不再赘述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hyperlink" Target="https://docs.cocos.com/creator/manual/zh/editor/extension/contributions-menu.html#path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1.png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tags" Target="../tags/tag77.xml"/><Relationship Id="rId2" Type="http://schemas.openxmlformats.org/officeDocument/2006/relationships/hyperlink" Target="https://docs.cocos.com/creator/manual/zh/editor/extension/first.html#%E6%89%A9%E5%B1%95%E5%AE%9A%E4%B9%89%E6%96%87%E4%BB%B6-packagejson" TargetMode="Externa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hyperlink" Target="https://docs.cocos.com/creator/manual/zh/editor/extension/i18n.html#%E4%BB%80%E4%B9%88%E6%98%AF-i18n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hyperlink" Target="https://docs.cocos.com/creator/manual/zh/editor/extension/i18n.html#%E5%9C%A8%E8%84%9A%E6%9C%AC%E4%B8%AD%E4%BD%BF%E7%94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3122295" cy="68580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44805"/>
            <a:ext cx="2701290" cy="2785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361055" y="1466215"/>
            <a:ext cx="8830945" cy="2416175"/>
          </a:xfrm>
        </p:spPr>
        <p:txBody>
          <a:bodyPr>
            <a:norm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.x插件开发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从入门到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入土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精通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5675" y="5801360"/>
            <a:ext cx="2822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muzzik.</a:t>
            </a:r>
            <a:endParaRPr lang="en-US" altLang="zh-CN" sz="4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82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默认定义的</a:t>
            </a:r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tooltip="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Z7MY9NBV{W8BY4[]VDDZUB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65" y="1505585"/>
            <a:ext cx="840486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通过消息启动插件面板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2533015"/>
            <a:ext cx="5319395" cy="2773880"/>
            <a:chOff x="183" y="4216"/>
            <a:chExt cx="7807" cy="3038"/>
          </a:xfrm>
        </p:grpSpPr>
        <p:sp>
          <p:nvSpPr>
            <p:cNvPr id="20" name="文本框 19"/>
            <p:cNvSpPr txBox="1"/>
            <p:nvPr/>
          </p:nvSpPr>
          <p:spPr>
            <a:xfrm>
              <a:off x="183" y="4216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信息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3" y="5038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menu.path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路径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3" y="5860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menu.label</a:t>
              </a:r>
              <a:r>
                <a:rPr lang="zh-CN" altLang="en-US" sz="2800" b="1">
                  <a:sym typeface="+mn-ea"/>
                </a:rPr>
                <a:t>：菜单文本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3" y="6682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menu.message</a:t>
              </a:r>
              <a:r>
                <a:rPr lang="zh-CN" altLang="en-US" sz="2800" b="1">
                  <a:sym typeface="+mn-ea"/>
                </a:rPr>
                <a:t>：触发事件</a:t>
              </a:r>
              <a:endParaRPr lang="zh-CN" altLang="en-US" sz="2800" b="1">
                <a:sym typeface="+mn-ea"/>
              </a:endParaRPr>
            </a:p>
          </p:txBody>
        </p:sp>
      </p:grpSp>
      <p:pic>
        <p:nvPicPr>
          <p:cNvPr id="26" name="图片 25" descr="X}4Y8Q00ZWLBVPQV0B6T9@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95" y="2214245"/>
            <a:ext cx="686244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菜单数据解析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0" y="2533015"/>
            <a:ext cx="10305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>
                <a:sym typeface="+mn-ea"/>
              </a:rPr>
              <a:t>菜单</a:t>
            </a:r>
            <a:r>
              <a:rPr lang="en-US" altLang="zh-CN" sz="2400" b="1">
                <a:sym typeface="+mn-ea"/>
              </a:rPr>
              <a:t>0</a:t>
            </a:r>
            <a:r>
              <a:rPr lang="zh-CN" altLang="en-US" sz="2400" b="1">
                <a:sym typeface="+mn-ea"/>
              </a:rPr>
              <a:t>：</a:t>
            </a:r>
            <a:endParaRPr lang="zh-CN" altLang="en-US" sz="2400" b="1">
              <a:sym typeface="+mn-ea"/>
            </a:endParaRPr>
          </a:p>
          <a:p>
            <a:pPr lvl="1"/>
            <a:r>
              <a:rPr lang="en-US" altLang="zh-CN" sz="2400" b="1">
                <a:sym typeface="+mn-ea"/>
              </a:rPr>
              <a:t>	path</a:t>
            </a:r>
            <a:r>
              <a:rPr lang="zh-CN" altLang="en-US" sz="2400" b="1">
                <a:sym typeface="+mn-ea"/>
              </a:rPr>
              <a:t>：面板</a:t>
            </a:r>
            <a:r>
              <a:rPr sz="2400" b="1">
                <a:sym typeface="+mn-ea"/>
              </a:rPr>
              <a:t>/demo_part1</a:t>
            </a:r>
            <a:r>
              <a:rPr lang="en-US" sz="2400" b="1">
                <a:sym typeface="+mn-ea"/>
              </a:rPr>
              <a:t>/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2795" y="3637280"/>
            <a:ext cx="4429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1.html </a:t>
            </a:r>
            <a:r>
              <a:rPr lang="zh-CN" altLang="en-US" sz="3200" b="1"/>
              <a:t>和</a:t>
            </a:r>
            <a:r>
              <a:rPr lang="en-US" altLang="zh-CN" sz="3200" b="1"/>
              <a:t> css </a:t>
            </a:r>
            <a:r>
              <a:rPr lang="zh-CN" altLang="en-US" sz="3200" b="1"/>
              <a:t>调试技巧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5015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如何使用</a:t>
            </a:r>
            <a:r>
              <a:rPr lang="en-US" altLang="zh-CN" sz="3200" b="1"/>
              <a:t> element-plus?</a:t>
            </a:r>
            <a:endParaRPr lang="en-US" altLang="zh-CN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5213350"/>
            <a:ext cx="3366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4.</a:t>
            </a:r>
            <a:r>
              <a:rPr lang="zh-CN" altLang="en-US" sz="3200" b="1"/>
              <a:t>插件公共代码库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042795" y="6001385"/>
            <a:ext cx="76123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5.</a:t>
            </a:r>
            <a:r>
              <a:rPr lang="zh-CN" altLang="en-US" sz="3200" b="1"/>
              <a:t>自定义插件模板及</a:t>
            </a:r>
            <a:r>
              <a:rPr lang="en-US" altLang="zh-CN" sz="3200" b="1"/>
              <a:t> cc-plugin-cli </a:t>
            </a:r>
            <a:r>
              <a:rPr lang="zh-CN" altLang="en-US" sz="3200" b="1"/>
              <a:t>的使用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42795" y="4425315"/>
            <a:ext cx="3277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3.</a:t>
            </a:r>
            <a:r>
              <a:rPr lang="zh-CN" altLang="en-US" sz="3200" b="1"/>
              <a:t>扩展</a:t>
            </a:r>
            <a:r>
              <a:rPr lang="en-US" altLang="zh-CN" sz="3200" b="1"/>
              <a:t> inspector</a:t>
            </a:r>
            <a:endParaRPr lang="en-US" altLang="zh-CN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2042795" y="2061210"/>
            <a:ext cx="4585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理解主进程和渲染进程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061210"/>
            <a:ext cx="7115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如何通过</a:t>
            </a:r>
            <a:r>
              <a:rPr lang="en-US" altLang="zh-CN" sz="3200" b="1"/>
              <a:t> creator </a:t>
            </a:r>
            <a:r>
              <a:rPr lang="zh-CN" altLang="en-US" sz="3200" b="1"/>
              <a:t>编辑器制作插件</a:t>
            </a:r>
            <a:r>
              <a:rPr lang="en-US" altLang="zh-CN" sz="3200" b="1"/>
              <a:t> UI</a:t>
            </a:r>
            <a:endParaRPr lang="en-US" altLang="zh-CN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3615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如何调试主进程</a:t>
            </a:r>
            <a:r>
              <a:rPr lang="en-US" altLang="zh-CN" sz="3200" b="1"/>
              <a:t>?</a:t>
            </a:r>
            <a:endParaRPr lang="en-US" altLang="zh-CN" sz="3200" b="1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前言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7351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1. </a:t>
            </a:r>
            <a:r>
              <a:rPr lang="zh-CN" altLang="en-US" sz="4000" b="1"/>
              <a:t>我们为什么要学习开发插件？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2007235" y="4184650"/>
            <a:ext cx="633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2. </a:t>
            </a:r>
            <a:r>
              <a:rPr lang="zh-CN" altLang="en-US" sz="4000" b="1"/>
              <a:t>插件能给我们带来什么？</a:t>
            </a: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07235" y="2061210"/>
            <a:ext cx="9231630" cy="4407480"/>
            <a:chOff x="3161" y="3246"/>
            <a:chExt cx="14538" cy="6901"/>
          </a:xfrm>
        </p:grpSpPr>
        <p:sp>
          <p:nvSpPr>
            <p:cNvPr id="12" name="文本框 11"/>
            <p:cNvSpPr txBox="1"/>
            <p:nvPr/>
          </p:nvSpPr>
          <p:spPr>
            <a:xfrm>
              <a:off x="3161" y="3246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1.</a:t>
              </a:r>
              <a:r>
                <a:rPr lang="zh-CN" altLang="en-US" sz="3200" b="1">
                  <a:sym typeface="+mn-ea"/>
                </a:rPr>
                <a:t>创建插件</a:t>
              </a:r>
              <a:endParaRPr lang="zh-CN" altLang="en-US" sz="3200" b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61" y="4330"/>
              <a:ext cx="6336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2.</a:t>
              </a:r>
              <a:r>
                <a:rPr lang="zh-CN" altLang="en-US" sz="3200" b="1"/>
                <a:t>package.json</a:t>
              </a:r>
              <a:r>
                <a:rPr lang="en-US" altLang="zh-CN" sz="3200" b="1"/>
                <a:t> </a:t>
              </a:r>
              <a:r>
                <a:rPr lang="zh-CN" altLang="en-US" sz="3200" b="1"/>
                <a:t>简述</a:t>
              </a:r>
              <a:endParaRPr lang="zh-CN" altLang="en-US" sz="3200" b="1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61" y="8036"/>
              <a:ext cx="843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5.</a:t>
              </a:r>
              <a:r>
                <a:rPr lang="zh-CN" altLang="en-US" sz="3200" b="1"/>
                <a:t>通过</a:t>
              </a:r>
              <a:r>
                <a:rPr lang="en-US" altLang="zh-CN" sz="3200" b="1"/>
                <a:t> html </a:t>
              </a:r>
              <a:r>
                <a:rPr lang="zh-CN" altLang="en-US" sz="3200" b="1"/>
                <a:t>和</a:t>
              </a:r>
              <a:r>
                <a:rPr lang="en-US" altLang="zh-CN" sz="3200" b="1"/>
                <a:t> css </a:t>
              </a:r>
              <a:r>
                <a:rPr lang="zh-CN" altLang="en-US" sz="3200" b="1"/>
                <a:t>编写面板</a:t>
              </a:r>
              <a:endParaRPr lang="zh-CN" altLang="en-US" sz="32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1" y="9233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6.</a:t>
              </a:r>
              <a:r>
                <a:rPr lang="zh-CN" altLang="en-US" sz="3200" b="1"/>
                <a:t>场景脚本</a:t>
              </a:r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61" y="6751"/>
              <a:ext cx="722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200" b="1"/>
                <a:t>4.</a:t>
              </a:r>
              <a:r>
                <a:rPr lang="zh-CN" altLang="en-US" sz="3200" b="1"/>
                <a:t>通过消息启动插件面板</a:t>
              </a:r>
              <a:endParaRPr lang="en-US" altLang="zh-CN" sz="3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97" y="4331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8.</a:t>
              </a:r>
              <a:r>
                <a:rPr lang="zh-CN" altLang="en-US" sz="3200" b="1">
                  <a:sym typeface="+mn-ea"/>
                </a:rPr>
                <a:t>发布</a:t>
              </a:r>
              <a:r>
                <a:rPr lang="zh-CN" altLang="en-US" sz="3200" b="1"/>
                <a:t>插件</a:t>
              </a:r>
              <a:endParaRPr lang="zh-CN" altLang="en-US" sz="3200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61" y="5540"/>
              <a:ext cx="402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3.i18n</a:t>
              </a:r>
              <a:r>
                <a:rPr lang="zh-CN" altLang="en-US" sz="3200" b="1"/>
                <a:t>的使用</a:t>
              </a:r>
              <a:endParaRPr lang="zh-CN" altLang="en-US" sz="32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97" y="3246"/>
              <a:ext cx="530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7.</a:t>
              </a:r>
              <a:r>
                <a:rPr lang="zh-CN" altLang="en-US" sz="3200" b="1"/>
                <a:t>配置系统的使用</a:t>
              </a:r>
              <a:endParaRPr lang="zh-CN" altLang="en-US" sz="3200" b="1"/>
            </a:p>
          </p:txBody>
        </p:sp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5" name="文本框 4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000" y="3427095"/>
            <a:ext cx="4321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    </a:t>
            </a:r>
            <a:r>
              <a:rPr lang="zh-CN" altLang="en-US" sz="3200" b="1"/>
              <a:t>在顶部菜单</a:t>
            </a:r>
            <a:r>
              <a:rPr lang="en-US" altLang="zh-CN" sz="3200" b="1"/>
              <a:t> -&gt; </a:t>
            </a:r>
            <a:r>
              <a:rPr lang="zh-CN" altLang="en-US" sz="3200" b="1"/>
              <a:t>扩展</a:t>
            </a:r>
            <a:r>
              <a:rPr lang="en-US" altLang="zh-CN" sz="3200" b="1"/>
              <a:t> -&gt; </a:t>
            </a:r>
            <a:r>
              <a:rPr lang="zh-CN" altLang="en-US" sz="3200" b="1"/>
              <a:t>创建扩展选项中创建一个新的扩展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en-US" altLang="zh-CN" sz="3200" b="1"/>
              <a:t>     </a:t>
            </a:r>
            <a:endParaRPr lang="zh-CN" altLang="en-US" sz="3200" b="1"/>
          </a:p>
        </p:txBody>
      </p:sp>
      <p:pic>
        <p:nvPicPr>
          <p:cNvPr id="13" name="图片 12" descr="K@N9J4U4MF2_R)E{4GT`%I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2221865"/>
            <a:ext cx="6581775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创建插件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" y="28143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项目</a:t>
            </a:r>
            <a:r>
              <a:rPr lang="zh-CN" altLang="en-US" sz="3200" b="1">
                <a:sym typeface="+mn-ea"/>
              </a:rPr>
              <a:t>扩展</a:t>
            </a:r>
            <a:endParaRPr lang="zh-CN" altLang="en-US" sz="3200" b="1"/>
          </a:p>
        </p:txBody>
      </p:sp>
      <p:pic>
        <p:nvPicPr>
          <p:cNvPr id="10" name="图片 9" descr="%8BP0J@P3S77CC0~$Z(J1W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0" y="2654300"/>
            <a:ext cx="7820025" cy="3745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97305" y="3490595"/>
            <a:ext cx="318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cs typeface="+mj-ea"/>
                <a:sym typeface="+mn-ea"/>
              </a:rPr>
              <a:t>项目目录</a:t>
            </a:r>
            <a:r>
              <a:rPr lang="en-US" altLang="zh-CN" sz="2400" b="1">
                <a:latin typeface="+mj-ea"/>
                <a:ea typeface="+mj-ea"/>
                <a:cs typeface="+mj-ea"/>
                <a:sym typeface="+mn-ea"/>
              </a:rPr>
              <a:t>\extensions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300" y="44399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全局扩展</a:t>
            </a:r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1297305" y="5116195"/>
            <a:ext cx="2705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ym typeface="+mn-ea"/>
              </a:rPr>
              <a:t>C:\Users\</a:t>
            </a:r>
            <a:r>
              <a:rPr lang="zh-CN" sz="2400" b="1">
                <a:sym typeface="+mn-ea"/>
              </a:rPr>
              <a:t>用户名</a:t>
            </a:r>
            <a:r>
              <a:rPr sz="2400" b="1">
                <a:sym typeface="+mn-ea"/>
              </a:rPr>
              <a:t>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.CocosCreator\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extensions</a:t>
            </a:r>
            <a:endParaRPr sz="2400" b="1">
              <a:sym typeface="+mn-ea"/>
            </a:endParaRPr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我们的扩展放在哪儿？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3815" y="28778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cd </a:t>
            </a:r>
            <a:r>
              <a:rPr lang="zh-CN" altLang="en-US" sz="3200" b="1"/>
              <a:t>扩展目录</a:t>
            </a:r>
            <a:endParaRPr lang="zh-CN" altLang="en-US" sz="3200" b="1"/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38811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en-US" sz="3200" b="1"/>
              <a:t>npm i</a:t>
            </a:r>
            <a:endParaRPr lang="en-US" sz="3200" b="1"/>
          </a:p>
        </p:txBody>
      </p:sp>
      <p:pic>
        <p:nvPicPr>
          <p:cNvPr id="5" name="图片 4" descr="9$5[__OEEEO01]ZIACJRFH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2005330"/>
            <a:ext cx="7959725" cy="519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扩展初始化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package.json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简述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 descr="ZN3I[A~YRSAI6[{6LA1W`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935" y="1685925"/>
            <a:ext cx="6417945" cy="637095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16205" y="2677160"/>
            <a:ext cx="5948045" cy="3421067"/>
            <a:chOff x="183" y="4216"/>
            <a:chExt cx="9367" cy="5581"/>
          </a:xfrm>
        </p:grpSpPr>
        <p:sp>
          <p:nvSpPr>
            <p:cNvPr id="9" name="文本框 8"/>
            <p:cNvSpPr txBox="1"/>
            <p:nvPr/>
          </p:nvSpPr>
          <p:spPr>
            <a:xfrm>
              <a:off x="183" y="4216"/>
              <a:ext cx="7807" cy="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main</a:t>
              </a:r>
              <a:r>
                <a:rPr lang="zh-CN" altLang="en-US" sz="2800" b="1"/>
                <a:t>：入口</a:t>
              </a:r>
              <a:r>
                <a:rPr lang="zh-CN" altLang="en-US" sz="2800" b="1"/>
                <a:t>脚本</a:t>
              </a:r>
              <a:endParaRPr lang="zh-CN" altLang="en-US" sz="28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3" y="5584"/>
              <a:ext cx="9367" cy="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panels</a:t>
              </a:r>
              <a:r>
                <a:rPr lang="zh-CN" altLang="en-US" sz="2800" b="1"/>
                <a:t>：面板信息，</a:t>
              </a:r>
              <a:r>
                <a:rPr lang="zh-CN" altLang="en-US" sz="2800" b="1"/>
                <a:t>包含面板的大</a:t>
              </a:r>
              <a:r>
                <a:rPr lang="en-US" altLang="zh-CN" sz="2800" b="1"/>
                <a:t>	</a:t>
              </a:r>
              <a:r>
                <a:rPr lang="zh-CN" altLang="en-US" sz="2800" b="1"/>
                <a:t>小，类型，入口脚本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" y="7540"/>
              <a:ext cx="9367" cy="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contributions</a:t>
              </a:r>
              <a:r>
                <a:rPr lang="zh-CN" altLang="en-US" sz="2800" b="1"/>
                <a:t>：其他配置，包含消息，快捷键，场景脚本，菜单，inspector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2" tooltip="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只能存在于插件根目录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tooltip="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" y="3846830"/>
            <a:ext cx="4957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目录下只能存在语言代号文件</a:t>
            </a:r>
            <a:endParaRPr lang="zh-CN" altLang="en-US" sz="2800" b="1"/>
          </a:p>
        </p:txBody>
      </p:sp>
      <p:pic>
        <p:nvPicPr>
          <p:cNvPr id="14" name="图片 13" descr="6W{]XO~3PJF4D%D(QR[OX3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35" y="4361815"/>
            <a:ext cx="5802630" cy="2256790"/>
          </a:xfrm>
          <a:prstGeom prst="rect">
            <a:avLst/>
          </a:prstGeom>
        </p:spPr>
      </p:pic>
      <p:pic>
        <p:nvPicPr>
          <p:cNvPr id="15" name="图片 14" descr="UZNX@FQI9I$NB{33A9J4XX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35" y="1857375"/>
            <a:ext cx="582612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脚本中使用：let str = Editor.I18n.t('first-panel.open_panel');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tooltip="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" y="379476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 b="1"/>
              <a:t>HTML</a:t>
            </a:r>
            <a:r>
              <a:rPr lang="zh-CN" altLang="en-US" sz="2400" b="1"/>
              <a:t>中使用：&lt;ui-label value="i18n:first-panel.open_panel"&gt;&lt;/ui-label&gt;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72720" y="47409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json 中使用中使用："description": "i18n:first-panel.description",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COMMONDATA" val="eyJoZGlkIjoiMTVlZDdlNWYyNDcyNGFlYWVjZGY5NzgzOTUxZjhmNDk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演示</Application>
  <PresentationFormat>宽屏</PresentationFormat>
  <Paragraphs>155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汉仪雅酷黑简</vt:lpstr>
      <vt:lpstr>黑体</vt:lpstr>
      <vt:lpstr>仿宋</vt:lpstr>
      <vt:lpstr>Office 主题​​</vt:lpstr>
      <vt:lpstr>3.x插件开发 从入门到入土精通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Muzzik</cp:lastModifiedBy>
  <cp:revision>176</cp:revision>
  <dcterms:created xsi:type="dcterms:W3CDTF">2019-06-19T02:08:00Z</dcterms:created>
  <dcterms:modified xsi:type="dcterms:W3CDTF">2022-05-26T19:17:17Z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8B4E8931C9AB4790AC71F916E30986BE</vt:lpwstr>
  </property>
</Properties>
</file>