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68" r:id="rId24"/>
    <p:sldId id="269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97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tags" Target="../tags/tag84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5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hyperlink" Target="https://v3.cn.vuejs.org/guide/instance.html#%E7%94%9F%E5%91%BD%E5%91%A8%E6%9C%9F%E9%92%A9%E5%AD%90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77.xml"/><Relationship Id="rId2" Type="http://schemas.openxmlformats.org/officeDocument/2006/relationships/hyperlink" Target="https://docs.cocos.com/creator/manual/zh/editor/extension/first.html#%E6%89%A9%E5%B1%95%E5%AE%9A%E4%B9%89%E6%96%87%E4%BB%B6-packagejson" TargetMode="Externa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4232275"/>
            <a:ext cx="454279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4515" y="3594100"/>
            <a:ext cx="6356985" cy="16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0200" y="3895090"/>
            <a:ext cx="1030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"i18n:menu.panel/demo_part1"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4471035"/>
            <a:ext cx="1030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127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解析后：面板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450977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795" y="1743710"/>
            <a:ext cx="4448175" cy="2266950"/>
          </a:xfrm>
          <a:prstGeom prst="rect">
            <a:avLst/>
          </a:prstGeom>
        </p:spPr>
      </p:pic>
      <p:pic>
        <p:nvPicPr>
          <p:cNvPr id="12" name="图片 11" descr="3V}R)T@})%PZI``@725[7]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05" y="1743710"/>
            <a:ext cx="5690870" cy="15265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60565" y="5671820"/>
            <a:ext cx="50069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解析后：发送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r>
              <a:rPr lang="en-US" sz="2400" b="1">
                <a:sym typeface="+mn-ea"/>
              </a:rPr>
              <a:t> </a:t>
            </a:r>
            <a:r>
              <a:rPr lang="zh-CN" sz="2400" b="1">
                <a:sym typeface="+mn-ea"/>
              </a:rPr>
              <a:t>事件，</a:t>
            </a:r>
            <a:endParaRPr lang="zh-CN" sz="2400" b="1">
              <a:sym typeface="+mn-ea"/>
            </a:endParaRPr>
          </a:p>
          <a:p>
            <a:pPr algn="l"/>
            <a:r>
              <a:rPr lang="en-US" altLang="zh-CN" sz="2400" b="1">
                <a:sym typeface="+mn-ea"/>
              </a:rPr>
              <a:t>       </a:t>
            </a:r>
            <a:r>
              <a:rPr lang="zh-CN" altLang="en-US" sz="2400" b="1">
                <a:sym typeface="+mn-ea"/>
              </a:rPr>
              <a:t>事件在</a:t>
            </a:r>
            <a:r>
              <a:rPr lang="en-US" altLang="zh-CN" sz="2400" b="1">
                <a:sym typeface="+mn-ea"/>
              </a:rPr>
              <a:t> package.json </a:t>
            </a:r>
            <a:r>
              <a:rPr lang="zh-CN" altLang="en-US" sz="2400" b="1">
                <a:sym typeface="+mn-ea"/>
              </a:rPr>
              <a:t>注册</a:t>
            </a:r>
            <a:r>
              <a:rPr lang="zh-CN" altLang="en-US" sz="2400" b="1">
                <a:sym typeface="+mn-ea"/>
              </a:rPr>
              <a:t>回调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tooltip="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tooltip="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简</a:t>
            </a:r>
            <a:r>
              <a:rPr lang="zh-CN" altLang="en-US" sz="2400" b="1"/>
              <a:t>单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tooltip="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tooltip="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tooltip="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tooltip="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tooltip="" action="ppaction://hlinkfile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885" y="5408930"/>
            <a:ext cx="57111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r>
              <a:rPr lang="zh-CN" altLang="en-US" sz="2000" b="1"/>
              <a:t>面板入口文件必须导出</a:t>
            </a:r>
            <a:r>
              <a:rPr lang="en-US" altLang="zh-CN" sz="2000" b="1"/>
              <a:t>  Editor.Panel.define</a:t>
            </a:r>
            <a:endParaRPr lang="en-US" altLang="zh-CN" sz="2000" b="1"/>
          </a:p>
          <a:p>
            <a:pPr algn="l"/>
            <a:r>
              <a:rPr lang="en-US" altLang="zh-CN" sz="2000" b="1"/>
              <a:t> </a:t>
            </a:r>
            <a:r>
              <a:rPr lang="zh-CN" altLang="en-US" sz="2000" b="1"/>
              <a:t>接口处理的对象，类似</a:t>
            </a:r>
            <a:r>
              <a:rPr lang="en-US" altLang="zh-CN" sz="2000" b="1"/>
              <a:t> Vue </a:t>
            </a:r>
            <a:r>
              <a:rPr lang="zh-CN" altLang="en-US" sz="2000" b="1"/>
              <a:t>组件的</a:t>
            </a:r>
            <a:r>
              <a:rPr lang="zh-CN" altLang="en-US" sz="2000" b="1"/>
              <a:t>结构</a:t>
            </a:r>
            <a:endParaRPr lang="zh-CN" altLang="en-US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52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Vue </a:t>
            </a:r>
            <a:r>
              <a:rPr lang="zh-CN" altLang="en-US" sz="4000" b="1">
                <a:sym typeface="+mn-ea"/>
              </a:rPr>
              <a:t>组件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pic>
        <p:nvPicPr>
          <p:cNvPr id="2" name="图片 1" descr="V`XXARYR0D241ELL}Y5@F$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762125"/>
            <a:ext cx="7352665" cy="3611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845" y="1762125"/>
            <a:ext cx="411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latin typeface="+mn-ea"/>
                <a:cs typeface="+mn-ea"/>
              </a:rPr>
              <a:t>    </a:t>
            </a:r>
            <a:r>
              <a:rPr lang="zh-CN" altLang="en-US" b="1">
                <a:latin typeface="+mn-ea"/>
                <a:cs typeface="+mn-ea"/>
              </a:rPr>
              <a:t>注意：不要和</a:t>
            </a:r>
            <a:r>
              <a:rPr lang="en-US" altLang="zh-CN" b="1">
                <a:latin typeface="+mn-ea"/>
                <a:cs typeface="+mn-ea"/>
              </a:rPr>
              <a:t>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Editor.Panel.define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接口的对象类型搞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混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75" y="3508375"/>
            <a:ext cx="3102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template</a:t>
            </a:r>
            <a:r>
              <a:rPr lang="zh-CN" altLang="en-US" sz="2000" b="1"/>
              <a:t>：</a:t>
            </a:r>
            <a:r>
              <a:rPr lang="en-US" altLang="zh-CN" sz="2000" b="1"/>
              <a:t>html </a:t>
            </a:r>
            <a:r>
              <a:rPr lang="zh-CN" altLang="en-US" sz="2000" b="1"/>
              <a:t>文件内容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145415" y="2796540"/>
            <a:ext cx="2524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style</a:t>
            </a:r>
            <a:r>
              <a:rPr lang="zh-CN" altLang="en-US" sz="2000" b="1"/>
              <a:t>：</a:t>
            </a:r>
            <a:r>
              <a:rPr lang="en-US" sz="2000" b="1"/>
              <a:t>css </a:t>
            </a:r>
            <a:r>
              <a:rPr lang="zh-CN" altLang="en-US" sz="2000" b="1"/>
              <a:t>文件</a:t>
            </a:r>
            <a:r>
              <a:rPr lang="zh-CN" altLang="en-US" sz="2000" b="1"/>
              <a:t>内容</a:t>
            </a:r>
            <a:endParaRPr lang="zh-CN" altLang="en-US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145415" y="4220210"/>
            <a:ext cx="3752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data</a:t>
            </a:r>
            <a:r>
              <a:rPr lang="zh-CN" altLang="en-US" sz="2000" b="1"/>
              <a:t>：组件数据，返回一个</a:t>
            </a:r>
            <a:r>
              <a:rPr lang="zh-CN" altLang="en-US" sz="2000" b="1"/>
              <a:t>对象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56610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什么时候用到场景脚本？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02715" y="1628140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22828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44560" y="1628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2299335"/>
            <a:ext cx="562165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5015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如何使用</a:t>
            </a:r>
            <a:r>
              <a:rPr lang="en-US" altLang="zh-CN" sz="3200" b="1"/>
              <a:t> element-plus?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4.</a:t>
            </a:r>
            <a:r>
              <a:rPr lang="zh-CN" altLang="en-US" sz="3200" b="1"/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7612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5.</a:t>
            </a:r>
            <a:r>
              <a:rPr lang="zh-CN" altLang="en-US" sz="3200" b="1"/>
              <a:t>自定义插件模板及</a:t>
            </a:r>
            <a:r>
              <a:rPr lang="en-US" altLang="zh-CN" sz="3200" b="1"/>
              <a:t> cc-plugin-cli </a:t>
            </a:r>
            <a:r>
              <a:rPr lang="zh-CN" altLang="en-US" sz="3200" b="1"/>
              <a:t>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7115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如何通过</a:t>
            </a:r>
            <a:r>
              <a:rPr lang="en-US" altLang="zh-CN" sz="3200" b="1"/>
              <a:t> creator </a:t>
            </a:r>
            <a:r>
              <a:rPr lang="zh-CN" altLang="en-US" sz="3200" b="1"/>
              <a:t>编辑器制作插件</a:t>
            </a:r>
            <a:r>
              <a:rPr lang="en-US" altLang="zh-CN" sz="3200" b="1"/>
              <a:t> UI</a:t>
            </a:r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615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如何调试主进程</a:t>
            </a:r>
            <a:r>
              <a:rPr lang="en-US" altLang="zh-CN" sz="3200" b="1"/>
              <a:t>?</a:t>
            </a:r>
            <a:endParaRPr lang="en-US" altLang="zh-CN" sz="3200" b="1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63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zh-CN" altLang="en-US" sz="3200" b="1"/>
                <a:t>package.json</a:t>
              </a:r>
              <a:r>
                <a:rPr lang="en-US" altLang="zh-CN" sz="3200" b="1"/>
                <a:t> </a:t>
              </a:r>
              <a:r>
                <a:rPr lang="zh-CN" altLang="en-US" sz="3200" b="1"/>
                <a:t>简述</a:t>
              </a:r>
              <a:endParaRPr lang="zh-CN" altLang="en-US" sz="32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场景脚本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4331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3.i18n</a:t>
              </a:r>
              <a:r>
                <a:rPr lang="zh-CN" altLang="en-US" sz="3200" b="1"/>
                <a:t>的使用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3246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7.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3526330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9.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ZN3I[A~YRSAI6[{6LA1W`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935" y="1685925"/>
            <a:ext cx="6417945" cy="637095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2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COMMONDATA" val="eyJoZGlkIjoiYzc0MDJmOGNhNjUwODE3OWUxMjk2YzgzMzk2ZDQ2NzI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演示</Application>
  <PresentationFormat>宽屏</PresentationFormat>
  <Paragraphs>275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从入门到入土精通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185</cp:revision>
  <dcterms:created xsi:type="dcterms:W3CDTF">2019-06-19T02:08:00Z</dcterms:created>
  <dcterms:modified xsi:type="dcterms:W3CDTF">2022-05-27T06:38:40Z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8B4E8931C9AB4790AC71F916E30986BE</vt:lpwstr>
  </property>
</Properties>
</file>