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265" r:id="rId7"/>
    <p:sldId id="342" r:id="rId8"/>
    <p:sldId id="345" r:id="rId9"/>
    <p:sldId id="344" r:id="rId10"/>
    <p:sldId id="343" r:id="rId11"/>
    <p:sldId id="348" r:id="rId12"/>
    <p:sldId id="347" r:id="rId13"/>
    <p:sldId id="346" r:id="rId14"/>
    <p:sldId id="352" r:id="rId15"/>
    <p:sldId id="353" r:id="rId16"/>
    <p:sldId id="354" r:id="rId17"/>
    <p:sldId id="355" r:id="rId18"/>
    <p:sldId id="360" r:id="rId19"/>
    <p:sldId id="356" r:id="rId20"/>
    <p:sldId id="357" r:id="rId21"/>
    <p:sldId id="358" r:id="rId22"/>
    <p:sldId id="359" r:id="rId23"/>
    <p:sldId id="361" r:id="rId2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6"/>
      <p:bold r:id="rId27"/>
    </p:embeddedFont>
    <p:embeddedFont>
      <p:font typeface="Fira Code Light" panose="020B0809050000020004" pitchFamily="49" charset="0"/>
      <p:regular r:id="rId28"/>
      <p:bold r:id="rId29"/>
    </p:embeddedFont>
    <p:embeddedFont>
      <p:font typeface="Oswald" panose="00000500000000000000" pitchFamily="2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A1569-4A62-438C-82DC-A50A832A5D8C}">
  <a:tblStyle styleId="{261A1569-4A62-438C-82DC-A50A832A5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3691735" y="3854486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/ P.A.I / 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10772" y="1703449"/>
            <a:ext cx="6258235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/ PLANEACION DE </a:t>
            </a:r>
            <a:br>
              <a:rPr lang="en" sz="4400" dirty="0"/>
            </a:br>
            <a:r>
              <a:rPr lang="en" sz="4400" dirty="0"/>
              <a:t>  AMBIENTES Y</a:t>
            </a:r>
            <a:br>
              <a:rPr lang="en" sz="4400" dirty="0"/>
            </a:br>
            <a:r>
              <a:rPr lang="en" sz="4400" dirty="0"/>
              <a:t>  INSTRUCTORES</a:t>
            </a:r>
            <a:endParaRPr sz="44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1CF6A8-6877-D9DA-F3E4-EDF88F43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15" t="12984" r="13158" b="12182"/>
          <a:stretch/>
        </p:blipFill>
        <p:spPr>
          <a:xfrm>
            <a:off x="5963616" y="1609060"/>
            <a:ext cx="1947330" cy="2210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A31C23-DC52-4C6E-86E8-D0C6C364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35120"/>
            <a:ext cx="7928719" cy="46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A6A324-94BE-4E5E-ADAB-8F836565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157828"/>
            <a:ext cx="8190989" cy="48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7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CAF6AD-21AD-4BD8-A182-778F5E0B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197519"/>
            <a:ext cx="8056310" cy="47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53F8B9-2BF1-4C86-BEAC-B3090AC4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260188"/>
            <a:ext cx="7843659" cy="46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64EAFF-5B45-4577-B38F-996012E6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" y="107693"/>
            <a:ext cx="8361110" cy="4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492390-5E01-4FA3-BFE9-C5792D44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5" y="672065"/>
            <a:ext cx="3932717" cy="3932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81BF4F-F48A-4E01-9AF8-62A32B40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67" y="888924"/>
            <a:ext cx="3498998" cy="3498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B24F4F-3072-4085-BB64-17D3304732FF}"/>
              </a:ext>
            </a:extLst>
          </p:cNvPr>
          <p:cNvSpPr txBox="1"/>
          <p:nvPr/>
        </p:nvSpPr>
        <p:spPr>
          <a:xfrm>
            <a:off x="3364871" y="259490"/>
            <a:ext cx="180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Plano Sena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3F8566-E06C-42F5-BB2A-7A70E85E3D87}"/>
              </a:ext>
            </a:extLst>
          </p:cNvPr>
          <p:cNvSpPr txBox="1"/>
          <p:nvPr/>
        </p:nvSpPr>
        <p:spPr>
          <a:xfrm>
            <a:off x="2721935" y="318977"/>
            <a:ext cx="256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Calendario</a:t>
            </a:r>
          </a:p>
          <a:p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7227B0-B332-4B4A-B6C6-F7E12D9C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27" y="735862"/>
            <a:ext cx="3861834" cy="38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F0D9F37-B9A2-4B6D-A129-4ED24515BA7B}"/>
              </a:ext>
            </a:extLst>
          </p:cNvPr>
          <p:cNvSpPr txBox="1"/>
          <p:nvPr/>
        </p:nvSpPr>
        <p:spPr>
          <a:xfrm>
            <a:off x="1924100" y="236796"/>
            <a:ext cx="437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Info</a:t>
            </a:r>
            <a:r>
              <a:rPr lang="es-MX" sz="1600" dirty="0">
                <a:solidFill>
                  <a:schemeClr val="bg1"/>
                </a:solidFill>
              </a:rPr>
              <a:t> de instructores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28BDC8-AE1A-42F1-AB63-12ACDAA6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805970"/>
            <a:ext cx="6278329" cy="35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7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BD0F21-B420-46AE-820C-6D70BC3F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5" y="843516"/>
            <a:ext cx="6209808" cy="3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652AC4-4B8B-47D9-84DC-17A7B2C8716A}"/>
              </a:ext>
            </a:extLst>
          </p:cNvPr>
          <p:cNvSpPr txBox="1"/>
          <p:nvPr/>
        </p:nvSpPr>
        <p:spPr>
          <a:xfrm>
            <a:off x="602512" y="56707"/>
            <a:ext cx="233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PERFIL: INSTRUCTORES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61B35F-0E52-4669-A160-EC8BE218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4" y="427585"/>
            <a:ext cx="8045303" cy="45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/QUE QUEREMOS LOGRAR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pagina web en donde se pueden ingresar, organizar y averiguar datos precisos sobre las tituladas, instructores asignados,transversales faltantes, ambientes disponibles y itinerarios de clases.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4F218C-ADAF-43C5-BBEA-D32E4E34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" y="126790"/>
            <a:ext cx="8697433" cy="48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F302B5-92BA-437B-A871-DB581B25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132769"/>
            <a:ext cx="8676167" cy="48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4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2;p33">
            <a:extLst>
              <a:ext uri="{FF2B5EF4-FFF2-40B4-BE49-F238E27FC236}">
                <a16:creationId xmlns:a16="http://schemas.microsoft.com/office/drawing/2014/main" id="{BC4D58C7-A61A-4581-9CFB-52F92EB82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500" y="1707442"/>
            <a:ext cx="80010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&lt;PQRS&gt;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47929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BA8B16D-FB58-3696-F97E-81542268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35" y="-36806"/>
            <a:ext cx="9182835" cy="51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571495" y="1253786"/>
            <a:ext cx="80010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&lt;PROCESO&gt;</a:t>
            </a:r>
            <a:endParaRPr sz="8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370258" y="2595306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ANALIZAR,CLASIFICAR,CREAR,EJECUTAR</a:t>
            </a:r>
            <a:endParaRPr dirty="0"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/ANALIZAR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sz="1200" dirty="0"/>
              <a:t>Falta de organización de horarios e instructores</a:t>
            </a:r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/CLASIFICAR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Clasificar todos los datos acerca de las tituladas, ambientes e instructores</a:t>
            </a:r>
            <a:endParaRPr sz="1200"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/CREAR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Crear una beta para  realizar pruebas y encontrar fallos </a:t>
            </a:r>
            <a:endParaRPr sz="1200"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/EJECUTAR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Empezar a trabajar con la ayuda de la web</a:t>
            </a:r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/PROCESO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/DISEÑO</a:t>
            </a:r>
            <a:endParaRPr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“*******”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346;p65">
            <a:extLst>
              <a:ext uri="{FF2B5EF4-FFF2-40B4-BE49-F238E27FC236}">
                <a16:creationId xmlns:a16="http://schemas.microsoft.com/office/drawing/2014/main" id="{5E093E26-988E-41DA-02CB-D1D36AA0FDFD}"/>
              </a:ext>
            </a:extLst>
          </p:cNvPr>
          <p:cNvGrpSpPr/>
          <p:nvPr/>
        </p:nvGrpSpPr>
        <p:grpSpPr>
          <a:xfrm>
            <a:off x="6861001" y="3492043"/>
            <a:ext cx="1355700" cy="678900"/>
            <a:chOff x="1040525" y="3679525"/>
            <a:chExt cx="1355700" cy="678900"/>
          </a:xfrm>
        </p:grpSpPr>
        <p:sp>
          <p:nvSpPr>
            <p:cNvPr id="10" name="Google Shape;1347;p65">
              <a:extLst>
                <a:ext uri="{FF2B5EF4-FFF2-40B4-BE49-F238E27FC236}">
                  <a16:creationId xmlns:a16="http://schemas.microsoft.com/office/drawing/2014/main" id="{AF4949FB-7F10-C75B-078B-A47AE5458DE4}"/>
                </a:ext>
              </a:extLst>
            </p:cNvPr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48;p65">
              <a:extLst>
                <a:ext uri="{FF2B5EF4-FFF2-40B4-BE49-F238E27FC236}">
                  <a16:creationId xmlns:a16="http://schemas.microsoft.com/office/drawing/2014/main" id="{030BFEA4-BEC6-DB19-1022-987CF7DB8BC5}"/>
                </a:ext>
              </a:extLst>
            </p:cNvPr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9;p65">
              <a:extLst>
                <a:ext uri="{FF2B5EF4-FFF2-40B4-BE49-F238E27FC236}">
                  <a16:creationId xmlns:a16="http://schemas.microsoft.com/office/drawing/2014/main" id="{75173C44-60D3-B99E-23D5-3A47E94FF5E8}"/>
                </a:ext>
              </a:extLst>
            </p:cNvPr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0;p65">
              <a:extLst>
                <a:ext uri="{FF2B5EF4-FFF2-40B4-BE49-F238E27FC236}">
                  <a16:creationId xmlns:a16="http://schemas.microsoft.com/office/drawing/2014/main" id="{6487D316-8BC9-8FEA-0E6B-5C4821E22863}"/>
                </a:ext>
              </a:extLst>
            </p:cNvPr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351;p65">
              <a:extLst>
                <a:ext uri="{FF2B5EF4-FFF2-40B4-BE49-F238E27FC236}">
                  <a16:creationId xmlns:a16="http://schemas.microsoft.com/office/drawing/2014/main" id="{F1955867-8530-CBEA-9DEF-1CF795F9F72A}"/>
                </a:ext>
              </a:extLst>
            </p:cNvPr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8" name="Google Shape;1352;p65">
                <a:extLst>
                  <a:ext uri="{FF2B5EF4-FFF2-40B4-BE49-F238E27FC236}">
                    <a16:creationId xmlns:a16="http://schemas.microsoft.com/office/drawing/2014/main" id="{EB0E711E-B294-DA8E-82EC-61BE65E20499}"/>
                  </a:ext>
                </a:extLst>
              </p:cNvPr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53;p65">
                <a:extLst>
                  <a:ext uri="{FF2B5EF4-FFF2-40B4-BE49-F238E27FC236}">
                    <a16:creationId xmlns:a16="http://schemas.microsoft.com/office/drawing/2014/main" id="{55603E6D-07D5-D9C9-F7C8-A857135AA46A}"/>
                  </a:ext>
                </a:extLst>
              </p:cNvPr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54;p65">
                <a:extLst>
                  <a:ext uri="{FF2B5EF4-FFF2-40B4-BE49-F238E27FC236}">
                    <a16:creationId xmlns:a16="http://schemas.microsoft.com/office/drawing/2014/main" id="{2F90B069-6979-C67D-3771-981891FFA09B}"/>
                  </a:ext>
                </a:extLst>
              </p:cNvPr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55;p65">
                <a:extLst>
                  <a:ext uri="{FF2B5EF4-FFF2-40B4-BE49-F238E27FC236}">
                    <a16:creationId xmlns:a16="http://schemas.microsoft.com/office/drawing/2014/main" id="{733C0286-2D55-2A78-F8B2-C6383781A566}"/>
                  </a:ext>
                </a:extLst>
              </p:cNvPr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56;p65">
                <a:extLst>
                  <a:ext uri="{FF2B5EF4-FFF2-40B4-BE49-F238E27FC236}">
                    <a16:creationId xmlns:a16="http://schemas.microsoft.com/office/drawing/2014/main" id="{AEBCA9B7-3F65-F635-D5CD-B665FF0814A6}"/>
                  </a:ext>
                </a:extLst>
              </p:cNvPr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357;p65">
              <a:extLst>
                <a:ext uri="{FF2B5EF4-FFF2-40B4-BE49-F238E27FC236}">
                  <a16:creationId xmlns:a16="http://schemas.microsoft.com/office/drawing/2014/main" id="{5D2949C4-0EE0-8AF4-F881-9AEF058368BE}"/>
                </a:ext>
              </a:extLst>
            </p:cNvPr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8;p65">
              <a:extLst>
                <a:ext uri="{FF2B5EF4-FFF2-40B4-BE49-F238E27FC236}">
                  <a16:creationId xmlns:a16="http://schemas.microsoft.com/office/drawing/2014/main" id="{C46D2AA6-D478-6D80-0D6E-BFE0EE1E9A2E}"/>
                </a:ext>
              </a:extLst>
            </p:cNvPr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9;p65">
              <a:extLst>
                <a:ext uri="{FF2B5EF4-FFF2-40B4-BE49-F238E27FC236}">
                  <a16:creationId xmlns:a16="http://schemas.microsoft.com/office/drawing/2014/main" id="{A581AE75-AF73-AA99-55B0-E14475877EB0}"/>
                </a:ext>
              </a:extLst>
            </p:cNvPr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587;p90">
            <a:extLst>
              <a:ext uri="{FF2B5EF4-FFF2-40B4-BE49-F238E27FC236}">
                <a16:creationId xmlns:a16="http://schemas.microsoft.com/office/drawing/2014/main" id="{B05DC588-5200-FDFB-E7E1-6B3888CE5BBC}"/>
              </a:ext>
            </a:extLst>
          </p:cNvPr>
          <p:cNvGrpSpPr/>
          <p:nvPr/>
        </p:nvGrpSpPr>
        <p:grpSpPr>
          <a:xfrm>
            <a:off x="4882876" y="1082616"/>
            <a:ext cx="3234210" cy="2296772"/>
            <a:chOff x="4940950" y="1023666"/>
            <a:chExt cx="3234210" cy="2296772"/>
          </a:xfrm>
        </p:grpSpPr>
        <p:grpSp>
          <p:nvGrpSpPr>
            <p:cNvPr id="25" name="Google Shape;3588;p90">
              <a:extLst>
                <a:ext uri="{FF2B5EF4-FFF2-40B4-BE49-F238E27FC236}">
                  <a16:creationId xmlns:a16="http://schemas.microsoft.com/office/drawing/2014/main" id="{D0C05FDD-4407-A57E-43BF-3B1F8E501D86}"/>
                </a:ext>
              </a:extLst>
            </p:cNvPr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659" name="Google Shape;3589;p90">
                <a:extLst>
                  <a:ext uri="{FF2B5EF4-FFF2-40B4-BE49-F238E27FC236}">
                    <a16:creationId xmlns:a16="http://schemas.microsoft.com/office/drawing/2014/main" id="{AFEB17EE-4A69-F8A2-9B7E-8954AD4AC3D1}"/>
                  </a:ext>
                </a:extLst>
              </p:cNvPr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3590;p90">
                <a:extLst>
                  <a:ext uri="{FF2B5EF4-FFF2-40B4-BE49-F238E27FC236}">
                    <a16:creationId xmlns:a16="http://schemas.microsoft.com/office/drawing/2014/main" id="{DA299BC1-0F1A-389D-DDBB-618324E81709}"/>
                  </a:ext>
                </a:extLst>
              </p:cNvPr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3591;p90">
                <a:extLst>
                  <a:ext uri="{FF2B5EF4-FFF2-40B4-BE49-F238E27FC236}">
                    <a16:creationId xmlns:a16="http://schemas.microsoft.com/office/drawing/2014/main" id="{44FF6AD9-7C05-E3AE-A9D5-FC34086889CF}"/>
                  </a:ext>
                </a:extLst>
              </p:cNvPr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3592;p90">
                <a:extLst>
                  <a:ext uri="{FF2B5EF4-FFF2-40B4-BE49-F238E27FC236}">
                    <a16:creationId xmlns:a16="http://schemas.microsoft.com/office/drawing/2014/main" id="{A772C8B6-B4BA-FA08-95B0-90915FBC8CBC}"/>
                  </a:ext>
                </a:extLst>
              </p:cNvPr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593;p90">
                <a:extLst>
                  <a:ext uri="{FF2B5EF4-FFF2-40B4-BE49-F238E27FC236}">
                    <a16:creationId xmlns:a16="http://schemas.microsoft.com/office/drawing/2014/main" id="{62B9D9F1-5C60-1F00-2603-80E2FFF51BE8}"/>
                  </a:ext>
                </a:extLst>
              </p:cNvPr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3594;p90">
                <a:extLst>
                  <a:ext uri="{FF2B5EF4-FFF2-40B4-BE49-F238E27FC236}">
                    <a16:creationId xmlns:a16="http://schemas.microsoft.com/office/drawing/2014/main" id="{16058DE8-5BF0-6FB9-8829-594E3B465968}"/>
                  </a:ext>
                </a:extLst>
              </p:cNvPr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3595;p90">
                <a:extLst>
                  <a:ext uri="{FF2B5EF4-FFF2-40B4-BE49-F238E27FC236}">
                    <a16:creationId xmlns:a16="http://schemas.microsoft.com/office/drawing/2014/main" id="{3AF048E9-3361-E209-5969-1A29F4637640}"/>
                  </a:ext>
                </a:extLst>
              </p:cNvPr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3596;p90">
                <a:extLst>
                  <a:ext uri="{FF2B5EF4-FFF2-40B4-BE49-F238E27FC236}">
                    <a16:creationId xmlns:a16="http://schemas.microsoft.com/office/drawing/2014/main" id="{6AEB4014-2E69-4B09-FC81-1311FFEEBFFE}"/>
                  </a:ext>
                </a:extLst>
              </p:cNvPr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3597;p90">
                <a:extLst>
                  <a:ext uri="{FF2B5EF4-FFF2-40B4-BE49-F238E27FC236}">
                    <a16:creationId xmlns:a16="http://schemas.microsoft.com/office/drawing/2014/main" id="{E35CD5D5-6B1F-DE1D-F74D-0C17DEEE4195}"/>
                  </a:ext>
                </a:extLst>
              </p:cNvPr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3598;p90">
                <a:extLst>
                  <a:ext uri="{FF2B5EF4-FFF2-40B4-BE49-F238E27FC236}">
                    <a16:creationId xmlns:a16="http://schemas.microsoft.com/office/drawing/2014/main" id="{04C9A23E-3102-AE8E-B89B-8FF326DB80BB}"/>
                  </a:ext>
                </a:extLst>
              </p:cNvPr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3599;p90">
                <a:extLst>
                  <a:ext uri="{FF2B5EF4-FFF2-40B4-BE49-F238E27FC236}">
                    <a16:creationId xmlns:a16="http://schemas.microsoft.com/office/drawing/2014/main" id="{B4F2BFFE-E4B9-4056-E189-9B58996700C9}"/>
                  </a:ext>
                </a:extLst>
              </p:cNvPr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3600;p90">
              <a:extLst>
                <a:ext uri="{FF2B5EF4-FFF2-40B4-BE49-F238E27FC236}">
                  <a16:creationId xmlns:a16="http://schemas.microsoft.com/office/drawing/2014/main" id="{25A4AE6D-58FC-7C65-343E-7D5A3B5FF8B8}"/>
                </a:ext>
              </a:extLst>
            </p:cNvPr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653" name="Google Shape;3601;p90">
                <a:extLst>
                  <a:ext uri="{FF2B5EF4-FFF2-40B4-BE49-F238E27FC236}">
                    <a16:creationId xmlns:a16="http://schemas.microsoft.com/office/drawing/2014/main" id="{D4CE04CA-4A4B-1701-1395-14EDBDCF0C7F}"/>
                  </a:ext>
                </a:extLst>
              </p:cNvPr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4" name="Google Shape;3602;p90">
                <a:extLst>
                  <a:ext uri="{FF2B5EF4-FFF2-40B4-BE49-F238E27FC236}">
                    <a16:creationId xmlns:a16="http://schemas.microsoft.com/office/drawing/2014/main" id="{E1F80418-8673-BCF7-CB5D-4772200C62FB}"/>
                  </a:ext>
                </a:extLst>
              </p:cNvPr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655" name="Google Shape;3603;p90">
                  <a:extLst>
                    <a:ext uri="{FF2B5EF4-FFF2-40B4-BE49-F238E27FC236}">
                      <a16:creationId xmlns:a16="http://schemas.microsoft.com/office/drawing/2014/main" id="{AF169C6C-3AF8-F06F-BBE8-39E0EB909729}"/>
                    </a:ext>
                  </a:extLst>
                </p:cNvPr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3604;p90">
                  <a:extLst>
                    <a:ext uri="{FF2B5EF4-FFF2-40B4-BE49-F238E27FC236}">
                      <a16:creationId xmlns:a16="http://schemas.microsoft.com/office/drawing/2014/main" id="{A43317B1-762E-F1CF-A4F6-DBFC448A12C0}"/>
                    </a:ext>
                  </a:extLst>
                </p:cNvPr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3605;p90">
                  <a:extLst>
                    <a:ext uri="{FF2B5EF4-FFF2-40B4-BE49-F238E27FC236}">
                      <a16:creationId xmlns:a16="http://schemas.microsoft.com/office/drawing/2014/main" id="{7576E266-AAF7-4E30-4B1B-DCE194CB09C0}"/>
                    </a:ext>
                  </a:extLst>
                </p:cNvPr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3606;p90">
                  <a:extLst>
                    <a:ext uri="{FF2B5EF4-FFF2-40B4-BE49-F238E27FC236}">
                      <a16:creationId xmlns:a16="http://schemas.microsoft.com/office/drawing/2014/main" id="{5432FA65-A3CF-D416-BA16-9D8E604E9850}"/>
                    </a:ext>
                  </a:extLst>
                </p:cNvPr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3607;p90">
              <a:extLst>
                <a:ext uri="{FF2B5EF4-FFF2-40B4-BE49-F238E27FC236}">
                  <a16:creationId xmlns:a16="http://schemas.microsoft.com/office/drawing/2014/main" id="{FE2C6521-24C7-4402-6DE5-B5F1CC230E97}"/>
                </a:ext>
              </a:extLst>
            </p:cNvPr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586" name="Google Shape;3608;p90">
                <a:extLst>
                  <a:ext uri="{FF2B5EF4-FFF2-40B4-BE49-F238E27FC236}">
                    <a16:creationId xmlns:a16="http://schemas.microsoft.com/office/drawing/2014/main" id="{49F290DF-49CC-4684-09D1-35524F675C3E}"/>
                  </a:ext>
                </a:extLst>
              </p:cNvPr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609;p90">
                <a:extLst>
                  <a:ext uri="{FF2B5EF4-FFF2-40B4-BE49-F238E27FC236}">
                    <a16:creationId xmlns:a16="http://schemas.microsoft.com/office/drawing/2014/main" id="{01ED5151-8E90-A1E0-8068-3869B18024BC}"/>
                  </a:ext>
                </a:extLst>
              </p:cNvPr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3610;p90">
                <a:extLst>
                  <a:ext uri="{FF2B5EF4-FFF2-40B4-BE49-F238E27FC236}">
                    <a16:creationId xmlns:a16="http://schemas.microsoft.com/office/drawing/2014/main" id="{0CE0DFFC-30FC-4F5B-254A-2DFF8DB2EBE2}"/>
                  </a:ext>
                </a:extLst>
              </p:cNvPr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3611;p90">
                <a:extLst>
                  <a:ext uri="{FF2B5EF4-FFF2-40B4-BE49-F238E27FC236}">
                    <a16:creationId xmlns:a16="http://schemas.microsoft.com/office/drawing/2014/main" id="{1EA10449-B22A-EF78-9DE7-3D650A61B3B7}"/>
                  </a:ext>
                </a:extLst>
              </p:cNvPr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3612;p90">
              <a:extLst>
                <a:ext uri="{FF2B5EF4-FFF2-40B4-BE49-F238E27FC236}">
                  <a16:creationId xmlns:a16="http://schemas.microsoft.com/office/drawing/2014/main" id="{083FBDD3-A2B1-34BD-62A9-26CDE94181E0}"/>
                </a:ext>
              </a:extLst>
            </p:cNvPr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582" name="Google Shape;3613;p90">
                <a:extLst>
                  <a:ext uri="{FF2B5EF4-FFF2-40B4-BE49-F238E27FC236}">
                    <a16:creationId xmlns:a16="http://schemas.microsoft.com/office/drawing/2014/main" id="{CAAB2842-FD66-7EBA-E6BD-75F3C3F4F9A1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3" name="Google Shape;3614;p90">
                <a:extLst>
                  <a:ext uri="{FF2B5EF4-FFF2-40B4-BE49-F238E27FC236}">
                    <a16:creationId xmlns:a16="http://schemas.microsoft.com/office/drawing/2014/main" id="{80EC6CEA-4C0A-700E-A389-E1C62D66DF7C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84" name="Google Shape;3615;p90">
                  <a:extLst>
                    <a:ext uri="{FF2B5EF4-FFF2-40B4-BE49-F238E27FC236}">
                      <a16:creationId xmlns:a16="http://schemas.microsoft.com/office/drawing/2014/main" id="{6B85543D-F313-0E6E-9637-1CD0D5E44D01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3616;p90">
                  <a:extLst>
                    <a:ext uri="{FF2B5EF4-FFF2-40B4-BE49-F238E27FC236}">
                      <a16:creationId xmlns:a16="http://schemas.microsoft.com/office/drawing/2014/main" id="{EF8AD78B-4BD2-763B-B51A-55FF07B6B516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3617;p90">
              <a:extLst>
                <a:ext uri="{FF2B5EF4-FFF2-40B4-BE49-F238E27FC236}">
                  <a16:creationId xmlns:a16="http://schemas.microsoft.com/office/drawing/2014/main" id="{C8FE18AC-5654-0EF7-0A9D-B9E363B2C576}"/>
                </a:ext>
              </a:extLst>
            </p:cNvPr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578" name="Google Shape;3618;p90">
                <a:extLst>
                  <a:ext uri="{FF2B5EF4-FFF2-40B4-BE49-F238E27FC236}">
                    <a16:creationId xmlns:a16="http://schemas.microsoft.com/office/drawing/2014/main" id="{B295DAE7-FF9B-C5CE-1406-73EFA619C822}"/>
                  </a:ext>
                </a:extLst>
              </p:cNvPr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619;p90">
                <a:extLst>
                  <a:ext uri="{FF2B5EF4-FFF2-40B4-BE49-F238E27FC236}">
                    <a16:creationId xmlns:a16="http://schemas.microsoft.com/office/drawing/2014/main" id="{39451E8A-1439-68FC-80E5-CC3925EB38D5}"/>
                  </a:ext>
                </a:extLst>
              </p:cNvPr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620;p90">
                <a:extLst>
                  <a:ext uri="{FF2B5EF4-FFF2-40B4-BE49-F238E27FC236}">
                    <a16:creationId xmlns:a16="http://schemas.microsoft.com/office/drawing/2014/main" id="{B99350B2-AF3A-5153-EDA8-A99DD01B5732}"/>
                  </a:ext>
                </a:extLst>
              </p:cNvPr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621;p90">
                <a:extLst>
                  <a:ext uri="{FF2B5EF4-FFF2-40B4-BE49-F238E27FC236}">
                    <a16:creationId xmlns:a16="http://schemas.microsoft.com/office/drawing/2014/main" id="{B8A39C7D-4DF0-810E-4B5B-0E2F0E757B24}"/>
                  </a:ext>
                </a:extLst>
              </p:cNvPr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622;p90">
              <a:extLst>
                <a:ext uri="{FF2B5EF4-FFF2-40B4-BE49-F238E27FC236}">
                  <a16:creationId xmlns:a16="http://schemas.microsoft.com/office/drawing/2014/main" id="{7E91BD00-91BE-5711-FC7F-F5C8F4D330F8}"/>
                </a:ext>
              </a:extLst>
            </p:cNvPr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1" name="Google Shape;3623;p90">
                <a:extLst>
                  <a:ext uri="{FF2B5EF4-FFF2-40B4-BE49-F238E27FC236}">
                    <a16:creationId xmlns:a16="http://schemas.microsoft.com/office/drawing/2014/main" id="{64C5C549-D499-4831-12C4-D2B6B7A3ADEB}"/>
                  </a:ext>
                </a:extLst>
              </p:cNvPr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624;p90">
                <a:extLst>
                  <a:ext uri="{FF2B5EF4-FFF2-40B4-BE49-F238E27FC236}">
                    <a16:creationId xmlns:a16="http://schemas.microsoft.com/office/drawing/2014/main" id="{00CE0A61-A7EB-8209-017C-82703A831CF5}"/>
                  </a:ext>
                </a:extLst>
              </p:cNvPr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625;p90">
                <a:extLst>
                  <a:ext uri="{FF2B5EF4-FFF2-40B4-BE49-F238E27FC236}">
                    <a16:creationId xmlns:a16="http://schemas.microsoft.com/office/drawing/2014/main" id="{973DBFAA-E11F-03F1-8FAA-1D56CEFDE68D}"/>
                  </a:ext>
                </a:extLst>
              </p:cNvPr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3629;p90">
            <a:extLst>
              <a:ext uri="{FF2B5EF4-FFF2-40B4-BE49-F238E27FC236}">
                <a16:creationId xmlns:a16="http://schemas.microsoft.com/office/drawing/2014/main" id="{82A73C1A-46BA-0CD0-EE7C-EFE90EFCC0A7}"/>
              </a:ext>
            </a:extLst>
          </p:cNvPr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671" name="Google Shape;3630;p90">
              <a:extLst>
                <a:ext uri="{FF2B5EF4-FFF2-40B4-BE49-F238E27FC236}">
                  <a16:creationId xmlns:a16="http://schemas.microsoft.com/office/drawing/2014/main" id="{40063927-F04C-6EEA-6E91-3DBF4A0CEA30}"/>
                </a:ext>
              </a:extLst>
            </p:cNvPr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631;p90">
              <a:extLst>
                <a:ext uri="{FF2B5EF4-FFF2-40B4-BE49-F238E27FC236}">
                  <a16:creationId xmlns:a16="http://schemas.microsoft.com/office/drawing/2014/main" id="{20FB94A0-E72D-5D05-B4BB-DC8BFD63C452}"/>
                </a:ext>
              </a:extLst>
            </p:cNvPr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8" name="Google Shape;688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5180550" y="138305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/INDEX</a:t>
            </a:r>
            <a:endParaRPr dirty="0"/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4913391" y="2110001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Encabezado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Dos paneles para el ingreso a Sofia y a territorium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Panel de ingreso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Footer</a:t>
            </a:r>
          </a:p>
        </p:txBody>
      </p:sp>
      <p:cxnSp>
        <p:nvCxnSpPr>
          <p:cNvPr id="691" name="Google Shape;691;p40"/>
          <p:cNvCxnSpPr/>
          <p:nvPr/>
        </p:nvCxnSpPr>
        <p:spPr>
          <a:xfrm>
            <a:off x="4201950" y="9247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2" name="Google Shape;722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676283-FE54-4CA1-BE60-DC97F2AA9A6C}"/>
              </a:ext>
            </a:extLst>
          </p:cNvPr>
          <p:cNvSpPr/>
          <p:nvPr/>
        </p:nvSpPr>
        <p:spPr>
          <a:xfrm>
            <a:off x="988359" y="1278130"/>
            <a:ext cx="3892923" cy="2991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5B04F8-D34F-47E8-90FC-17B30A02BDFF}"/>
              </a:ext>
            </a:extLst>
          </p:cNvPr>
          <p:cNvSpPr/>
          <p:nvPr/>
        </p:nvSpPr>
        <p:spPr>
          <a:xfrm>
            <a:off x="1169894" y="1462633"/>
            <a:ext cx="3523130" cy="38996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6E6E3230-E451-4773-8C3C-8796DC127E50}"/>
              </a:ext>
            </a:extLst>
          </p:cNvPr>
          <p:cNvSpPr/>
          <p:nvPr/>
        </p:nvSpPr>
        <p:spPr>
          <a:xfrm>
            <a:off x="1169894" y="2037100"/>
            <a:ext cx="2646044" cy="161723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733E23CB-0342-4C64-BB94-033D8F4C9AAF}"/>
              </a:ext>
            </a:extLst>
          </p:cNvPr>
          <p:cNvSpPr/>
          <p:nvPr/>
        </p:nvSpPr>
        <p:spPr>
          <a:xfrm>
            <a:off x="3996018" y="2046918"/>
            <a:ext cx="697006" cy="72686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87C93D55-B7AE-4992-8DE0-1D8A915EBDE8}"/>
              </a:ext>
            </a:extLst>
          </p:cNvPr>
          <p:cNvSpPr/>
          <p:nvPr/>
        </p:nvSpPr>
        <p:spPr>
          <a:xfrm>
            <a:off x="4000107" y="2927471"/>
            <a:ext cx="697006" cy="72686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59B648DF-EC59-40E9-88DA-EF436A45DDA4}"/>
              </a:ext>
            </a:extLst>
          </p:cNvPr>
          <p:cNvSpPr/>
          <p:nvPr/>
        </p:nvSpPr>
        <p:spPr>
          <a:xfrm>
            <a:off x="1169894" y="3898939"/>
            <a:ext cx="3523130" cy="2671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D765DAD0-15E6-4A8F-87AD-FA85CA85C3DE}"/>
              </a:ext>
            </a:extLst>
          </p:cNvPr>
          <p:cNvSpPr/>
          <p:nvPr/>
        </p:nvSpPr>
        <p:spPr>
          <a:xfrm>
            <a:off x="1539688" y="2502901"/>
            <a:ext cx="497541" cy="74573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E3E46902-9397-405E-A6BB-8814C33B1B6D}"/>
              </a:ext>
            </a:extLst>
          </p:cNvPr>
          <p:cNvSpPr/>
          <p:nvPr/>
        </p:nvSpPr>
        <p:spPr>
          <a:xfrm>
            <a:off x="2336497" y="2571750"/>
            <a:ext cx="915913" cy="1176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91AD382-5D14-4279-A091-EC6D0E802489}"/>
              </a:ext>
            </a:extLst>
          </p:cNvPr>
          <p:cNvSpPr/>
          <p:nvPr/>
        </p:nvSpPr>
        <p:spPr>
          <a:xfrm>
            <a:off x="2336497" y="2711575"/>
            <a:ext cx="915913" cy="1176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D21AD8C1-EFA4-4B6B-A225-1BD0B861A938}"/>
              </a:ext>
            </a:extLst>
          </p:cNvPr>
          <p:cNvSpPr/>
          <p:nvPr/>
        </p:nvSpPr>
        <p:spPr>
          <a:xfrm>
            <a:off x="2336496" y="2845420"/>
            <a:ext cx="763051" cy="1176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F5184B75-1F55-4A33-B39B-A84ED9E97090}"/>
              </a:ext>
            </a:extLst>
          </p:cNvPr>
          <p:cNvSpPr/>
          <p:nvPr/>
        </p:nvSpPr>
        <p:spPr>
          <a:xfrm>
            <a:off x="2268070" y="1589406"/>
            <a:ext cx="1326777" cy="13641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B3E58506-379D-4875-B785-26EB7E8D811A}"/>
              </a:ext>
            </a:extLst>
          </p:cNvPr>
          <p:cNvSpPr/>
          <p:nvPr/>
        </p:nvSpPr>
        <p:spPr>
          <a:xfrm>
            <a:off x="1497599" y="1512755"/>
            <a:ext cx="364801" cy="2682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801A63CC-AD81-459A-AEA1-6E5880B3AF77}"/>
              </a:ext>
            </a:extLst>
          </p:cNvPr>
          <p:cNvSpPr/>
          <p:nvPr/>
        </p:nvSpPr>
        <p:spPr>
          <a:xfrm>
            <a:off x="4019549" y="1512754"/>
            <a:ext cx="364801" cy="2682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399A975-CE6B-4B5F-90FC-57F25DBFA036}"/>
              </a:ext>
            </a:extLst>
          </p:cNvPr>
          <p:cNvSpPr/>
          <p:nvPr/>
        </p:nvSpPr>
        <p:spPr>
          <a:xfrm>
            <a:off x="4201949" y="2326341"/>
            <a:ext cx="282645" cy="17656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E2B401E1-DD02-40B1-BEE1-5BE336DFC93E}"/>
              </a:ext>
            </a:extLst>
          </p:cNvPr>
          <p:cNvSpPr/>
          <p:nvPr/>
        </p:nvSpPr>
        <p:spPr>
          <a:xfrm>
            <a:off x="4220474" y="3216871"/>
            <a:ext cx="282645" cy="17656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8" name="Google Shape;688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5180550" y="138305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/PAGINA</a:t>
            </a:r>
            <a:endParaRPr dirty="0"/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5180550" y="2180450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ENCABEZADO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TENDRA UN PANEL DE INGRESO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DOS APARTADOS DONDE NOS DIRIJIRAN A SOFIA PLUS Y TERRITORIUM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FOOTER</a:t>
            </a:r>
            <a:endParaRPr dirty="0"/>
          </a:p>
        </p:txBody>
      </p:sp>
      <p:cxnSp>
        <p:nvCxnSpPr>
          <p:cNvPr id="691" name="Google Shape;691;p40"/>
          <p:cNvCxnSpPr/>
          <p:nvPr/>
        </p:nvCxnSpPr>
        <p:spPr>
          <a:xfrm>
            <a:off x="4201950" y="9247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2" name="Google Shape;722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50E8D4-950D-AA5A-0ABE-30EDC9A56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5" t="12165" r="3025" b="5307"/>
          <a:stretch/>
        </p:blipFill>
        <p:spPr>
          <a:xfrm>
            <a:off x="796200" y="1184999"/>
            <a:ext cx="4309199" cy="2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9AB603-718F-4BA4-8088-C8CAB541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391425"/>
            <a:ext cx="7931888" cy="44685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4FF93B-831A-4D4A-8B24-F5393D3BC6D2}"/>
              </a:ext>
            </a:extLst>
          </p:cNvPr>
          <p:cNvSpPr txBox="1"/>
          <p:nvPr/>
        </p:nvSpPr>
        <p:spPr>
          <a:xfrm>
            <a:off x="2636874" y="609600"/>
            <a:ext cx="13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TITULADAS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080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39C790-4A17-43F5-AA3C-59B78BF0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6" y="244397"/>
            <a:ext cx="8155547" cy="48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724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204</Words>
  <Application>Microsoft Office PowerPoint</Application>
  <PresentationFormat>Presentación en pantalla (16:9)</PresentationFormat>
  <Paragraphs>48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Times New Roman</vt:lpstr>
      <vt:lpstr>Fira Code Light</vt:lpstr>
      <vt:lpstr>Fira Code</vt:lpstr>
      <vt:lpstr>Arial</vt:lpstr>
      <vt:lpstr>Oswald</vt:lpstr>
      <vt:lpstr>Roboto Condensed Light</vt:lpstr>
      <vt:lpstr>How to Code Workshop by Slidesgo</vt:lpstr>
      <vt:lpstr>/ PLANEACION DE    AMBIENTES Y   INSTRUCTORES</vt:lpstr>
      <vt:lpstr>/QUE QUEREMOS LOGRAR</vt:lpstr>
      <vt:lpstr>&lt;PROCESO&gt;</vt:lpstr>
      <vt:lpstr>/ANALIZAR</vt:lpstr>
      <vt:lpstr>/DISEÑO</vt:lpstr>
      <vt:lpstr>/INDEX</vt:lpstr>
      <vt:lpstr>/PAGINA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&lt;PQRS&gt;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/PLANEACION DE AMBIENTES Y INSTRUCTORES</dc:title>
  <dc:creator>SOFTWARE</dc:creator>
  <cp:lastModifiedBy>Julian David Lopez Vidal</cp:lastModifiedBy>
  <cp:revision>17</cp:revision>
  <dcterms:modified xsi:type="dcterms:W3CDTF">2023-02-07T12:29:10Z</dcterms:modified>
</cp:coreProperties>
</file>