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4" userDrawn="1">
          <p15:clr>
            <a:srgbClr val="A4A3A4"/>
          </p15:clr>
        </p15:guide>
        <p15:guide id="2" pos="38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234"/>
        <p:guide pos="386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32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82.xml"/><Relationship Id="rId1" Type="http://schemas.openxmlformats.org/officeDocument/2006/relationships/tags" Target="../tags/tag7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94.xml"/><Relationship Id="rId11" Type="http://schemas.openxmlformats.org/officeDocument/2006/relationships/tags" Target="../tags/tag93.xml"/><Relationship Id="rId10" Type="http://schemas.openxmlformats.org/officeDocument/2006/relationships/tags" Target="../tags/tag92.xml"/><Relationship Id="rId1" Type="http://schemas.openxmlformats.org/officeDocument/2006/relationships/tags" Target="../tags/tag8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6" Type="http://schemas.openxmlformats.org/officeDocument/2006/relationships/slideLayout" Target="../slideLayouts/slideLayout1.xml"/><Relationship Id="rId15" Type="http://schemas.openxmlformats.org/officeDocument/2006/relationships/tags" Target="../tags/tag109.xml"/><Relationship Id="rId14" Type="http://schemas.openxmlformats.org/officeDocument/2006/relationships/tags" Target="../tags/tag108.xml"/><Relationship Id="rId13" Type="http://schemas.openxmlformats.org/officeDocument/2006/relationships/tags" Target="../tags/tag107.xml"/><Relationship Id="rId12" Type="http://schemas.openxmlformats.org/officeDocument/2006/relationships/tags" Target="../tags/tag10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tags" Target="../tags/tag9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3" Type="http://schemas.openxmlformats.org/officeDocument/2006/relationships/slideLayout" Target="../slideLayouts/slideLayout1.xml"/><Relationship Id="rId22" Type="http://schemas.openxmlformats.org/officeDocument/2006/relationships/tags" Target="../tags/tag131.xml"/><Relationship Id="rId21" Type="http://schemas.openxmlformats.org/officeDocument/2006/relationships/tags" Target="../tags/tag130.xml"/><Relationship Id="rId20" Type="http://schemas.openxmlformats.org/officeDocument/2006/relationships/tags" Target="../tags/tag129.xml"/><Relationship Id="rId2" Type="http://schemas.openxmlformats.org/officeDocument/2006/relationships/tags" Target="../tags/tag111.xml"/><Relationship Id="rId19" Type="http://schemas.openxmlformats.org/officeDocument/2006/relationships/tags" Target="../tags/tag128.xml"/><Relationship Id="rId18" Type="http://schemas.openxmlformats.org/officeDocument/2006/relationships/tags" Target="../tags/tag127.xml"/><Relationship Id="rId17" Type="http://schemas.openxmlformats.org/officeDocument/2006/relationships/tags" Target="../tags/tag126.xml"/><Relationship Id="rId16" Type="http://schemas.openxmlformats.org/officeDocument/2006/relationships/tags" Target="../tags/tag125.xml"/><Relationship Id="rId15" Type="http://schemas.openxmlformats.org/officeDocument/2006/relationships/tags" Target="../tags/tag124.xml"/><Relationship Id="rId14" Type="http://schemas.openxmlformats.org/officeDocument/2006/relationships/tags" Target="../tags/tag123.xml"/><Relationship Id="rId13" Type="http://schemas.openxmlformats.org/officeDocument/2006/relationships/tags" Target="../tags/tag122.xml"/><Relationship Id="rId12" Type="http://schemas.openxmlformats.org/officeDocument/2006/relationships/tags" Target="../tags/tag12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tags" Target="../tags/tag1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893570" y="1140460"/>
            <a:ext cx="3033395" cy="3409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</a:rPr>
              <a:t>h('li', {</a:t>
            </a:r>
            <a:r>
              <a:rPr lang="en-US" altLang="zh-CN">
                <a:highlight>
                  <a:srgbClr val="00FF00"/>
                </a:highlight>
              </a:rPr>
              <a:t> key = ‘A’ </a:t>
            </a:r>
            <a:r>
              <a:rPr lang="zh-CN" altLang="en-US">
                <a:highlight>
                  <a:srgbClr val="00FF00"/>
                </a:highlight>
              </a:rPr>
              <a:t>}, '</a:t>
            </a:r>
            <a:r>
              <a:rPr lang="en-US" altLang="zh-CN">
                <a:highlight>
                  <a:srgbClr val="00FF00"/>
                </a:highlight>
              </a:rPr>
              <a:t>A</a:t>
            </a:r>
            <a:r>
              <a:rPr lang="zh-CN" altLang="en-US">
                <a:highlight>
                  <a:srgbClr val="00FF00"/>
                </a:highlight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6" name="燕尾形箭头 5"/>
          <p:cNvSpPr/>
          <p:nvPr/>
        </p:nvSpPr>
        <p:spPr>
          <a:xfrm>
            <a:off x="748030" y="3524885"/>
            <a:ext cx="1144905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旧前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1892935" y="1866265"/>
            <a:ext cx="3161030" cy="3232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  <a:sym typeface="+mn-ea"/>
              </a:rPr>
              <a:t>h('li', {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 key = ‘B’ 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}, '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B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892935" y="2574925"/>
            <a:ext cx="3288030" cy="4603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  <a:sym typeface="+mn-ea"/>
              </a:rPr>
              <a:t>h('li', {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 key = ‘C’ 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}, '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C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13" name="文本框 12"/>
          <p:cNvSpPr txBox="1"/>
          <p:nvPr>
            <p:custDataLst>
              <p:tags r:id="rId3"/>
            </p:custDataLst>
          </p:nvPr>
        </p:nvSpPr>
        <p:spPr>
          <a:xfrm>
            <a:off x="6198235" y="1107440"/>
            <a:ext cx="3161030" cy="3232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  <a:sym typeface="+mn-ea"/>
              </a:rPr>
              <a:t>h('li', {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 key = ‘A’ 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}, '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A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>
            <a:off x="6198235" y="1866265"/>
            <a:ext cx="3161030" cy="3232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  <a:sym typeface="+mn-ea"/>
              </a:rPr>
              <a:t>h('li', {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 key = ‘B’ 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}, '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B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6198235" y="2625090"/>
            <a:ext cx="3161030" cy="3232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  <a:sym typeface="+mn-ea"/>
              </a:rPr>
              <a:t>h('li', {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 key = ‘C’ 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}, '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C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16" name="文本框 15"/>
          <p:cNvSpPr txBox="1"/>
          <p:nvPr>
            <p:custDataLst>
              <p:tags r:id="rId6"/>
            </p:custDataLst>
          </p:nvPr>
        </p:nvSpPr>
        <p:spPr>
          <a:xfrm>
            <a:off x="6198235" y="3573145"/>
            <a:ext cx="3161030" cy="3232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  <a:sym typeface="+mn-ea"/>
              </a:rPr>
              <a:t>h('li', {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 key = ‘D’ 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}, '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D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21" name="燕尾形箭头 20"/>
          <p:cNvSpPr/>
          <p:nvPr>
            <p:custDataLst>
              <p:tags r:id="rId7"/>
            </p:custDataLst>
          </p:nvPr>
        </p:nvSpPr>
        <p:spPr>
          <a:xfrm>
            <a:off x="656590" y="2643505"/>
            <a:ext cx="1144905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旧</a:t>
            </a:r>
            <a:r>
              <a:rPr lang="zh-CN" altLang="en-US">
                <a:solidFill>
                  <a:schemeClr val="tx1"/>
                </a:solidFill>
              </a:rPr>
              <a:t>后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燕尾形箭头 21"/>
          <p:cNvSpPr/>
          <p:nvPr>
            <p:custDataLst>
              <p:tags r:id="rId8"/>
            </p:custDataLst>
          </p:nvPr>
        </p:nvSpPr>
        <p:spPr>
          <a:xfrm>
            <a:off x="5053330" y="4345940"/>
            <a:ext cx="1144905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新</a:t>
            </a:r>
            <a:r>
              <a:rPr lang="zh-CN" altLang="en-US">
                <a:solidFill>
                  <a:schemeClr val="tx1"/>
                </a:solidFill>
              </a:rPr>
              <a:t>后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燕尾形箭头 22"/>
          <p:cNvSpPr/>
          <p:nvPr>
            <p:custDataLst>
              <p:tags r:id="rId9"/>
            </p:custDataLst>
          </p:nvPr>
        </p:nvSpPr>
        <p:spPr>
          <a:xfrm>
            <a:off x="5053330" y="3576955"/>
            <a:ext cx="1144905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新前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74420" y="4780915"/>
            <a:ext cx="42392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while( </a:t>
            </a:r>
            <a:r>
              <a:rPr lang="zh-CN" altLang="en-US"/>
              <a:t>新前</a:t>
            </a:r>
            <a:r>
              <a:rPr lang="en-US" altLang="zh-CN"/>
              <a:t>&lt;=</a:t>
            </a:r>
            <a:r>
              <a:rPr lang="zh-CN" altLang="en-US"/>
              <a:t>新后</a:t>
            </a:r>
            <a:r>
              <a:rPr lang="en-US" altLang="zh-CN"/>
              <a:t> &amp;&amp; </a:t>
            </a:r>
            <a:r>
              <a:rPr lang="zh-CN" altLang="en-US"/>
              <a:t>旧前</a:t>
            </a:r>
            <a:r>
              <a:rPr lang="en-US" altLang="zh-CN"/>
              <a:t> &lt;= </a:t>
            </a:r>
            <a:r>
              <a:rPr lang="zh-CN" altLang="en-US"/>
              <a:t>旧后</a:t>
            </a:r>
            <a:r>
              <a:rPr lang="en-US" altLang="zh-CN"/>
              <a:t> ) {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78105" y="359410"/>
            <a:ext cx="1174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</a:t>
            </a:r>
            <a:r>
              <a:rPr lang="zh-CN" altLang="en-US"/>
              <a:t>增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569845" y="571500"/>
            <a:ext cx="4064000" cy="562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旧</a:t>
            </a:r>
            <a:r>
              <a:rPr lang="zh-CN" altLang="en-US"/>
              <a:t>节点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935470" y="571500"/>
            <a:ext cx="4064000" cy="467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新</a:t>
            </a:r>
            <a:r>
              <a:rPr lang="zh-CN" altLang="en-US"/>
              <a:t>节点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323340" y="44481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循环遍历的</a:t>
            </a:r>
            <a:r>
              <a:rPr lang="zh-CN" altLang="en-US"/>
              <a:t>条件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6816090" y="4947285"/>
            <a:ext cx="4561840" cy="774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如果旧节点先遍历完成，即新节点中还存在的节点，即为需要新增的</a:t>
            </a:r>
            <a:r>
              <a:rPr lang="zh-CN" altLang="en-US"/>
              <a:t>节点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198235" y="434784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highlight>
                  <a:srgbClr val="00FF00"/>
                </a:highlight>
                <a:sym typeface="+mn-ea"/>
              </a:rPr>
              <a:t>h('li', {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 key = ‘E’ 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}, 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‘E’)</a:t>
            </a:r>
            <a:endParaRPr lang="en-US" altLang="zh-CN">
              <a:highlight>
                <a:srgbClr val="00FF00"/>
              </a:highlight>
              <a:sym typeface="+mn-ea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893570" y="1140460"/>
            <a:ext cx="3033395" cy="3409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</a:rPr>
              <a:t>h('li', {</a:t>
            </a:r>
            <a:r>
              <a:rPr lang="en-US" altLang="zh-CN">
                <a:highlight>
                  <a:srgbClr val="00FF00"/>
                </a:highlight>
              </a:rPr>
              <a:t> key = ‘A’ </a:t>
            </a:r>
            <a:r>
              <a:rPr lang="zh-CN" altLang="en-US">
                <a:highlight>
                  <a:srgbClr val="00FF00"/>
                </a:highlight>
              </a:rPr>
              <a:t>}, '</a:t>
            </a:r>
            <a:r>
              <a:rPr lang="en-US" altLang="zh-CN">
                <a:highlight>
                  <a:srgbClr val="00FF00"/>
                </a:highlight>
              </a:rPr>
              <a:t>A</a:t>
            </a:r>
            <a:r>
              <a:rPr lang="zh-CN" altLang="en-US">
                <a:highlight>
                  <a:srgbClr val="00FF00"/>
                </a:highlight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6" name="燕尾形箭头 5"/>
          <p:cNvSpPr/>
          <p:nvPr/>
        </p:nvSpPr>
        <p:spPr>
          <a:xfrm>
            <a:off x="748030" y="2601595"/>
            <a:ext cx="1144905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旧前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1892935" y="1866265"/>
            <a:ext cx="3161030" cy="3232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  <a:sym typeface="+mn-ea"/>
              </a:rPr>
              <a:t>h('li', {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 key = ‘B’ 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}, '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B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892935" y="2574290"/>
            <a:ext cx="3288030" cy="4603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  <a:sym typeface="+mn-ea"/>
              </a:rPr>
              <a:t>h('li', {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 key = ‘C’ 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}, '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C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13" name="文本框 12"/>
          <p:cNvSpPr txBox="1"/>
          <p:nvPr>
            <p:custDataLst>
              <p:tags r:id="rId3"/>
            </p:custDataLst>
          </p:nvPr>
        </p:nvSpPr>
        <p:spPr>
          <a:xfrm>
            <a:off x="6198235" y="1107440"/>
            <a:ext cx="3161030" cy="3232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  <a:sym typeface="+mn-ea"/>
              </a:rPr>
              <a:t>h('li', {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 key = ‘A’ 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}, '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A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>
            <a:off x="6198235" y="1866265"/>
            <a:ext cx="3161030" cy="3232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  <a:sym typeface="+mn-ea"/>
              </a:rPr>
              <a:t>h('li', {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 key = ‘B’ 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}, '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B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6219190" y="2625090"/>
            <a:ext cx="3161030" cy="3232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  <a:sym typeface="+mn-ea"/>
              </a:rPr>
              <a:t>h('li', {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 key = ‘D’ 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}, '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D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21" name="燕尾形箭头 20"/>
          <p:cNvSpPr/>
          <p:nvPr>
            <p:custDataLst>
              <p:tags r:id="rId6"/>
            </p:custDataLst>
          </p:nvPr>
        </p:nvSpPr>
        <p:spPr>
          <a:xfrm>
            <a:off x="748030" y="2805430"/>
            <a:ext cx="1144905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旧</a:t>
            </a:r>
            <a:r>
              <a:rPr lang="zh-CN" altLang="en-US">
                <a:solidFill>
                  <a:schemeClr val="tx1"/>
                </a:solidFill>
              </a:rPr>
              <a:t>后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燕尾形箭头 21"/>
          <p:cNvSpPr/>
          <p:nvPr>
            <p:custDataLst>
              <p:tags r:id="rId7"/>
            </p:custDataLst>
          </p:nvPr>
        </p:nvSpPr>
        <p:spPr>
          <a:xfrm>
            <a:off x="5074285" y="1875790"/>
            <a:ext cx="1144905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新</a:t>
            </a:r>
            <a:r>
              <a:rPr lang="zh-CN" altLang="en-US">
                <a:solidFill>
                  <a:schemeClr val="tx1"/>
                </a:solidFill>
              </a:rPr>
              <a:t>后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燕尾形箭头 22"/>
          <p:cNvSpPr/>
          <p:nvPr>
            <p:custDataLst>
              <p:tags r:id="rId8"/>
            </p:custDataLst>
          </p:nvPr>
        </p:nvSpPr>
        <p:spPr>
          <a:xfrm>
            <a:off x="5053965" y="2652395"/>
            <a:ext cx="1144905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新前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74420" y="4780915"/>
            <a:ext cx="42392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while( </a:t>
            </a:r>
            <a:r>
              <a:rPr lang="zh-CN" altLang="en-US"/>
              <a:t>新前</a:t>
            </a:r>
            <a:r>
              <a:rPr lang="en-US" altLang="zh-CN"/>
              <a:t>&lt;=</a:t>
            </a:r>
            <a:r>
              <a:rPr lang="zh-CN" altLang="en-US"/>
              <a:t>新后</a:t>
            </a:r>
            <a:r>
              <a:rPr lang="en-US" altLang="zh-CN"/>
              <a:t> &amp;&amp; </a:t>
            </a:r>
            <a:r>
              <a:rPr lang="zh-CN" altLang="en-US"/>
              <a:t>旧前</a:t>
            </a:r>
            <a:r>
              <a:rPr lang="en-US" altLang="zh-CN"/>
              <a:t> &lt;= </a:t>
            </a:r>
            <a:r>
              <a:rPr lang="zh-CN" altLang="en-US"/>
              <a:t>旧后</a:t>
            </a:r>
            <a:r>
              <a:rPr lang="en-US" altLang="zh-CN"/>
              <a:t> ) {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78105" y="359410"/>
            <a:ext cx="1174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删除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6633845" y="4928235"/>
            <a:ext cx="5198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如果新节点先遍历完，如果老节点中还有剩余节点（旧前和旧后之间的节点，包括旧前旧</a:t>
            </a:r>
            <a:r>
              <a:rPr lang="zh-CN" altLang="en-US"/>
              <a:t>后），即是要被删除的</a:t>
            </a:r>
            <a:r>
              <a:rPr lang="zh-CN" altLang="en-US"/>
              <a:t>节点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569845" y="571500"/>
            <a:ext cx="4064000" cy="562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旧</a:t>
            </a:r>
            <a:r>
              <a:rPr lang="zh-CN" altLang="en-US"/>
              <a:t>节点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935470" y="571500"/>
            <a:ext cx="4064000" cy="467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新</a:t>
            </a:r>
            <a:r>
              <a:rPr lang="zh-CN" altLang="en-US"/>
              <a:t>节点</a:t>
            </a:r>
            <a:endParaRPr lang="zh-CN" altLang="en-US"/>
          </a:p>
          <a:p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9"/>
            </p:custDataLst>
          </p:nvPr>
        </p:nvSpPr>
        <p:spPr>
          <a:xfrm>
            <a:off x="1892935" y="3419475"/>
            <a:ext cx="3288030" cy="4603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  <a:sym typeface="+mn-ea"/>
              </a:rPr>
              <a:t>h('li', {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 key = ‘D’ 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}, '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D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893570" y="1140460"/>
            <a:ext cx="3033395" cy="3409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</a:rPr>
              <a:t>h('li', {</a:t>
            </a:r>
            <a:r>
              <a:rPr lang="en-US" altLang="zh-CN">
                <a:highlight>
                  <a:srgbClr val="00FF00"/>
                </a:highlight>
              </a:rPr>
              <a:t> key = ‘A’ </a:t>
            </a:r>
            <a:r>
              <a:rPr lang="zh-CN" altLang="en-US">
                <a:highlight>
                  <a:srgbClr val="00FF00"/>
                </a:highlight>
              </a:rPr>
              <a:t>}, '</a:t>
            </a:r>
            <a:r>
              <a:rPr lang="en-US" altLang="zh-CN">
                <a:highlight>
                  <a:srgbClr val="00FF00"/>
                </a:highlight>
              </a:rPr>
              <a:t>A</a:t>
            </a:r>
            <a:r>
              <a:rPr lang="zh-CN" altLang="en-US">
                <a:highlight>
                  <a:srgbClr val="00FF00"/>
                </a:highlight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6" name="燕尾形箭头 5"/>
          <p:cNvSpPr/>
          <p:nvPr/>
        </p:nvSpPr>
        <p:spPr>
          <a:xfrm>
            <a:off x="748030" y="2922270"/>
            <a:ext cx="1144905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旧前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1829435" y="1791970"/>
            <a:ext cx="3161030" cy="3232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  <a:sym typeface="+mn-ea"/>
              </a:rPr>
              <a:t>h('li', {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 key = ‘B’ 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}, '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B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892935" y="2894330"/>
            <a:ext cx="3288030" cy="4603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  <a:sym typeface="+mn-ea"/>
              </a:rPr>
              <a:t>h('li', {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 key = ‘C’ 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}, '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C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13" name="文本框 12"/>
          <p:cNvSpPr txBox="1"/>
          <p:nvPr>
            <p:custDataLst>
              <p:tags r:id="rId3"/>
            </p:custDataLst>
          </p:nvPr>
        </p:nvSpPr>
        <p:spPr>
          <a:xfrm>
            <a:off x="6198235" y="1107440"/>
            <a:ext cx="3161030" cy="3232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  <a:sym typeface="+mn-ea"/>
              </a:rPr>
              <a:t>h('li', {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 key = ‘A’ 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}, '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A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>
            <a:off x="6198235" y="1866265"/>
            <a:ext cx="3161030" cy="3232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  <a:sym typeface="+mn-ea"/>
              </a:rPr>
              <a:t>h('li', {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 key = ‘B’ 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}, '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B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6219190" y="2625090"/>
            <a:ext cx="3161030" cy="3232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  <a:sym typeface="+mn-ea"/>
              </a:rPr>
              <a:t>h('li', {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 key = ‘D’ 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}, '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D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21" name="燕尾形箭头 20"/>
          <p:cNvSpPr/>
          <p:nvPr>
            <p:custDataLst>
              <p:tags r:id="rId6"/>
            </p:custDataLst>
          </p:nvPr>
        </p:nvSpPr>
        <p:spPr>
          <a:xfrm>
            <a:off x="748030" y="4327525"/>
            <a:ext cx="1144905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旧</a:t>
            </a:r>
            <a:r>
              <a:rPr lang="zh-CN" altLang="en-US">
                <a:solidFill>
                  <a:schemeClr val="tx1"/>
                </a:solidFill>
              </a:rPr>
              <a:t>后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燕尾形箭头 21"/>
          <p:cNvSpPr/>
          <p:nvPr>
            <p:custDataLst>
              <p:tags r:id="rId7"/>
            </p:custDataLst>
          </p:nvPr>
        </p:nvSpPr>
        <p:spPr>
          <a:xfrm>
            <a:off x="4926965" y="3404235"/>
            <a:ext cx="1144905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新</a:t>
            </a:r>
            <a:r>
              <a:rPr lang="zh-CN" altLang="en-US">
                <a:solidFill>
                  <a:schemeClr val="tx1"/>
                </a:solidFill>
              </a:rPr>
              <a:t>后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燕尾形箭头 22"/>
          <p:cNvSpPr/>
          <p:nvPr>
            <p:custDataLst>
              <p:tags r:id="rId8"/>
            </p:custDataLst>
          </p:nvPr>
        </p:nvSpPr>
        <p:spPr>
          <a:xfrm>
            <a:off x="4990465" y="4199890"/>
            <a:ext cx="1144905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新前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74420" y="4780915"/>
            <a:ext cx="42392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while( </a:t>
            </a:r>
            <a:r>
              <a:rPr lang="zh-CN" altLang="en-US"/>
              <a:t>新前</a:t>
            </a:r>
            <a:r>
              <a:rPr lang="en-US" altLang="zh-CN"/>
              <a:t>&lt;=</a:t>
            </a:r>
            <a:r>
              <a:rPr lang="zh-CN" altLang="en-US"/>
              <a:t>新后</a:t>
            </a:r>
            <a:r>
              <a:rPr lang="en-US" altLang="zh-CN"/>
              <a:t> &amp;&amp; </a:t>
            </a:r>
            <a:r>
              <a:rPr lang="zh-CN" altLang="en-US"/>
              <a:t>旧前</a:t>
            </a:r>
            <a:r>
              <a:rPr lang="en-US" altLang="zh-CN"/>
              <a:t> &lt;= </a:t>
            </a:r>
            <a:r>
              <a:rPr lang="zh-CN" altLang="en-US"/>
              <a:t>旧后</a:t>
            </a:r>
            <a:r>
              <a:rPr lang="en-US" altLang="zh-CN"/>
              <a:t> ) {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78105" y="359410"/>
            <a:ext cx="1174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多</a:t>
            </a:r>
            <a:r>
              <a:rPr lang="zh-CN" altLang="en-US"/>
              <a:t>删除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6633845" y="4928235"/>
            <a:ext cx="5198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如果都没有命中，就需要用循环旧节点来寻找新节点中的某个</a:t>
            </a:r>
            <a:r>
              <a:rPr lang="zh-CN" altLang="en-US"/>
              <a:t>节点，如果找到了，就插入到旧前的前面，如果没有找到，也插入到旧前的</a:t>
            </a:r>
            <a:r>
              <a:rPr lang="zh-CN" altLang="en-US"/>
              <a:t>前面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569845" y="571500"/>
            <a:ext cx="4064000" cy="562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旧</a:t>
            </a:r>
            <a:r>
              <a:rPr lang="zh-CN" altLang="en-US"/>
              <a:t>节点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935470" y="571500"/>
            <a:ext cx="4064000" cy="467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新</a:t>
            </a:r>
            <a:r>
              <a:rPr lang="zh-CN" altLang="en-US"/>
              <a:t>节点</a:t>
            </a:r>
            <a:endParaRPr lang="zh-CN" altLang="en-US"/>
          </a:p>
          <a:p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9"/>
            </p:custDataLst>
          </p:nvPr>
        </p:nvSpPr>
        <p:spPr>
          <a:xfrm>
            <a:off x="1892935" y="3547110"/>
            <a:ext cx="3288030" cy="4603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  <a:sym typeface="+mn-ea"/>
              </a:rPr>
              <a:t>h('li', {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 key = ‘D’ 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}, '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D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892935" y="4327525"/>
            <a:ext cx="3288030" cy="4603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  <a:sym typeface="+mn-ea"/>
              </a:rPr>
              <a:t>h('li', {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 key = ‘E’ 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}, '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E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15515" y="3547110"/>
            <a:ext cx="1446530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en-US" altLang="zh-CN"/>
              <a:t>undefined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475230" y="2115185"/>
            <a:ext cx="704850" cy="36830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p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6219190" y="3340735"/>
            <a:ext cx="4192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00FF00"/>
                </a:highlight>
                <a:sym typeface="+mn-ea"/>
              </a:rPr>
              <a:t>h('li', {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 key = ‘F’ 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}, '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F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')</a:t>
            </a:r>
            <a:endParaRPr lang="en-US" altLang="zh-CN"/>
          </a:p>
        </p:txBody>
      </p:sp>
      <p:sp>
        <p:nvSpPr>
          <p:cNvPr id="15" name="文本框 14"/>
          <p:cNvSpPr txBox="1"/>
          <p:nvPr>
            <p:custDataLst>
              <p:tags r:id="rId11"/>
            </p:custDataLst>
          </p:nvPr>
        </p:nvSpPr>
        <p:spPr>
          <a:xfrm>
            <a:off x="2475230" y="2505075"/>
            <a:ext cx="704850" cy="36830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p>
            <a:r>
              <a:rPr lang="en-US" altLang="zh-CN"/>
              <a:t>F</a:t>
            </a:r>
            <a:endParaRPr lang="en-US" altLang="zh-CN"/>
          </a:p>
        </p:txBody>
      </p:sp>
    </p:spTree>
    <p:custDataLst>
      <p:tags r:id="rId1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893570" y="1744980"/>
            <a:ext cx="3033395" cy="3409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</a:rPr>
              <a:t>h('li', {</a:t>
            </a:r>
            <a:r>
              <a:rPr lang="en-US" altLang="zh-CN">
                <a:highlight>
                  <a:srgbClr val="00FF00"/>
                </a:highlight>
              </a:rPr>
              <a:t> key = ‘A’ </a:t>
            </a:r>
            <a:r>
              <a:rPr lang="zh-CN" altLang="en-US">
                <a:highlight>
                  <a:srgbClr val="00FF00"/>
                </a:highlight>
              </a:rPr>
              <a:t>}, '</a:t>
            </a:r>
            <a:r>
              <a:rPr lang="en-US" altLang="zh-CN">
                <a:highlight>
                  <a:srgbClr val="00FF00"/>
                </a:highlight>
              </a:rPr>
              <a:t>A</a:t>
            </a:r>
            <a:r>
              <a:rPr lang="zh-CN" altLang="en-US">
                <a:highlight>
                  <a:srgbClr val="00FF00"/>
                </a:highlight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6" name="燕尾形箭头 5"/>
          <p:cNvSpPr/>
          <p:nvPr/>
        </p:nvSpPr>
        <p:spPr>
          <a:xfrm>
            <a:off x="748665" y="1711960"/>
            <a:ext cx="1144905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旧前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1829435" y="2396490"/>
            <a:ext cx="3161030" cy="3232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  <a:sym typeface="+mn-ea"/>
              </a:rPr>
              <a:t>h('li', {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 key = ‘B’ 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}, '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B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892935" y="3178810"/>
            <a:ext cx="3288030" cy="4603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  <a:sym typeface="+mn-ea"/>
              </a:rPr>
              <a:t>h('li', {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 key = ‘C’ 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}, '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C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13" name="文本框 12"/>
          <p:cNvSpPr txBox="1"/>
          <p:nvPr>
            <p:custDataLst>
              <p:tags r:id="rId3"/>
            </p:custDataLst>
          </p:nvPr>
        </p:nvSpPr>
        <p:spPr>
          <a:xfrm>
            <a:off x="6198235" y="1711960"/>
            <a:ext cx="3161030" cy="3232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  <a:sym typeface="+mn-ea"/>
              </a:rPr>
              <a:t>h('li', {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 key = ‘E’ 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}, '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E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>
            <a:off x="6198235" y="2470785"/>
            <a:ext cx="3161030" cy="3232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  <a:sym typeface="+mn-ea"/>
              </a:rPr>
              <a:t>h('li', {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 key = ‘C’ 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}, '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C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6219190" y="3229610"/>
            <a:ext cx="3161030" cy="3232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  <a:sym typeface="+mn-ea"/>
              </a:rPr>
              <a:t>h('li', {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 key = ‘M’ 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}, '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M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21" name="燕尾形箭头 20"/>
          <p:cNvSpPr/>
          <p:nvPr>
            <p:custDataLst>
              <p:tags r:id="rId6"/>
            </p:custDataLst>
          </p:nvPr>
        </p:nvSpPr>
        <p:spPr>
          <a:xfrm>
            <a:off x="748030" y="3900170"/>
            <a:ext cx="1144905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旧</a:t>
            </a:r>
            <a:r>
              <a:rPr lang="zh-CN" altLang="en-US">
                <a:solidFill>
                  <a:schemeClr val="tx1"/>
                </a:solidFill>
              </a:rPr>
              <a:t>后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燕尾形箭头 21"/>
          <p:cNvSpPr/>
          <p:nvPr>
            <p:custDataLst>
              <p:tags r:id="rId7"/>
            </p:custDataLst>
          </p:nvPr>
        </p:nvSpPr>
        <p:spPr>
          <a:xfrm>
            <a:off x="4990465" y="3184525"/>
            <a:ext cx="1144905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新</a:t>
            </a:r>
            <a:r>
              <a:rPr lang="zh-CN" altLang="en-US">
                <a:solidFill>
                  <a:schemeClr val="tx1"/>
                </a:solidFill>
              </a:rPr>
              <a:t>后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燕尾形箭头 22"/>
          <p:cNvSpPr/>
          <p:nvPr>
            <p:custDataLst>
              <p:tags r:id="rId8"/>
            </p:custDataLst>
          </p:nvPr>
        </p:nvSpPr>
        <p:spPr>
          <a:xfrm>
            <a:off x="4990465" y="3898265"/>
            <a:ext cx="1144905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新前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74420" y="5385435"/>
            <a:ext cx="42392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while( </a:t>
            </a:r>
            <a:r>
              <a:rPr lang="zh-CN" altLang="en-US"/>
              <a:t>新前</a:t>
            </a:r>
            <a:r>
              <a:rPr lang="en-US" altLang="zh-CN"/>
              <a:t>&lt;=</a:t>
            </a:r>
            <a:r>
              <a:rPr lang="zh-CN" altLang="en-US"/>
              <a:t>新后</a:t>
            </a:r>
            <a:r>
              <a:rPr lang="en-US" altLang="zh-CN"/>
              <a:t> &amp;&amp; </a:t>
            </a:r>
            <a:r>
              <a:rPr lang="zh-CN" altLang="en-US"/>
              <a:t>旧前</a:t>
            </a:r>
            <a:r>
              <a:rPr lang="en-US" altLang="zh-CN"/>
              <a:t> &lt;= </a:t>
            </a:r>
            <a:r>
              <a:rPr lang="zh-CN" altLang="en-US"/>
              <a:t>旧后</a:t>
            </a:r>
            <a:r>
              <a:rPr lang="en-US" altLang="zh-CN"/>
              <a:t> ) {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78105" y="359410"/>
            <a:ext cx="213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复杂情况</a:t>
            </a:r>
            <a:r>
              <a:rPr lang="en-US" altLang="zh-CN"/>
              <a:t>--4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6633845" y="4928235"/>
            <a:ext cx="5198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</a:t>
            </a:r>
            <a:r>
              <a:rPr lang="en-US" altLang="zh-CN"/>
              <a:t>4</a:t>
            </a:r>
            <a:r>
              <a:rPr lang="zh-CN" altLang="en-US"/>
              <a:t>新前与旧后，此时，要移动节点，移动新前指向的这个节点到老节点的旧前</a:t>
            </a:r>
            <a:r>
              <a:rPr lang="zh-CN" altLang="en-US"/>
              <a:t>的前面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569845" y="101600"/>
            <a:ext cx="4064000" cy="330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旧</a:t>
            </a:r>
            <a:r>
              <a:rPr lang="zh-CN" altLang="en-US"/>
              <a:t>节点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935470" y="571500"/>
            <a:ext cx="4064000" cy="467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新</a:t>
            </a:r>
            <a:r>
              <a:rPr lang="zh-CN" altLang="en-US"/>
              <a:t>节点</a:t>
            </a:r>
            <a:endParaRPr lang="zh-CN" altLang="en-US"/>
          </a:p>
          <a:p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9"/>
            </p:custDataLst>
          </p:nvPr>
        </p:nvSpPr>
        <p:spPr>
          <a:xfrm>
            <a:off x="1892935" y="3831590"/>
            <a:ext cx="3288030" cy="4603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  <a:sym typeface="+mn-ea"/>
              </a:rPr>
              <a:t>h('li', {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 key = ‘D’ 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}, '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D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892935" y="4612005"/>
            <a:ext cx="3288030" cy="4603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  <a:sym typeface="+mn-ea"/>
              </a:rPr>
              <a:t>h('li', {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 key = ‘E’ 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}, '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E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9" name="文本框 8"/>
          <p:cNvSpPr txBox="1"/>
          <p:nvPr>
            <p:custDataLst>
              <p:tags r:id="rId11"/>
            </p:custDataLst>
          </p:nvPr>
        </p:nvSpPr>
        <p:spPr>
          <a:xfrm>
            <a:off x="2212340" y="3181350"/>
            <a:ext cx="1446530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en-US" altLang="zh-CN"/>
              <a:t>undefined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2650490" y="571500"/>
            <a:ext cx="603250" cy="35242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noAutofit/>
          </a:bodyPr>
          <a:p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15" name="文本框 14"/>
          <p:cNvSpPr txBox="1"/>
          <p:nvPr>
            <p:custDataLst>
              <p:tags r:id="rId12"/>
            </p:custDataLst>
          </p:nvPr>
        </p:nvSpPr>
        <p:spPr>
          <a:xfrm>
            <a:off x="2212340" y="4600575"/>
            <a:ext cx="1446530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en-US" altLang="zh-CN"/>
              <a:t>undefined</a:t>
            </a:r>
            <a:endParaRPr lang="en-US" altLang="zh-CN"/>
          </a:p>
        </p:txBody>
      </p:sp>
      <p:sp>
        <p:nvSpPr>
          <p:cNvPr id="18" name="文本框 17"/>
          <p:cNvSpPr txBox="1"/>
          <p:nvPr>
            <p:custDataLst>
              <p:tags r:id="rId13"/>
            </p:custDataLst>
          </p:nvPr>
        </p:nvSpPr>
        <p:spPr>
          <a:xfrm>
            <a:off x="2650490" y="993140"/>
            <a:ext cx="603250" cy="35242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noAutofit/>
          </a:bodyPr>
          <a:p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19" name="文本框 18"/>
          <p:cNvSpPr txBox="1"/>
          <p:nvPr>
            <p:custDataLst>
              <p:tags r:id="rId14"/>
            </p:custDataLst>
          </p:nvPr>
        </p:nvSpPr>
        <p:spPr>
          <a:xfrm>
            <a:off x="2650490" y="1392555"/>
            <a:ext cx="603250" cy="35242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noAutofit/>
          </a:bodyPr>
          <a:p>
            <a:r>
              <a:rPr lang="en-US" altLang="zh-CN"/>
              <a:t>M</a:t>
            </a:r>
            <a:endParaRPr lang="en-US" altLang="zh-CN"/>
          </a:p>
        </p:txBody>
      </p:sp>
    </p:spTree>
    <p:custDataLst>
      <p:tags r:id="rId1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893570" y="935990"/>
            <a:ext cx="3033395" cy="3409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</a:rPr>
              <a:t>h('li', {</a:t>
            </a:r>
            <a:r>
              <a:rPr lang="en-US" altLang="zh-CN">
                <a:highlight>
                  <a:srgbClr val="00FF00"/>
                </a:highlight>
              </a:rPr>
              <a:t> key = ‘A’ </a:t>
            </a:r>
            <a:r>
              <a:rPr lang="zh-CN" altLang="en-US">
                <a:highlight>
                  <a:srgbClr val="00FF00"/>
                </a:highlight>
              </a:rPr>
              <a:t>}, '</a:t>
            </a:r>
            <a:r>
              <a:rPr lang="en-US" altLang="zh-CN">
                <a:highlight>
                  <a:srgbClr val="00FF00"/>
                </a:highlight>
              </a:rPr>
              <a:t>A</a:t>
            </a:r>
            <a:r>
              <a:rPr lang="zh-CN" altLang="en-US">
                <a:highlight>
                  <a:srgbClr val="00FF00"/>
                </a:highlight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6" name="燕尾形箭头 5"/>
          <p:cNvSpPr/>
          <p:nvPr/>
        </p:nvSpPr>
        <p:spPr>
          <a:xfrm>
            <a:off x="489585" y="3923665"/>
            <a:ext cx="1144905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旧前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1829435" y="1587500"/>
            <a:ext cx="3161030" cy="3232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  <a:sym typeface="+mn-ea"/>
              </a:rPr>
              <a:t>h('li', {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 key = ‘B’ 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}, '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B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892935" y="2369820"/>
            <a:ext cx="3288030" cy="4603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  <a:sym typeface="+mn-ea"/>
              </a:rPr>
              <a:t>h('li', {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 key = ‘C’ 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}, '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C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13" name="文本框 12"/>
          <p:cNvSpPr txBox="1"/>
          <p:nvPr>
            <p:custDataLst>
              <p:tags r:id="rId3"/>
            </p:custDataLst>
          </p:nvPr>
        </p:nvSpPr>
        <p:spPr>
          <a:xfrm>
            <a:off x="6383020" y="953770"/>
            <a:ext cx="3161030" cy="3232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  <a:sym typeface="+mn-ea"/>
              </a:rPr>
              <a:t>h('li', {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 key = ‘E’ 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}, '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E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>
            <a:off x="6383020" y="1597025"/>
            <a:ext cx="3161030" cy="3232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  <a:sym typeface="+mn-ea"/>
              </a:rPr>
              <a:t>h('li', {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 key = ‘D’ 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}, '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D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6459220" y="2287905"/>
            <a:ext cx="3161030" cy="3232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  <a:sym typeface="+mn-ea"/>
              </a:rPr>
              <a:t>h('li', {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 key = ‘C’ 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}, '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C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21" name="燕尾形箭头 20"/>
          <p:cNvSpPr/>
          <p:nvPr>
            <p:custDataLst>
              <p:tags r:id="rId6"/>
            </p:custDataLst>
          </p:nvPr>
        </p:nvSpPr>
        <p:spPr>
          <a:xfrm>
            <a:off x="489585" y="3768090"/>
            <a:ext cx="1144905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旧</a:t>
            </a:r>
            <a:r>
              <a:rPr lang="zh-CN" altLang="en-US">
                <a:solidFill>
                  <a:schemeClr val="tx1"/>
                </a:solidFill>
              </a:rPr>
              <a:t>后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燕尾形箭头 21"/>
          <p:cNvSpPr/>
          <p:nvPr>
            <p:custDataLst>
              <p:tags r:id="rId7"/>
            </p:custDataLst>
          </p:nvPr>
        </p:nvSpPr>
        <p:spPr>
          <a:xfrm>
            <a:off x="5238115" y="328930"/>
            <a:ext cx="1144905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新</a:t>
            </a:r>
            <a:r>
              <a:rPr lang="zh-CN" altLang="en-US">
                <a:solidFill>
                  <a:schemeClr val="tx1"/>
                </a:solidFill>
              </a:rPr>
              <a:t>后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燕尾形箭头 22"/>
          <p:cNvSpPr/>
          <p:nvPr>
            <p:custDataLst>
              <p:tags r:id="rId8"/>
            </p:custDataLst>
          </p:nvPr>
        </p:nvSpPr>
        <p:spPr>
          <a:xfrm>
            <a:off x="5238115" y="1039495"/>
            <a:ext cx="1144905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新前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975350" y="5874385"/>
            <a:ext cx="41287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while( </a:t>
            </a:r>
            <a:r>
              <a:rPr lang="zh-CN" altLang="en-US"/>
              <a:t>新前</a:t>
            </a:r>
            <a:r>
              <a:rPr lang="en-US" altLang="zh-CN"/>
              <a:t>&lt;=</a:t>
            </a:r>
            <a:r>
              <a:rPr lang="zh-CN" altLang="en-US"/>
              <a:t>新后</a:t>
            </a:r>
            <a:r>
              <a:rPr lang="en-US" altLang="zh-CN"/>
              <a:t> &amp;&amp; </a:t>
            </a:r>
            <a:r>
              <a:rPr lang="zh-CN" altLang="en-US"/>
              <a:t>旧前</a:t>
            </a:r>
            <a:r>
              <a:rPr lang="en-US" altLang="zh-CN"/>
              <a:t> &lt;= </a:t>
            </a:r>
            <a:r>
              <a:rPr lang="zh-CN" altLang="en-US"/>
              <a:t>旧后</a:t>
            </a:r>
            <a:r>
              <a:rPr lang="en-US" altLang="zh-CN"/>
              <a:t> ) {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78105" y="359410"/>
            <a:ext cx="213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复杂情况</a:t>
            </a:r>
            <a:r>
              <a:rPr lang="en-US" altLang="zh-CN"/>
              <a:t>--3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6272530" y="4459605"/>
            <a:ext cx="5198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</a:t>
            </a:r>
            <a:r>
              <a:rPr lang="en-US" altLang="zh-CN"/>
              <a:t>3</a:t>
            </a:r>
            <a:r>
              <a:rPr lang="zh-CN" altLang="en-US"/>
              <a:t>新后与旧前，此时，要移动节点，移动新后指向的这个节点到老节点的旧后的后</a:t>
            </a:r>
            <a:r>
              <a:rPr lang="zh-CN" altLang="en-US"/>
              <a:t>面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569845" y="101600"/>
            <a:ext cx="4064000" cy="330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旧</a:t>
            </a:r>
            <a:r>
              <a:rPr lang="zh-CN" altLang="en-US"/>
              <a:t>节点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935470" y="571500"/>
            <a:ext cx="4064000" cy="467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新</a:t>
            </a:r>
            <a:r>
              <a:rPr lang="zh-CN" altLang="en-US"/>
              <a:t>节点</a:t>
            </a:r>
            <a:endParaRPr lang="zh-CN" altLang="en-US"/>
          </a:p>
          <a:p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9"/>
            </p:custDataLst>
          </p:nvPr>
        </p:nvSpPr>
        <p:spPr>
          <a:xfrm>
            <a:off x="1892935" y="3022600"/>
            <a:ext cx="3288030" cy="4603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  <a:sym typeface="+mn-ea"/>
              </a:rPr>
              <a:t>h('li', {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 key = ‘D’ 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}, '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D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65935" y="3768090"/>
            <a:ext cx="3288030" cy="4603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  <a:sym typeface="+mn-ea"/>
              </a:rPr>
              <a:t>h('li', {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 key = ‘E’ 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}, '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E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4" name="文本框 3"/>
          <p:cNvSpPr txBox="1"/>
          <p:nvPr>
            <p:custDataLst>
              <p:tags r:id="rId11"/>
            </p:custDataLst>
          </p:nvPr>
        </p:nvSpPr>
        <p:spPr>
          <a:xfrm>
            <a:off x="6459220" y="3011805"/>
            <a:ext cx="3161030" cy="3232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  <a:sym typeface="+mn-ea"/>
              </a:rPr>
              <a:t>h('li', {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 key = ‘B 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}, '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B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8" name="文本框 7"/>
          <p:cNvSpPr txBox="1"/>
          <p:nvPr>
            <p:custDataLst>
              <p:tags r:id="rId12"/>
            </p:custDataLst>
          </p:nvPr>
        </p:nvSpPr>
        <p:spPr>
          <a:xfrm>
            <a:off x="6459220" y="3735705"/>
            <a:ext cx="3161030" cy="3232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00FF00"/>
                </a:highlight>
                <a:sym typeface="+mn-ea"/>
              </a:rPr>
              <a:t>h('li', {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 key = ‘A’ 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}, '</a:t>
            </a:r>
            <a:r>
              <a:rPr lang="en-US" altLang="zh-CN">
                <a:highlight>
                  <a:srgbClr val="00FF00"/>
                </a:highlight>
                <a:sym typeface="+mn-ea"/>
              </a:rPr>
              <a:t>A</a:t>
            </a:r>
            <a:r>
              <a:rPr lang="zh-CN" altLang="en-US">
                <a:highlight>
                  <a:srgbClr val="00FF00"/>
                </a:highlight>
                <a:sym typeface="+mn-ea"/>
              </a:rPr>
              <a:t>')</a:t>
            </a:r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136775" y="6280785"/>
            <a:ext cx="612140" cy="368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5" name="文本框 24"/>
          <p:cNvSpPr txBox="1"/>
          <p:nvPr>
            <p:custDataLst>
              <p:tags r:id="rId13"/>
            </p:custDataLst>
          </p:nvPr>
        </p:nvSpPr>
        <p:spPr>
          <a:xfrm>
            <a:off x="2212340" y="908685"/>
            <a:ext cx="1446530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en-US" altLang="zh-CN"/>
              <a:t>undefined</a:t>
            </a:r>
            <a:endParaRPr lang="en-US" altLang="zh-CN"/>
          </a:p>
        </p:txBody>
      </p:sp>
      <p:sp>
        <p:nvSpPr>
          <p:cNvPr id="26" name="文本框 25"/>
          <p:cNvSpPr txBox="1"/>
          <p:nvPr>
            <p:custDataLst>
              <p:tags r:id="rId14"/>
            </p:custDataLst>
          </p:nvPr>
        </p:nvSpPr>
        <p:spPr>
          <a:xfrm>
            <a:off x="2136775" y="5777865"/>
            <a:ext cx="612140" cy="368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32" name="文本框 31"/>
          <p:cNvSpPr txBox="1"/>
          <p:nvPr>
            <p:custDataLst>
              <p:tags r:id="rId15"/>
            </p:custDataLst>
          </p:nvPr>
        </p:nvSpPr>
        <p:spPr>
          <a:xfrm>
            <a:off x="2136775" y="1587500"/>
            <a:ext cx="1446530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en-US" altLang="zh-CN"/>
              <a:t>undefined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2790825" y="45224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5" name="文本框 34"/>
          <p:cNvSpPr txBox="1"/>
          <p:nvPr>
            <p:custDataLst>
              <p:tags r:id="rId16"/>
            </p:custDataLst>
          </p:nvPr>
        </p:nvSpPr>
        <p:spPr>
          <a:xfrm>
            <a:off x="2136775" y="5273040"/>
            <a:ext cx="612140" cy="368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37" name="文本框 36"/>
          <p:cNvSpPr txBox="1"/>
          <p:nvPr>
            <p:custDataLst>
              <p:tags r:id="rId17"/>
            </p:custDataLst>
          </p:nvPr>
        </p:nvSpPr>
        <p:spPr>
          <a:xfrm>
            <a:off x="2212340" y="2338070"/>
            <a:ext cx="1446530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en-US" altLang="zh-CN"/>
              <a:t>undefined</a:t>
            </a:r>
            <a:endParaRPr lang="en-US" altLang="zh-CN"/>
          </a:p>
        </p:txBody>
      </p:sp>
      <p:sp>
        <p:nvSpPr>
          <p:cNvPr id="38" name="文本框 37"/>
          <p:cNvSpPr txBox="1"/>
          <p:nvPr>
            <p:custDataLst>
              <p:tags r:id="rId18"/>
            </p:custDataLst>
          </p:nvPr>
        </p:nvSpPr>
        <p:spPr>
          <a:xfrm>
            <a:off x="2136775" y="4767580"/>
            <a:ext cx="612140" cy="368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39" name="文本框 38"/>
          <p:cNvSpPr txBox="1"/>
          <p:nvPr>
            <p:custDataLst>
              <p:tags r:id="rId19"/>
            </p:custDataLst>
          </p:nvPr>
        </p:nvSpPr>
        <p:spPr>
          <a:xfrm>
            <a:off x="2136775" y="3011805"/>
            <a:ext cx="1446530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en-US" altLang="zh-CN"/>
              <a:t>undefined</a:t>
            </a:r>
            <a:endParaRPr lang="en-US" altLang="zh-CN"/>
          </a:p>
        </p:txBody>
      </p:sp>
      <p:sp>
        <p:nvSpPr>
          <p:cNvPr id="40" name="文本框 39"/>
          <p:cNvSpPr txBox="1"/>
          <p:nvPr>
            <p:custDataLst>
              <p:tags r:id="rId20"/>
            </p:custDataLst>
          </p:nvPr>
        </p:nvSpPr>
        <p:spPr>
          <a:xfrm>
            <a:off x="2136775" y="4265295"/>
            <a:ext cx="612140" cy="368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41" name="文本框 40"/>
          <p:cNvSpPr txBox="1"/>
          <p:nvPr>
            <p:custDataLst>
              <p:tags r:id="rId21"/>
            </p:custDataLst>
          </p:nvPr>
        </p:nvSpPr>
        <p:spPr>
          <a:xfrm>
            <a:off x="2032635" y="3757295"/>
            <a:ext cx="1446530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en-US" altLang="zh-CN"/>
              <a:t>undefined</a:t>
            </a:r>
            <a:endParaRPr lang="en-US" altLang="zh-CN"/>
          </a:p>
        </p:txBody>
      </p:sp>
    </p:spTree>
    <p:custDataLst>
      <p:tags r:id="rId2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2.xml><?xml version="1.0" encoding="utf-8"?>
<p:tagLst xmlns:p="http://schemas.openxmlformats.org/presentationml/2006/main">
  <p:tag name="COMMONDATA" val="eyJoZGlkIjoiNmViZmZjNjcwZTJmYzIyYjE3YTcwMTAxMGM0MTBmMjcifQ=="/>
  <p:tag name="KSO_WPP_MARK_KEY" val="9b434681-eb56-4fee-ad5c-a506de82560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1684</Words>
  <Application>WPS 演示</Application>
  <PresentationFormat>宽屏</PresentationFormat>
  <Paragraphs>227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Yeah!</cp:lastModifiedBy>
  <cp:revision>178</cp:revision>
  <dcterms:created xsi:type="dcterms:W3CDTF">2019-06-19T02:08:00Z</dcterms:created>
  <dcterms:modified xsi:type="dcterms:W3CDTF">2023-05-27T06:12:59Z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AA6CAAD7C73545E780D67804971949E1_11</vt:lpwstr>
  </property>
</Properties>
</file>