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6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3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114046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748030" y="352488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929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2574925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98235" y="110744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‘A’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A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1982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6198235" y="262509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6198235" y="357314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7"/>
            </p:custDataLst>
          </p:nvPr>
        </p:nvSpPr>
        <p:spPr>
          <a:xfrm>
            <a:off x="656590" y="264350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8"/>
            </p:custDataLst>
          </p:nvPr>
        </p:nvSpPr>
        <p:spPr>
          <a:xfrm>
            <a:off x="5053965" y="358965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9"/>
            </p:custDataLst>
          </p:nvPr>
        </p:nvSpPr>
        <p:spPr>
          <a:xfrm>
            <a:off x="5053330" y="389636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4420" y="4780915"/>
            <a:ext cx="423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</a:t>
            </a:r>
            <a:r>
              <a:rPr lang="zh-CN" altLang="en-US"/>
              <a:t>增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571500"/>
            <a:ext cx="406400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23340" y="4448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循环遍历的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816090" y="4947285"/>
            <a:ext cx="4561840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如果旧节点先遍历完成，即新节点中还存在的节点，即为需要新增的</a:t>
            </a:r>
            <a:r>
              <a:rPr lang="zh-CN" altLang="en-US"/>
              <a:t>节点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114046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748030" y="260159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929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257429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98235" y="110744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‘A’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A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1982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19190" y="262509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6"/>
            </p:custDataLst>
          </p:nvPr>
        </p:nvSpPr>
        <p:spPr>
          <a:xfrm>
            <a:off x="748030" y="280543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7"/>
            </p:custDataLst>
          </p:nvPr>
        </p:nvSpPr>
        <p:spPr>
          <a:xfrm>
            <a:off x="5074285" y="187579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8"/>
            </p:custDataLst>
          </p:nvPr>
        </p:nvSpPr>
        <p:spPr>
          <a:xfrm>
            <a:off x="5053965" y="265239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4420" y="4780915"/>
            <a:ext cx="423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33845" y="4928235"/>
            <a:ext cx="5198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如果新节点先遍历完，如果老节点中还有剩余节点（旧前和旧后之间的节点，包括旧前旧</a:t>
            </a:r>
            <a:r>
              <a:rPr lang="zh-CN" altLang="en-US"/>
              <a:t>后），即是要被删除的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571500"/>
            <a:ext cx="406400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892935" y="3419475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114046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748030" y="292227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29435" y="179197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289433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98235" y="110744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‘A’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A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1982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19190" y="262509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6"/>
            </p:custDataLst>
          </p:nvPr>
        </p:nvSpPr>
        <p:spPr>
          <a:xfrm>
            <a:off x="748030" y="432752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7"/>
            </p:custDataLst>
          </p:nvPr>
        </p:nvSpPr>
        <p:spPr>
          <a:xfrm>
            <a:off x="4926965" y="340423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8"/>
            </p:custDataLst>
          </p:nvPr>
        </p:nvSpPr>
        <p:spPr>
          <a:xfrm>
            <a:off x="4990465" y="419989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4420" y="4780915"/>
            <a:ext cx="423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33845" y="4928235"/>
            <a:ext cx="5198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如果都没有命中，就需要用循环旧节点来寻找，如果找到了，就插入到旧前的前面，如果没有找到，也插入到旧前的</a:t>
            </a:r>
            <a:r>
              <a:rPr lang="zh-CN" altLang="en-US"/>
              <a:t>前面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571500"/>
            <a:ext cx="406400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892935" y="354711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892935" y="4327525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5515" y="3547110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475230" y="2115185"/>
            <a:ext cx="70485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19190" y="3340735"/>
            <a:ext cx="419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‘F’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F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2475230" y="2505075"/>
            <a:ext cx="70485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174498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748665" y="171196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29435" y="239649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317881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98235" y="171196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198235" y="247078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19190" y="322961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‘M’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M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6"/>
            </p:custDataLst>
          </p:nvPr>
        </p:nvSpPr>
        <p:spPr>
          <a:xfrm>
            <a:off x="748030" y="390017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7"/>
            </p:custDataLst>
          </p:nvPr>
        </p:nvSpPr>
        <p:spPr>
          <a:xfrm>
            <a:off x="4990465" y="318452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8"/>
            </p:custDataLst>
          </p:nvPr>
        </p:nvSpPr>
        <p:spPr>
          <a:xfrm>
            <a:off x="4990465" y="389826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4420" y="5385435"/>
            <a:ext cx="423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复杂情况</a:t>
            </a:r>
            <a:r>
              <a:rPr lang="en-US" altLang="zh-CN"/>
              <a:t>--4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633845" y="4928235"/>
            <a:ext cx="519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4</a:t>
            </a:r>
            <a:r>
              <a:rPr lang="zh-CN" altLang="en-US"/>
              <a:t>新前与旧后，此时，要移动节点，移动新前指向的这个节点到老节点的旧前</a:t>
            </a:r>
            <a:r>
              <a:rPr lang="zh-CN" altLang="en-US"/>
              <a:t>的前面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101600"/>
            <a:ext cx="4064000" cy="33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892935" y="383159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892935" y="4612005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212340" y="3181350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650490" y="571500"/>
            <a:ext cx="603250" cy="3524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no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212340" y="4600575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2650490" y="993140"/>
            <a:ext cx="603250" cy="3524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no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2650490" y="1392555"/>
            <a:ext cx="603250" cy="3524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noAutofit/>
          </a:bodyPr>
          <a:p>
            <a:r>
              <a:rPr lang="en-US" altLang="zh-CN"/>
              <a:t>M</a:t>
            </a:r>
            <a:endParaRPr lang="en-US" altLang="zh-CN"/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93599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489585" y="392366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29435" y="158750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236982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383020" y="95377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383020" y="159702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459220" y="228790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6"/>
            </p:custDataLst>
          </p:nvPr>
        </p:nvSpPr>
        <p:spPr>
          <a:xfrm>
            <a:off x="489585" y="376809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7"/>
            </p:custDataLst>
          </p:nvPr>
        </p:nvSpPr>
        <p:spPr>
          <a:xfrm>
            <a:off x="5238115" y="32893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8"/>
            </p:custDataLst>
          </p:nvPr>
        </p:nvSpPr>
        <p:spPr>
          <a:xfrm>
            <a:off x="5238115" y="103949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75350" y="5874385"/>
            <a:ext cx="4128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复杂情况</a:t>
            </a:r>
            <a:r>
              <a:rPr lang="en-US" altLang="zh-CN"/>
              <a:t>--3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272530" y="4459605"/>
            <a:ext cx="519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3</a:t>
            </a:r>
            <a:r>
              <a:rPr lang="zh-CN" altLang="en-US"/>
              <a:t>新后与旧前，此时，要移动节点，移动新后指向的这个节点到老节点的旧后的后</a:t>
            </a:r>
            <a:r>
              <a:rPr lang="zh-CN" altLang="en-US"/>
              <a:t>面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101600"/>
            <a:ext cx="4064000" cy="33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892935" y="302260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65935" y="376809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6459220" y="301180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6459220" y="373570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‘A’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A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36775" y="6280785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2212340" y="908685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136775" y="5777865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2136775" y="1587500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790825" y="4522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16"/>
            </p:custDataLst>
          </p:nvPr>
        </p:nvSpPr>
        <p:spPr>
          <a:xfrm>
            <a:off x="2136775" y="5273040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17"/>
            </p:custDataLst>
          </p:nvPr>
        </p:nvSpPr>
        <p:spPr>
          <a:xfrm>
            <a:off x="2212340" y="2338070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38" name="文本框 37"/>
          <p:cNvSpPr txBox="1"/>
          <p:nvPr>
            <p:custDataLst>
              <p:tags r:id="rId18"/>
            </p:custDataLst>
          </p:nvPr>
        </p:nvSpPr>
        <p:spPr>
          <a:xfrm>
            <a:off x="2136775" y="4767580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19"/>
            </p:custDataLst>
          </p:nvPr>
        </p:nvSpPr>
        <p:spPr>
          <a:xfrm>
            <a:off x="2136775" y="3011805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20"/>
            </p:custDataLst>
          </p:nvPr>
        </p:nvSpPr>
        <p:spPr>
          <a:xfrm>
            <a:off x="2136775" y="4265295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41" name="文本框 40"/>
          <p:cNvSpPr txBox="1"/>
          <p:nvPr>
            <p:custDataLst>
              <p:tags r:id="rId21"/>
            </p:custDataLst>
          </p:nvPr>
        </p:nvSpPr>
        <p:spPr>
          <a:xfrm>
            <a:off x="2032635" y="3757295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COMMONDATA" val="eyJoZGlkIjoiNmViZmZjNjcwZTJmYzIyYjE3YTcwMTAxMGM0MTBmMjc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WPS 演示</Application>
  <PresentationFormat>宽屏</PresentationFormat>
  <Paragraphs>225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Yeah!</cp:lastModifiedBy>
  <cp:revision>177</cp:revision>
  <dcterms:created xsi:type="dcterms:W3CDTF">2019-06-19T02:08:00Z</dcterms:created>
  <dcterms:modified xsi:type="dcterms:W3CDTF">2023-05-25T08:38:38Z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AA6CAAD7C73545E780D67804971949E1_11</vt:lpwstr>
  </property>
</Properties>
</file>