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D65E2-0493-40A5-BF89-7FF16E00E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0646D-5565-428A-8D2E-B73BDF683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D9102-D25F-40AA-96BE-2E47687A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F855-8AF0-4E83-9692-CADBCF9D160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65F78-5FA5-4A35-87B2-7B09C695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97615-2D8C-43E9-A5F3-C4117C44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0898-58BA-41D9-8DE0-850B173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17BEE-8F6C-4A62-AF17-08E90328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43B4B2-7C07-44F7-AEC9-7643515ED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7B66D-8F9C-4912-8E39-8677E647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F855-8AF0-4E83-9692-CADBCF9D160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5F3F0-2C71-4BCB-8FAC-9F9291E8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E2A4A-C182-4DF4-AEDA-382FC118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0898-58BA-41D9-8DE0-850B173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4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0EBF1C-C05C-4AE0-B6D5-F8F367CB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B43D58-E81D-44A9-8A9D-B2B42F0BE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0C278-E4E7-4212-A256-37B19018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F855-8AF0-4E83-9692-CADBCF9D160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93B73-AD3F-45A8-B9B9-EE271FED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73B7C-F0E4-4D78-976A-C6D0330D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0898-58BA-41D9-8DE0-850B173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8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F699E-F30F-49AA-9C8A-1AA574E1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37706-C8CA-49B2-9866-3531380C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E1F0D-8163-490C-AF76-5909BF4D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F855-8AF0-4E83-9692-CADBCF9D160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8A57E-1FF3-4072-9D92-7E19B175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4ADF6-95DD-4414-8948-506AF589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0898-58BA-41D9-8DE0-850B173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2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D6382-28A9-4072-92FD-F6D0F9AA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784A4-D79A-4CFB-A1C5-8650082AA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C9A5B-8637-45EF-9394-669A312E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F855-8AF0-4E83-9692-CADBCF9D160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0A69F-A447-427C-9997-F0CFD096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BDF4E-8DF3-479F-A426-1433366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0898-58BA-41D9-8DE0-850B173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0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E4219-F24E-4BC1-9894-DA4D6810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BF35E-BA24-479E-A6C2-761845D85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C3917-9C18-4842-8038-E4260DD00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E27FB-57B3-45B0-820F-B769B5A6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F855-8AF0-4E83-9692-CADBCF9D160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7272C-7F4F-41D5-9A6B-7817A3A4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2BBD29-A005-489C-8A47-376BE809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0898-58BA-41D9-8DE0-850B173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5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443DC-3FC0-4DDF-98CF-064BD71C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34380-12E0-486B-9F56-A3C85AC77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C63624-04DC-4347-BBF3-09252E137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0CFD3F-6499-419C-B592-C8CEA5FA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74FFA9-CE20-4EE8-8252-6E5DDFEA7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E730B0-FFED-495C-B744-35BE6908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F855-8AF0-4E83-9692-CADBCF9D160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179974-1341-4457-887C-7DC9C95A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83D86D-0DA3-4EC4-BE9D-AE9140F7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0898-58BA-41D9-8DE0-850B173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054E5-367F-47A0-ABD9-CE9140DA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6A867D-7E13-4AA4-974D-655FC177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F855-8AF0-4E83-9692-CADBCF9D160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A16808-AA49-401B-AB23-AD07540E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D19F9-221E-4F45-B4B6-B7A74F41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0898-58BA-41D9-8DE0-850B173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CB8C4-5711-473A-8DD7-0D93385C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F855-8AF0-4E83-9692-CADBCF9D160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C4639-FB52-4166-A7D7-631BECC9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BCCE1D-CD1B-461B-B1AD-07F12EA0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0898-58BA-41D9-8DE0-850B173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2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CCA8E-9309-4F58-90A0-B95607A5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C51FE-38FF-4EED-82F7-1B7C9AA9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9A99AD-9FA1-4847-A294-634614FFF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FF0FE-16C8-417D-935A-8D5DEB85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F855-8AF0-4E83-9692-CADBCF9D160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C72853-D022-4E43-B8E2-23F4434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7E59A-DAE5-408D-A0B9-1877F8A2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0898-58BA-41D9-8DE0-850B173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A8ADE-45D6-4EF4-B87F-E49434CB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F228A0-AC9C-4DBD-82E5-F27090BE3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D1C5C-B1F9-4CBA-90E2-D269B2AD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73674-FDFD-4C78-B5E5-0A149685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F855-8AF0-4E83-9692-CADBCF9D160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E59F8A-B721-477A-B2BA-BCD774B4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8CBA8-770E-4CE8-9929-4FAC28C5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0898-58BA-41D9-8DE0-850B173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6D3EA4-6C7A-4F4F-A80F-519E0A3F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DBC6A0-D6F4-453B-BED0-2BFC00E63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0B8D0-FE0D-49F6-B54D-BE1AF827C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F855-8AF0-4E83-9692-CADBCF9D160A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A48BF-E799-4D2C-B592-DA8DEB9F4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5FEB7-58F9-4D6E-A419-9AB23FFAD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0898-58BA-41D9-8DE0-850B173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1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B8AB93-929F-45DE-85F0-445F1152910A}"/>
              </a:ext>
            </a:extLst>
          </p:cNvPr>
          <p:cNvSpPr/>
          <p:nvPr/>
        </p:nvSpPr>
        <p:spPr>
          <a:xfrm>
            <a:off x="1285652" y="1780027"/>
            <a:ext cx="2226366" cy="3275937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3BE202-3D80-413A-961D-99C1F3F35F0C}"/>
              </a:ext>
            </a:extLst>
          </p:cNvPr>
          <p:cNvSpPr/>
          <p:nvPr/>
        </p:nvSpPr>
        <p:spPr>
          <a:xfrm>
            <a:off x="3703305" y="1783224"/>
            <a:ext cx="2226366" cy="3275937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F99F4F-5F5B-4C54-B6A8-593DF381F111}"/>
              </a:ext>
            </a:extLst>
          </p:cNvPr>
          <p:cNvSpPr/>
          <p:nvPr/>
        </p:nvSpPr>
        <p:spPr>
          <a:xfrm>
            <a:off x="6060187" y="1780026"/>
            <a:ext cx="2226366" cy="3275937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939FE1-9887-423E-B3D9-CB22561677C1}"/>
              </a:ext>
            </a:extLst>
          </p:cNvPr>
          <p:cNvSpPr txBox="1"/>
          <p:nvPr/>
        </p:nvSpPr>
        <p:spPr>
          <a:xfrm>
            <a:off x="1285652" y="178002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Integer.cpp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32308E-6C76-4D9B-B52E-E19C942CA077}"/>
              </a:ext>
            </a:extLst>
          </p:cNvPr>
          <p:cNvSpPr txBox="1"/>
          <p:nvPr/>
        </p:nvSpPr>
        <p:spPr>
          <a:xfrm>
            <a:off x="3775226" y="178322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inc.cpp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1573CF-62D7-42EC-8A28-901EEA2E6E72}"/>
              </a:ext>
            </a:extLst>
          </p:cNvPr>
          <p:cNvSpPr txBox="1"/>
          <p:nvPr/>
        </p:nvSpPr>
        <p:spPr>
          <a:xfrm>
            <a:off x="6245234" y="178002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dec.cpp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6F529-AB72-493C-A92B-2DE4EB65B6E9}"/>
              </a:ext>
            </a:extLst>
          </p:cNvPr>
          <p:cNvGrpSpPr/>
          <p:nvPr/>
        </p:nvGrpSpPr>
        <p:grpSpPr>
          <a:xfrm>
            <a:off x="1340623" y="2249859"/>
            <a:ext cx="2107997" cy="1030669"/>
            <a:chOff x="2588942" y="5316717"/>
            <a:chExt cx="2147778" cy="117402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38BB3A6-A4A2-4E3F-A5DA-45C5BC44D68F}"/>
                </a:ext>
              </a:extLst>
            </p:cNvPr>
            <p:cNvSpPr/>
            <p:nvPr/>
          </p:nvSpPr>
          <p:spPr>
            <a:xfrm>
              <a:off x="2588942" y="5316718"/>
              <a:ext cx="2147778" cy="11740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854602-7BE6-4601-A7E6-64C82175C0AF}"/>
                </a:ext>
              </a:extLst>
            </p:cNvPr>
            <p:cNvSpPr txBox="1"/>
            <p:nvPr/>
          </p:nvSpPr>
          <p:spPr>
            <a:xfrm>
              <a:off x="2600817" y="5316717"/>
              <a:ext cx="2008890" cy="32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class Integer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570A6E-1FF6-4C24-BAE4-B090F5204D51}"/>
                </a:ext>
              </a:extLst>
            </p:cNvPr>
            <p:cNvSpPr/>
            <p:nvPr/>
          </p:nvSpPr>
          <p:spPr>
            <a:xfrm>
              <a:off x="2757907" y="5781858"/>
              <a:ext cx="1851800" cy="50116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E436CBD-6F97-4CDD-9B6C-0FCB3D458C6B}"/>
                </a:ext>
              </a:extLst>
            </p:cNvPr>
            <p:cNvSpPr txBox="1"/>
            <p:nvPr/>
          </p:nvSpPr>
          <p:spPr>
            <a:xfrm>
              <a:off x="2727830" y="5847772"/>
              <a:ext cx="2008890" cy="32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Integer::get()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AE73E2-78FA-423D-8007-F902CF3A9BF8}"/>
              </a:ext>
            </a:extLst>
          </p:cNvPr>
          <p:cNvGrpSpPr/>
          <p:nvPr/>
        </p:nvGrpSpPr>
        <p:grpSpPr>
          <a:xfrm>
            <a:off x="3775226" y="2205488"/>
            <a:ext cx="2107997" cy="1030669"/>
            <a:chOff x="2588942" y="5316717"/>
            <a:chExt cx="2147778" cy="117402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D8FFEBD-B357-40DA-A1C6-2DCFA2CBFF39}"/>
                </a:ext>
              </a:extLst>
            </p:cNvPr>
            <p:cNvSpPr/>
            <p:nvPr/>
          </p:nvSpPr>
          <p:spPr>
            <a:xfrm>
              <a:off x="2588942" y="5316718"/>
              <a:ext cx="2147778" cy="11740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BCFCB96-3C2C-48B1-96F6-9C158018DC12}"/>
                </a:ext>
              </a:extLst>
            </p:cNvPr>
            <p:cNvSpPr txBox="1"/>
            <p:nvPr/>
          </p:nvSpPr>
          <p:spPr>
            <a:xfrm>
              <a:off x="2600817" y="5316717"/>
              <a:ext cx="2008890" cy="32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class Integer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1648D5D-756D-4862-B3E1-A9A00F2ABE24}"/>
                </a:ext>
              </a:extLst>
            </p:cNvPr>
            <p:cNvSpPr/>
            <p:nvPr/>
          </p:nvSpPr>
          <p:spPr>
            <a:xfrm>
              <a:off x="2757907" y="5781858"/>
              <a:ext cx="1851800" cy="50116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C2748A-4E1A-4C63-9892-943E5087D829}"/>
                </a:ext>
              </a:extLst>
            </p:cNvPr>
            <p:cNvSpPr txBox="1"/>
            <p:nvPr/>
          </p:nvSpPr>
          <p:spPr>
            <a:xfrm>
              <a:off x="2727830" y="5847772"/>
              <a:ext cx="2008890" cy="32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Integer::get()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B8C8E60-28B1-428F-8C52-8B094477D4C4}"/>
              </a:ext>
            </a:extLst>
          </p:cNvPr>
          <p:cNvGrpSpPr/>
          <p:nvPr/>
        </p:nvGrpSpPr>
        <p:grpSpPr>
          <a:xfrm>
            <a:off x="6119371" y="2202291"/>
            <a:ext cx="2107997" cy="1030669"/>
            <a:chOff x="2588942" y="5316717"/>
            <a:chExt cx="2147778" cy="117402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28A8605-5FA9-4446-AA2E-26D55D7DB0DE}"/>
                </a:ext>
              </a:extLst>
            </p:cNvPr>
            <p:cNvSpPr/>
            <p:nvPr/>
          </p:nvSpPr>
          <p:spPr>
            <a:xfrm>
              <a:off x="2588942" y="5316718"/>
              <a:ext cx="2147778" cy="11740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09EC683-F761-4B48-A3FE-D627B5DDFA2F}"/>
                </a:ext>
              </a:extLst>
            </p:cNvPr>
            <p:cNvSpPr txBox="1"/>
            <p:nvPr/>
          </p:nvSpPr>
          <p:spPr>
            <a:xfrm>
              <a:off x="2600817" y="5316717"/>
              <a:ext cx="2008890" cy="32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class Integer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93CD253-598A-406B-8B3C-353D17FC08D6}"/>
                </a:ext>
              </a:extLst>
            </p:cNvPr>
            <p:cNvSpPr/>
            <p:nvPr/>
          </p:nvSpPr>
          <p:spPr>
            <a:xfrm>
              <a:off x="2757907" y="5781858"/>
              <a:ext cx="1851800" cy="50116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8BBA466-C8B6-48A0-B520-4652F137EF6F}"/>
                </a:ext>
              </a:extLst>
            </p:cNvPr>
            <p:cNvSpPr txBox="1"/>
            <p:nvPr/>
          </p:nvSpPr>
          <p:spPr>
            <a:xfrm>
              <a:off x="2727830" y="5847772"/>
              <a:ext cx="2008890" cy="32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Integer::get()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9761E87D-5885-4891-BFD9-C39F932BB8E7}"/>
              </a:ext>
            </a:extLst>
          </p:cNvPr>
          <p:cNvSpPr/>
          <p:nvPr/>
        </p:nvSpPr>
        <p:spPr>
          <a:xfrm>
            <a:off x="1476939" y="4081144"/>
            <a:ext cx="1817501" cy="4399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B70FCD-6D39-497F-A69D-AD99DD94C991}"/>
              </a:ext>
            </a:extLst>
          </p:cNvPr>
          <p:cNvSpPr txBox="1"/>
          <p:nvPr/>
        </p:nvSpPr>
        <p:spPr>
          <a:xfrm>
            <a:off x="1540337" y="4143433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Integer::set()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FCF7BA-EF27-4A35-9CFF-D43423B30C38}"/>
              </a:ext>
            </a:extLst>
          </p:cNvPr>
          <p:cNvSpPr/>
          <p:nvPr/>
        </p:nvSpPr>
        <p:spPr>
          <a:xfrm>
            <a:off x="3863970" y="3482384"/>
            <a:ext cx="1894592" cy="140389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3E48DA-D69F-4118-8B94-D260EBCA22A6}"/>
              </a:ext>
            </a:extLst>
          </p:cNvPr>
          <p:cNvSpPr/>
          <p:nvPr/>
        </p:nvSpPr>
        <p:spPr>
          <a:xfrm>
            <a:off x="6226073" y="3479187"/>
            <a:ext cx="1894592" cy="140389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962CA8-9D85-4284-9194-4491D06083C0}"/>
              </a:ext>
            </a:extLst>
          </p:cNvPr>
          <p:cNvSpPr txBox="1"/>
          <p:nvPr/>
        </p:nvSpPr>
        <p:spPr>
          <a:xfrm>
            <a:off x="3881117" y="3489145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latin typeface="Consolas" panose="020B0609020204030204" pitchFamily="49" charset="0"/>
              </a:rPr>
              <a:t>inc</a:t>
            </a:r>
            <a:r>
              <a:rPr lang="en-US" altLang="zh-CN" sz="1600" dirty="0">
                <a:latin typeface="Consolas" panose="020B0609020204030204" pitchFamily="49" charset="0"/>
              </a:rPr>
              <a:t>(…)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E47EBAC-3098-4CB1-8EEA-CD9312BB1A6E}"/>
              </a:ext>
            </a:extLst>
          </p:cNvPr>
          <p:cNvSpPr txBox="1"/>
          <p:nvPr/>
        </p:nvSpPr>
        <p:spPr>
          <a:xfrm>
            <a:off x="6285206" y="3495036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latin typeface="Consolas" panose="020B0609020204030204" pitchFamily="49" charset="0"/>
              </a:rPr>
              <a:t>dec</a:t>
            </a:r>
            <a:r>
              <a:rPr lang="en-US" altLang="zh-CN" sz="1600" dirty="0">
                <a:latin typeface="Consolas" panose="020B0609020204030204" pitchFamily="49" charset="0"/>
              </a:rPr>
              <a:t>(…)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EBFF595-D228-4F50-A2EC-3FCE3BA21A95}"/>
              </a:ext>
            </a:extLst>
          </p:cNvPr>
          <p:cNvSpPr txBox="1"/>
          <p:nvPr/>
        </p:nvSpPr>
        <p:spPr>
          <a:xfrm>
            <a:off x="4033517" y="3848876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>
                <a:latin typeface="Consolas" panose="020B0609020204030204" pitchFamily="49" charset="0"/>
              </a:rPr>
              <a:t>Integer::get()</a:t>
            </a:r>
            <a:endParaRPr lang="zh-CN" altLang="en-US" sz="1600" u="sng" dirty="0">
              <a:latin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893963-3CDB-4DBD-9129-B18EABB2A89A}"/>
              </a:ext>
            </a:extLst>
          </p:cNvPr>
          <p:cNvSpPr txBox="1"/>
          <p:nvPr/>
        </p:nvSpPr>
        <p:spPr>
          <a:xfrm>
            <a:off x="4026101" y="4227561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>
                <a:latin typeface="Consolas" panose="020B0609020204030204" pitchFamily="49" charset="0"/>
              </a:rPr>
              <a:t>Integer::set()</a:t>
            </a:r>
            <a:endParaRPr lang="zh-CN" altLang="en-US" sz="1600" u="sng" dirty="0">
              <a:latin typeface="Consolas" panose="020B0609020204030204" pitchFamily="49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9C1FEFA-1952-47D0-BD67-3ADE4420BD7D}"/>
              </a:ext>
            </a:extLst>
          </p:cNvPr>
          <p:cNvCxnSpPr>
            <a:cxnSpLocks/>
          </p:cNvCxnSpPr>
          <p:nvPr/>
        </p:nvCxnSpPr>
        <p:spPr>
          <a:xfrm flipH="1">
            <a:off x="4040934" y="3805296"/>
            <a:ext cx="1" cy="939521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1456823-ED44-44B3-8119-6000ADD41337}"/>
              </a:ext>
            </a:extLst>
          </p:cNvPr>
          <p:cNvSpPr txBox="1"/>
          <p:nvPr/>
        </p:nvSpPr>
        <p:spPr>
          <a:xfrm>
            <a:off x="6351755" y="3845679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>
                <a:latin typeface="Consolas" panose="020B0609020204030204" pitchFamily="49" charset="0"/>
              </a:rPr>
              <a:t>Integer::get()</a:t>
            </a:r>
            <a:endParaRPr lang="zh-CN" altLang="en-US" sz="1600" u="sng" dirty="0"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FFA28F8-4180-4118-A5C6-68774C1F2C92}"/>
              </a:ext>
            </a:extLst>
          </p:cNvPr>
          <p:cNvSpPr txBox="1"/>
          <p:nvPr/>
        </p:nvSpPr>
        <p:spPr>
          <a:xfrm>
            <a:off x="6344339" y="4224364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>
                <a:latin typeface="Consolas" panose="020B0609020204030204" pitchFamily="49" charset="0"/>
              </a:rPr>
              <a:t>Integer::set()</a:t>
            </a:r>
            <a:endParaRPr lang="zh-CN" altLang="en-US" sz="1600" u="sng" dirty="0">
              <a:latin typeface="Consolas" panose="020B0609020204030204" pitchFamily="49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0F6A763-40F6-4C4E-B804-72A94B34D8F3}"/>
              </a:ext>
            </a:extLst>
          </p:cNvPr>
          <p:cNvCxnSpPr>
            <a:cxnSpLocks/>
          </p:cNvCxnSpPr>
          <p:nvPr/>
        </p:nvCxnSpPr>
        <p:spPr>
          <a:xfrm flipH="1">
            <a:off x="6359172" y="3802099"/>
            <a:ext cx="1" cy="939521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2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B8AB93-929F-45DE-85F0-445F1152910A}"/>
              </a:ext>
            </a:extLst>
          </p:cNvPr>
          <p:cNvSpPr/>
          <p:nvPr/>
        </p:nvSpPr>
        <p:spPr>
          <a:xfrm>
            <a:off x="1285652" y="1780027"/>
            <a:ext cx="2226366" cy="3275937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3BE202-3D80-413A-961D-99C1F3F35F0C}"/>
              </a:ext>
            </a:extLst>
          </p:cNvPr>
          <p:cNvSpPr/>
          <p:nvPr/>
        </p:nvSpPr>
        <p:spPr>
          <a:xfrm>
            <a:off x="3703305" y="1783224"/>
            <a:ext cx="2226366" cy="3275937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F99F4F-5F5B-4C54-B6A8-593DF381F111}"/>
              </a:ext>
            </a:extLst>
          </p:cNvPr>
          <p:cNvSpPr/>
          <p:nvPr/>
        </p:nvSpPr>
        <p:spPr>
          <a:xfrm>
            <a:off x="6060187" y="1780026"/>
            <a:ext cx="2226366" cy="3275937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939FE1-9887-423E-B3D9-CB22561677C1}"/>
              </a:ext>
            </a:extLst>
          </p:cNvPr>
          <p:cNvSpPr txBox="1"/>
          <p:nvPr/>
        </p:nvSpPr>
        <p:spPr>
          <a:xfrm>
            <a:off x="1285652" y="178002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Integer.cpp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32308E-6C76-4D9B-B52E-E19C942CA077}"/>
              </a:ext>
            </a:extLst>
          </p:cNvPr>
          <p:cNvSpPr txBox="1"/>
          <p:nvPr/>
        </p:nvSpPr>
        <p:spPr>
          <a:xfrm>
            <a:off x="3775226" y="178322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inc.cpp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1573CF-62D7-42EC-8A28-901EEA2E6E72}"/>
              </a:ext>
            </a:extLst>
          </p:cNvPr>
          <p:cNvSpPr txBox="1"/>
          <p:nvPr/>
        </p:nvSpPr>
        <p:spPr>
          <a:xfrm>
            <a:off x="6245234" y="178002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dec.cpp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E6F529-AB72-493C-A92B-2DE4EB65B6E9}"/>
              </a:ext>
            </a:extLst>
          </p:cNvPr>
          <p:cNvGrpSpPr/>
          <p:nvPr/>
        </p:nvGrpSpPr>
        <p:grpSpPr>
          <a:xfrm>
            <a:off x="1340623" y="2249859"/>
            <a:ext cx="2107997" cy="1030669"/>
            <a:chOff x="2588942" y="5316717"/>
            <a:chExt cx="2147778" cy="117402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38BB3A6-A4A2-4E3F-A5DA-45C5BC44D68F}"/>
                </a:ext>
              </a:extLst>
            </p:cNvPr>
            <p:cNvSpPr/>
            <p:nvPr/>
          </p:nvSpPr>
          <p:spPr>
            <a:xfrm>
              <a:off x="2588942" y="5316718"/>
              <a:ext cx="2147778" cy="11740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854602-7BE6-4601-A7E6-64C82175C0AF}"/>
                </a:ext>
              </a:extLst>
            </p:cNvPr>
            <p:cNvSpPr txBox="1"/>
            <p:nvPr/>
          </p:nvSpPr>
          <p:spPr>
            <a:xfrm>
              <a:off x="2600817" y="5316717"/>
              <a:ext cx="2008890" cy="32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class Integer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570A6E-1FF6-4C24-BAE4-B090F5204D51}"/>
                </a:ext>
              </a:extLst>
            </p:cNvPr>
            <p:cNvSpPr/>
            <p:nvPr/>
          </p:nvSpPr>
          <p:spPr>
            <a:xfrm>
              <a:off x="2757907" y="5781858"/>
              <a:ext cx="1851800" cy="50116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E436CBD-6F97-4CDD-9B6C-0FCB3D458C6B}"/>
                </a:ext>
              </a:extLst>
            </p:cNvPr>
            <p:cNvSpPr txBox="1"/>
            <p:nvPr/>
          </p:nvSpPr>
          <p:spPr>
            <a:xfrm>
              <a:off x="2727830" y="5847772"/>
              <a:ext cx="2008890" cy="32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Integer::get()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AE73E2-78FA-423D-8007-F902CF3A9BF8}"/>
              </a:ext>
            </a:extLst>
          </p:cNvPr>
          <p:cNvGrpSpPr/>
          <p:nvPr/>
        </p:nvGrpSpPr>
        <p:grpSpPr>
          <a:xfrm>
            <a:off x="3775226" y="2205488"/>
            <a:ext cx="2107997" cy="1030669"/>
            <a:chOff x="2588942" y="5316717"/>
            <a:chExt cx="2147778" cy="117402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D8FFEBD-B357-40DA-A1C6-2DCFA2CBFF39}"/>
                </a:ext>
              </a:extLst>
            </p:cNvPr>
            <p:cNvSpPr/>
            <p:nvPr/>
          </p:nvSpPr>
          <p:spPr>
            <a:xfrm>
              <a:off x="2588942" y="5316718"/>
              <a:ext cx="2147778" cy="11740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BCFCB96-3C2C-48B1-96F6-9C158018DC12}"/>
                </a:ext>
              </a:extLst>
            </p:cNvPr>
            <p:cNvSpPr txBox="1"/>
            <p:nvPr/>
          </p:nvSpPr>
          <p:spPr>
            <a:xfrm>
              <a:off x="2600817" y="5316717"/>
              <a:ext cx="2008890" cy="32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class Integer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1648D5D-756D-4862-B3E1-A9A00F2ABE24}"/>
                </a:ext>
              </a:extLst>
            </p:cNvPr>
            <p:cNvSpPr/>
            <p:nvPr/>
          </p:nvSpPr>
          <p:spPr>
            <a:xfrm>
              <a:off x="2757907" y="5781858"/>
              <a:ext cx="1851800" cy="5011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C2748A-4E1A-4C63-9892-943E5087D829}"/>
                </a:ext>
              </a:extLst>
            </p:cNvPr>
            <p:cNvSpPr txBox="1"/>
            <p:nvPr/>
          </p:nvSpPr>
          <p:spPr>
            <a:xfrm>
              <a:off x="2727830" y="5847772"/>
              <a:ext cx="2008890" cy="38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Integer::get()</a:t>
              </a:r>
              <a:endPara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B8C8E60-28B1-428F-8C52-8B094477D4C4}"/>
              </a:ext>
            </a:extLst>
          </p:cNvPr>
          <p:cNvGrpSpPr/>
          <p:nvPr/>
        </p:nvGrpSpPr>
        <p:grpSpPr>
          <a:xfrm>
            <a:off x="6119371" y="2202291"/>
            <a:ext cx="2107997" cy="1030669"/>
            <a:chOff x="2588942" y="5316717"/>
            <a:chExt cx="2147778" cy="117402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28A8605-5FA9-4446-AA2E-26D55D7DB0DE}"/>
                </a:ext>
              </a:extLst>
            </p:cNvPr>
            <p:cNvSpPr/>
            <p:nvPr/>
          </p:nvSpPr>
          <p:spPr>
            <a:xfrm>
              <a:off x="2588942" y="5316718"/>
              <a:ext cx="2147778" cy="11740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09EC683-F761-4B48-A3FE-D627B5DDFA2F}"/>
                </a:ext>
              </a:extLst>
            </p:cNvPr>
            <p:cNvSpPr txBox="1"/>
            <p:nvPr/>
          </p:nvSpPr>
          <p:spPr>
            <a:xfrm>
              <a:off x="2600817" y="5316717"/>
              <a:ext cx="2008890" cy="32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</a:rPr>
                <a:t>class Integer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93CD253-598A-406B-8B3C-353D17FC08D6}"/>
                </a:ext>
              </a:extLst>
            </p:cNvPr>
            <p:cNvSpPr/>
            <p:nvPr/>
          </p:nvSpPr>
          <p:spPr>
            <a:xfrm>
              <a:off x="2757907" y="5781858"/>
              <a:ext cx="1851800" cy="501161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8BBA466-C8B6-48A0-B520-4652F137EF6F}"/>
                </a:ext>
              </a:extLst>
            </p:cNvPr>
            <p:cNvSpPr txBox="1"/>
            <p:nvPr/>
          </p:nvSpPr>
          <p:spPr>
            <a:xfrm>
              <a:off x="2727830" y="5847772"/>
              <a:ext cx="2008890" cy="38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Integer::get()</a:t>
              </a:r>
              <a:endParaRPr lang="zh-CN" altLang="en-US" sz="1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9761E87D-5885-4891-BFD9-C39F932BB8E7}"/>
              </a:ext>
            </a:extLst>
          </p:cNvPr>
          <p:cNvSpPr/>
          <p:nvPr/>
        </p:nvSpPr>
        <p:spPr>
          <a:xfrm>
            <a:off x="1476939" y="4081144"/>
            <a:ext cx="1817501" cy="43996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B70FCD-6D39-497F-A69D-AD99DD94C991}"/>
              </a:ext>
            </a:extLst>
          </p:cNvPr>
          <p:cNvSpPr txBox="1"/>
          <p:nvPr/>
        </p:nvSpPr>
        <p:spPr>
          <a:xfrm>
            <a:off x="1540337" y="4143433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Integer::set()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FCF7BA-EF27-4A35-9CFF-D43423B30C38}"/>
              </a:ext>
            </a:extLst>
          </p:cNvPr>
          <p:cNvSpPr/>
          <p:nvPr/>
        </p:nvSpPr>
        <p:spPr>
          <a:xfrm>
            <a:off x="3863970" y="3482384"/>
            <a:ext cx="1894592" cy="140389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3E48DA-D69F-4118-8B94-D260EBCA22A6}"/>
              </a:ext>
            </a:extLst>
          </p:cNvPr>
          <p:cNvSpPr/>
          <p:nvPr/>
        </p:nvSpPr>
        <p:spPr>
          <a:xfrm>
            <a:off x="6226073" y="3479187"/>
            <a:ext cx="1894592" cy="140389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962CA8-9D85-4284-9194-4491D06083C0}"/>
              </a:ext>
            </a:extLst>
          </p:cNvPr>
          <p:cNvSpPr txBox="1"/>
          <p:nvPr/>
        </p:nvSpPr>
        <p:spPr>
          <a:xfrm>
            <a:off x="3881117" y="3489145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latin typeface="Consolas" panose="020B0609020204030204" pitchFamily="49" charset="0"/>
              </a:rPr>
              <a:t>inc</a:t>
            </a:r>
            <a:r>
              <a:rPr lang="en-US" altLang="zh-CN" sz="1600" dirty="0">
                <a:latin typeface="Consolas" panose="020B0609020204030204" pitchFamily="49" charset="0"/>
              </a:rPr>
              <a:t>(…)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E47EBAC-3098-4CB1-8EEA-CD9312BB1A6E}"/>
              </a:ext>
            </a:extLst>
          </p:cNvPr>
          <p:cNvSpPr txBox="1"/>
          <p:nvPr/>
        </p:nvSpPr>
        <p:spPr>
          <a:xfrm>
            <a:off x="6285206" y="3495036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latin typeface="Consolas" panose="020B0609020204030204" pitchFamily="49" charset="0"/>
              </a:rPr>
              <a:t>dec</a:t>
            </a:r>
            <a:r>
              <a:rPr lang="en-US" altLang="zh-CN" sz="1600" dirty="0">
                <a:latin typeface="Consolas" panose="020B0609020204030204" pitchFamily="49" charset="0"/>
              </a:rPr>
              <a:t>(…)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EBFF595-D228-4F50-A2EC-3FCE3BA21A95}"/>
              </a:ext>
            </a:extLst>
          </p:cNvPr>
          <p:cNvSpPr txBox="1"/>
          <p:nvPr/>
        </p:nvSpPr>
        <p:spPr>
          <a:xfrm>
            <a:off x="4033517" y="3848876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>
                <a:solidFill>
                  <a:srgbClr val="FF0000"/>
                </a:solidFill>
                <a:latin typeface="Consolas" panose="020B0609020204030204" pitchFamily="49" charset="0"/>
              </a:rPr>
              <a:t>Integer::get()</a:t>
            </a:r>
            <a:endParaRPr lang="zh-CN" altLang="en-US" sz="1600" u="sng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893963-3CDB-4DBD-9129-B18EABB2A89A}"/>
              </a:ext>
            </a:extLst>
          </p:cNvPr>
          <p:cNvSpPr txBox="1"/>
          <p:nvPr/>
        </p:nvSpPr>
        <p:spPr>
          <a:xfrm>
            <a:off x="4026101" y="4227561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>
                <a:solidFill>
                  <a:srgbClr val="00B050"/>
                </a:solidFill>
                <a:latin typeface="Consolas" panose="020B0609020204030204" pitchFamily="49" charset="0"/>
              </a:rPr>
              <a:t>Integer::set()</a:t>
            </a:r>
            <a:endParaRPr lang="zh-CN" altLang="en-US" sz="1600" u="sng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9C1FEFA-1952-47D0-BD67-3ADE4420BD7D}"/>
              </a:ext>
            </a:extLst>
          </p:cNvPr>
          <p:cNvCxnSpPr>
            <a:cxnSpLocks/>
          </p:cNvCxnSpPr>
          <p:nvPr/>
        </p:nvCxnSpPr>
        <p:spPr>
          <a:xfrm flipH="1">
            <a:off x="4040934" y="3805296"/>
            <a:ext cx="1" cy="939521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1456823-ED44-44B3-8119-6000ADD41337}"/>
              </a:ext>
            </a:extLst>
          </p:cNvPr>
          <p:cNvSpPr txBox="1"/>
          <p:nvPr/>
        </p:nvSpPr>
        <p:spPr>
          <a:xfrm>
            <a:off x="6351755" y="3845679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>
                <a:solidFill>
                  <a:srgbClr val="7030A0"/>
                </a:solidFill>
                <a:latin typeface="Consolas" panose="020B0609020204030204" pitchFamily="49" charset="0"/>
              </a:rPr>
              <a:t>Integer::get()</a:t>
            </a:r>
            <a:endParaRPr lang="zh-CN" altLang="en-US" sz="1600" u="sng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FFA28F8-4180-4118-A5C6-68774C1F2C92}"/>
              </a:ext>
            </a:extLst>
          </p:cNvPr>
          <p:cNvSpPr txBox="1"/>
          <p:nvPr/>
        </p:nvSpPr>
        <p:spPr>
          <a:xfrm>
            <a:off x="6344339" y="4224364"/>
            <a:ext cx="197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>
                <a:solidFill>
                  <a:srgbClr val="00B050"/>
                </a:solidFill>
                <a:latin typeface="Consolas" panose="020B0609020204030204" pitchFamily="49" charset="0"/>
              </a:rPr>
              <a:t>Integer::set()</a:t>
            </a:r>
            <a:endParaRPr lang="zh-CN" altLang="en-US" sz="1600" u="sng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0F6A763-40F6-4C4E-B804-72A94B34D8F3}"/>
              </a:ext>
            </a:extLst>
          </p:cNvPr>
          <p:cNvCxnSpPr>
            <a:cxnSpLocks/>
          </p:cNvCxnSpPr>
          <p:nvPr/>
        </p:nvCxnSpPr>
        <p:spPr>
          <a:xfrm flipH="1">
            <a:off x="6359172" y="3802099"/>
            <a:ext cx="1" cy="939521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1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106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姚越</dc:creator>
  <cp:lastModifiedBy>姚越</cp:lastModifiedBy>
  <cp:revision>2</cp:revision>
  <dcterms:created xsi:type="dcterms:W3CDTF">2017-07-06T18:53:08Z</dcterms:created>
  <dcterms:modified xsi:type="dcterms:W3CDTF">2017-07-06T19:13:17Z</dcterms:modified>
</cp:coreProperties>
</file>