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89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un.edu/~steve/classes/feedbac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un.edu/~steve/classes/feedback_f2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sing.csail.mit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12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omp122-csun.slack.com/" TargetMode="External"/><Relationship Id="rId5" Type="http://schemas.openxmlformats.org/officeDocument/2006/relationships/hyperlink" Target="https://drive.google.com/drive/u/0/folders/1WpDQTpX-rFnPNkcynDI2-7faFX0qOzjH" TargetMode="External"/><Relationship Id="rId4" Type="http://schemas.openxmlformats.org/officeDocument/2006/relationships/hyperlink" Target="https://classroom.github.com/a/c1oXvb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Welcome to COMP122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For the first two weeks of class, attendance will be taken for administrative purposes.</a:t>
            </a:r>
            <a:br>
              <a:rPr lang="en" dirty="0"/>
            </a:b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Students who do not attended classes during the first two weeks are subject to administrative withdrawal.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 dirty="0"/>
              <a:t>You are responsibility to for using the feedback system to record your attendance during the first two weeks of class you have attended class via the following link:</a:t>
            </a:r>
            <a:endParaRPr dirty="0"/>
          </a:p>
          <a:p>
            <a:pPr marL="11430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Feedback System</a:t>
            </a:r>
            <a:endParaRPr dirty="0">
              <a:solidFill>
                <a:schemeClr val="hlink"/>
              </a:solidFill>
            </a:endParaRPr>
          </a:p>
          <a:p>
            <a:pPr marL="114300" lvl="0" indent="0" algn="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729"/>
              <a:buNone/>
            </a:pPr>
            <a:br>
              <a:rPr lang="en" sz="1500" u="sng" dirty="0">
                <a:solidFill>
                  <a:schemeClr val="hlink"/>
                </a:solidFill>
                <a:hlinkClick r:id="rId4"/>
              </a:rPr>
            </a:br>
            <a:r>
              <a:rPr lang="en" sz="1500" u="sng" dirty="0">
                <a:solidFill>
                  <a:schemeClr val="hlink"/>
                </a:solidFill>
                <a:hlinkClick r:id="rId4"/>
              </a:rPr>
              <a:t>Fall22 Feedback System</a:t>
            </a:r>
            <a:endParaRPr lang="en-US"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6D93C3-933D-7742-B6A7-BC710139A6F8}"/>
              </a:ext>
            </a:extLst>
          </p:cNvPr>
          <p:cNvSpPr txBox="1"/>
          <p:nvPr/>
        </p:nvSpPr>
        <p:spPr>
          <a:xfrm>
            <a:off x="63612" y="4731027"/>
            <a:ext cx="5118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catalog.csun.edu</a:t>
            </a:r>
            <a:r>
              <a:rPr lang="en-US" dirty="0"/>
              <a:t>/policies/attendance-class-attendance/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 and Methodology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164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600" dirty="0"/>
              <a:t>Greetings and Introductions:</a:t>
            </a:r>
            <a:endParaRPr sz="1600" dirty="0"/>
          </a:p>
          <a:p>
            <a:pPr marL="878839" lvl="1" indent="-28574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 dirty="0"/>
              <a:t>Class notes: notes_01_23.md</a:t>
            </a:r>
            <a:endParaRPr dirty="0"/>
          </a:p>
          <a:p>
            <a:pPr marL="878839" lvl="1" indent="-28574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 dirty="0"/>
              <a:t>Markdown viewer</a:t>
            </a:r>
            <a:br>
              <a:rPr lang="en" sz="1200" dirty="0"/>
            </a:br>
            <a:endParaRPr sz="1200" dirty="0"/>
          </a:p>
          <a:p>
            <a:pPr marL="42164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600" dirty="0"/>
              <a:t>Command Line Interface (CLI) versus a Graphic User Interface (GUI)</a:t>
            </a:r>
            <a:endParaRPr sz="800" dirty="0"/>
          </a:p>
          <a:p>
            <a:pPr marL="878839" lvl="1" indent="-28574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 dirty="0"/>
              <a:t>The missing semester: </a:t>
            </a:r>
            <a:r>
              <a:rPr lang="en" sz="1200" u="sng" dirty="0">
                <a:solidFill>
                  <a:schemeClr val="hlink"/>
                </a:solidFill>
                <a:hlinkClick r:id="rId3"/>
              </a:rPr>
              <a:t>https://missing.csail.mit.edu/</a:t>
            </a:r>
            <a:endParaRPr sz="1200" dirty="0"/>
          </a:p>
          <a:p>
            <a:pPr marL="1336040" lvl="2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■"/>
            </a:pPr>
            <a:r>
              <a:rPr lang="en" sz="1200" dirty="0"/>
              <a:t>The shell, shell tools and scripting, and the command line environment</a:t>
            </a:r>
            <a:endParaRPr dirty="0"/>
          </a:p>
          <a:p>
            <a:pPr marL="1336040" lvl="2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■"/>
            </a:pPr>
            <a:r>
              <a:rPr lang="en" sz="1200" dirty="0"/>
              <a:t>Version Control (git)</a:t>
            </a:r>
            <a:endParaRPr dirty="0"/>
          </a:p>
          <a:p>
            <a:pPr marL="1336040" lvl="2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■"/>
            </a:pPr>
            <a:r>
              <a:rPr lang="en" sz="1200" dirty="0"/>
              <a:t>Editors (vim) &lt;- but I will use Sublime Text in this class</a:t>
            </a:r>
            <a:endParaRPr dirty="0"/>
          </a:p>
          <a:p>
            <a:pPr marL="878839" lvl="1" indent="-285749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○"/>
            </a:pPr>
            <a:r>
              <a:rPr lang="en" sz="1200" dirty="0"/>
              <a:t>A comparison between the CLI and the GUI</a:t>
            </a:r>
            <a:br>
              <a:rPr lang="en" sz="1600" dirty="0"/>
            </a:br>
            <a:endParaRPr sz="1600" dirty="0"/>
          </a:p>
          <a:p>
            <a:pPr marL="42164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 dirty="0"/>
              <a:t>Canonical Class Directory: ~/classes/comp122/</a:t>
            </a:r>
            <a:endParaRPr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Introduction to COMP122: 		</a:t>
            </a:r>
            <a:r>
              <a:rPr lang="en" sz="1200" dirty="0" err="1"/>
              <a:t>introduction.md</a:t>
            </a:r>
            <a:endParaRPr sz="1200"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Syllabus:  			</a:t>
            </a:r>
            <a:r>
              <a:rPr lang="en" sz="1200" dirty="0" err="1"/>
              <a:t>syllabus.md</a:t>
            </a:r>
            <a:endParaRPr sz="1200"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Assignments: 			</a:t>
            </a:r>
            <a:r>
              <a:rPr lang="en" sz="1200" dirty="0" err="1"/>
              <a:t>assignments.md</a:t>
            </a:r>
            <a:endParaRPr sz="1200"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Schedule: 			</a:t>
            </a:r>
            <a:r>
              <a:rPr lang="en" sz="1200" dirty="0" err="1"/>
              <a:t>schedule.md</a:t>
            </a:r>
            <a:r>
              <a:rPr lang="en" sz="1200" dirty="0"/>
              <a:t> </a:t>
            </a:r>
            <a:endParaRPr dirty="0"/>
          </a:p>
          <a:p>
            <a:pPr marL="782320" lvl="1" indent="-1714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80"/>
              <a:buChar char="○"/>
            </a:pPr>
            <a:r>
              <a:rPr lang="en" sz="1200" dirty="0"/>
              <a:t>Class Material:			directory for each section of the class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Tools and Resources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>
              <a:lnSpc>
                <a:spcPct val="95000"/>
              </a:lnSpc>
              <a:buSzPts val="2000"/>
            </a:pPr>
            <a:r>
              <a:rPr lang="en-US" sz="2000" dirty="0"/>
              <a:t>Sublime Text:</a:t>
            </a:r>
          </a:p>
          <a:p>
            <a:pPr marL="444500">
              <a:lnSpc>
                <a:spcPct val="95000"/>
              </a:lnSpc>
              <a:buSzPts val="2000"/>
            </a:pPr>
            <a:r>
              <a:rPr lang="en-US" sz="2000" dirty="0"/>
              <a:t>One Markdown: </a:t>
            </a:r>
          </a:p>
          <a:p>
            <a:pPr marL="4445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GitHub Documents:</a:t>
            </a:r>
            <a:endParaRPr dirty="0"/>
          </a:p>
          <a:p>
            <a:pPr marL="9017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u="sng" dirty="0">
                <a:solidFill>
                  <a:schemeClr val="hlink"/>
                </a:solidFill>
                <a:hlinkClick r:id="rId3"/>
              </a:rPr>
              <a:t>https://github.com/COMP122</a:t>
            </a:r>
            <a:endParaRPr sz="1600" dirty="0"/>
          </a:p>
          <a:p>
            <a:pPr marL="9017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/>
              <a:t>Invitations URLs:  for example: </a:t>
            </a:r>
            <a:r>
              <a:rPr lang="en" sz="1600" u="sng" dirty="0">
                <a:solidFill>
                  <a:schemeClr val="hlink"/>
                </a:solidFill>
                <a:hlinkClick r:id="rId4"/>
              </a:rPr>
              <a:t>https://classroom.github.com/a/c1oXvbim</a:t>
            </a:r>
            <a:endParaRPr sz="1600" dirty="0"/>
          </a:p>
          <a:p>
            <a:pPr marL="4445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Living Documents (on </a:t>
            </a:r>
            <a:r>
              <a:rPr lang="en" sz="2000" dirty="0" err="1"/>
              <a:t>my.csun.edu</a:t>
            </a:r>
            <a:r>
              <a:rPr lang="en" sz="2000" dirty="0"/>
              <a:t> – drive) </a:t>
            </a:r>
            <a:endParaRPr dirty="0"/>
          </a:p>
          <a:p>
            <a:pPr marL="844550" lvl="1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u="sng" dirty="0">
                <a:solidFill>
                  <a:schemeClr val="hlink"/>
                </a:solidFill>
                <a:hlinkClick r:id="rId5"/>
              </a:rPr>
              <a:t>https://drive.google.com/drive/u/0/folders/1WpDQTpX-rFnPNkcynDI2-7faFX0qOzjH</a:t>
            </a:r>
            <a:endParaRPr sz="1600" dirty="0"/>
          </a:p>
          <a:p>
            <a:pPr marL="844550" lvl="1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/>
              <a:t>Copies are in: */documents/*</a:t>
            </a:r>
            <a:endParaRPr dirty="0"/>
          </a:p>
          <a:p>
            <a:pPr marL="4445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Class Discussions: </a:t>
            </a:r>
            <a:r>
              <a:rPr lang="en" sz="1600" dirty="0"/>
              <a:t>Slack: </a:t>
            </a:r>
            <a:r>
              <a:rPr lang="en" sz="1600" u="sng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comp122-csun.slack.com</a:t>
            </a:r>
            <a:endParaRPr sz="1600" u="sng" dirty="0">
              <a:solidFill>
                <a:schemeClr val="accent5"/>
              </a:solidFill>
            </a:endParaRPr>
          </a:p>
          <a:p>
            <a:pPr marL="9017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channel: </a:t>
            </a:r>
            <a:r>
              <a:rPr lang="en" sz="1600" u="sng" dirty="0">
                <a:solidFill>
                  <a:schemeClr val="accent5"/>
                </a:solidFill>
              </a:rPr>
              <a:t>#fitzgerald-s23</a:t>
            </a:r>
            <a:endParaRPr sz="1600" dirty="0"/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Class material:  bin/, reference/, and </a:t>
            </a:r>
            <a:r>
              <a:rPr lang="en" sz="2000" dirty="0" err="1"/>
              <a:t>mips</a:t>
            </a:r>
            <a:r>
              <a:rPr lang="en" sz="2000" dirty="0"/>
              <a:t>/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322</Words>
  <Application>Microsoft Macintosh PowerPoint</Application>
  <PresentationFormat>On-screen Show (16:9)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Welcome to COMP122</vt:lpstr>
      <vt:lpstr>Overview and Methodology </vt:lpstr>
      <vt:lpstr>Tools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COMP122</dc:title>
  <cp:lastModifiedBy>Fitzgerald, Steven M</cp:lastModifiedBy>
  <cp:revision>4</cp:revision>
  <dcterms:modified xsi:type="dcterms:W3CDTF">2023-02-02T16:21:19Z</dcterms:modified>
</cp:coreProperties>
</file>