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71" r:id="rId2"/>
    <p:sldId id="264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FB194-71A1-4A0F-BCA7-3E210316DF9D}">
  <a:tblStyle styleId="{C60FB194-71A1-4A0F-BCA7-3E210316DF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ba52f9b0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ba52f9b0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MIPS Architecture Overview</a:t>
            </a:r>
            <a:endParaRPr dirty="0"/>
          </a:p>
        </p:txBody>
      </p:sp>
      <p:sp>
        <p:nvSpPr>
          <p:cNvPr id="227" name="Google Shape;22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System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IR: Instruction Register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BadVAddr: memory address where exception occurred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Status:  Interrupt mask, enable bits and status when exception</a:t>
            </a:r>
            <a:br>
              <a:rPr lang="en" sz="975"/>
            </a:br>
            <a:r>
              <a:rPr lang="en" sz="975"/>
              <a:t>occurred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Cause: Type of exception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EPC:  Address of instruction that caused the exception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Reserved (Don't use!)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$at: reserved for the Assembler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$k1, $k2: reserved for the Kernel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$gp: global pointer defined by the compiler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Special (Access via specific instructions)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PC: program counter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hi, lo:  used double word results</a:t>
            </a:r>
            <a:endParaRPr sz="975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* val2</a:t>
            </a:r>
            <a:endParaRPr sz="975"/>
          </a:p>
          <a:p>
            <a:pPr marL="1371600" lvl="2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■"/>
            </a:pPr>
            <a:r>
              <a:rPr lang="en" sz="975"/>
              <a:t>(hi, lo) = val1 % val2</a:t>
            </a:r>
            <a:br>
              <a:rPr lang="en" sz="975"/>
            </a:br>
            <a:endParaRPr sz="975"/>
          </a:p>
          <a:p>
            <a:pPr marL="457200" lvl="0" indent="-30638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25"/>
              <a:buChar char="●"/>
            </a:pPr>
            <a:r>
              <a:rPr lang="en" sz="1225"/>
              <a:t>General Purpose</a:t>
            </a:r>
            <a:endParaRPr sz="122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integer registers: $0..$31</a:t>
            </a:r>
            <a:endParaRPr sz="975"/>
          </a:p>
          <a:p>
            <a:pPr marL="914400" lvl="1" indent="-2905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75"/>
              <a:buChar char="○"/>
            </a:pPr>
            <a:r>
              <a:rPr lang="en" sz="975"/>
              <a:t>32 32-bit floating point registers: $f0..$f31</a:t>
            </a:r>
            <a:endParaRPr sz="975"/>
          </a:p>
        </p:txBody>
      </p: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75" y="592800"/>
            <a:ext cx="4205775" cy="418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Macintosh PowerPoint</Application>
  <PresentationFormat>On-screen Show (16:9)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Physical Architecture: MIPS Microarchitecture</vt:lpstr>
      <vt:lpstr>MIPS Architecture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Architecture: MIPS Microarchitecture</dc:title>
  <cp:lastModifiedBy>Fitzgerald, Steven M</cp:lastModifiedBy>
  <cp:revision>1</cp:revision>
  <dcterms:modified xsi:type="dcterms:W3CDTF">2023-02-08T15:32:26Z</dcterms:modified>
</cp:coreProperties>
</file>