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48"/>
  </p:normalViewPr>
  <p:slideViewPr>
    <p:cSldViewPr snapToGrid="0">
      <p:cViewPr varScale="1">
        <p:scale>
          <a:sx n="156" d="100"/>
          <a:sy n="156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args)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obj.addNumbers(num1, num2);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System.out.println(</a:t>
            </a:r>
            <a:r>
              <a:rPr lang="en" sz="1162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</a:t>
            </a:r>
            <a:r>
              <a:rPr lang="en" dirty="0"/>
              <a:t>Calls:  '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983650" y="1813400"/>
          <a:ext cx="6380075" cy="280398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359744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AMD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rot="10800000" flipH="1">
            <a:off x="3107100" y="1362225"/>
            <a:ext cx="1461300" cy="129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rot="-5400000" flipH="1">
            <a:off x="3685050" y="3644250"/>
            <a:ext cx="1591500" cy="27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483175" y="2339200"/>
          <a:ext cx="7643700" cy="268219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Instruction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Three basic instruction types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Arithmetic, bitwise logic, etc.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Data transfers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Basic control flow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$v0, $v0, 2      #  $v0 = $v0 + 2   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$a0, $a1, $a2    #  $a0 = $a1 &gt;&gt;&gt; $a2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$s0, 0($t0)      #  $s0 = MEM[$t0]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$s1, 3($t0)      #  $s1 =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(MEM[$t0+3+1],MEM[$t0+3+0])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$t3, $t5, label  # if ($t3 == $t5)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label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	proc       # proc()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958</Words>
  <Application>Microsoft Macintosh PowerPoint</Application>
  <PresentationFormat>On-screen Show (16:9)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Source Code Pro</vt:lpstr>
      <vt:lpstr>Simple Light</vt:lpstr>
      <vt:lpstr>MIPS Microarchitecture</vt:lpstr>
      <vt:lpstr>Instruction Set Architectures</vt:lpstr>
      <vt:lpstr>Universal Computer</vt:lpstr>
      <vt:lpstr>Generalized Execution Cycle</vt:lpstr>
      <vt:lpstr>MIPS Microarchitecture</vt:lpstr>
      <vt:lpstr>MIPS Pipeline Execution</vt:lpstr>
      <vt:lpstr>MIPS ISA Architecture: Instructions</vt:lpstr>
      <vt:lpstr>MIPS ISA Architecture: Registers</vt:lpstr>
      <vt:lpstr>MIPS ISA (Architecture) Memory Layout</vt:lpstr>
      <vt:lpstr>Memory Organization  (Java program)</vt:lpstr>
      <vt:lpstr>MIPS ISA Architecture: OS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Microarchitecture</dc:title>
  <cp:lastModifiedBy>Fitzgerald, Steven M</cp:lastModifiedBy>
  <cp:revision>2</cp:revision>
  <dcterms:modified xsi:type="dcterms:W3CDTF">2023-02-06T16:22:48Z</dcterms:modified>
</cp:coreProperties>
</file>