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7E3A3-CE57-44CB-81ED-F378D6486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D6C816-F49D-48E8-A24B-FE7997F0F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93BDD5-5C37-4AF2-A547-2BA0537D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A582A-A497-4F56-ABBE-513D0DC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F2078-4B71-4376-87D7-86825C0C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66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2AC9C-7581-49C9-96ED-AFF147E8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D36430-4733-4C2A-B13B-4C54877D8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F9F14-8173-4770-BB4E-900E5700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FA3CE7-81A7-4835-B52D-CA01BAAF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171CD2-2AE4-4CBC-9EDC-6793304F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6E0AE1-9BC4-45BA-AD98-53074E03E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A00480-6F61-46F7-A7A1-E07D9E15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BA3E7B-A10F-4A1B-9536-564D0E02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C6F6C2-ADF1-48F4-A9CB-C06A1271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178BDB-D6BD-4D08-B353-019C66B1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68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061A1-CB1D-421F-841A-D51DDFC3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F7F93-964D-460B-AB45-1BD490C3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C3941-5B16-4C14-80C5-E3622BD4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406BC-2BFE-42F5-9BB0-047A58F8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0B4FF-6503-40C8-BDB4-270F1CA7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B6BD9-F122-443C-8892-6FE405A5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29FDFC-D342-4094-9515-A462F5C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135432-F85F-4DD8-BFFB-03248ECC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9DEED-40C1-4264-964A-BD18B9CA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B963F1-D1A1-4BAC-898C-762A72CD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70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EF7B5-35D5-4AAB-A250-58CF4D92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BF556-199A-45B9-8951-CC08CA934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5A1FB7-46A7-4A59-A4C1-2EF05EABB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729796-6032-4BF7-AB60-F69BC1C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9D10AB-8E3A-48D9-9928-4B15986E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C9B36C-B3E3-4828-BA5C-7DE82E2E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8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FF5A7-CF84-41EB-9A77-99349000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58574C-4430-489D-A4F9-3CDFB7D9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8EB09F-F0DE-49C9-89F7-5C05AE7DB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14E34F-A5A5-43A6-90D0-3D7D4133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A7099-9C25-4134-99D7-B09BD78AB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7F4329-F883-4B94-B714-C303806C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50AD05-79F3-4E61-9219-7240211F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952975-B56F-40F7-87F8-2E3B752D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6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F4FC5-83C1-4B26-BEB8-082893BB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74EDAC-DE39-4350-AB63-FFF134FD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8FA262-03EE-49EC-AD55-1EBF544E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5A49F1-F34A-4BF3-BCF3-F63B455A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5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50A74D-F3F5-4284-A2F4-D0BE9C17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ABEDCE-2845-4213-965F-29C84A1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5BF0D8-6E76-4A8F-AEB6-F6D30B05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7CF50-61D8-4DD3-9090-28A86802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93F9F-CE2E-4314-98FB-BA565139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84CB7A-EA8E-483E-8623-C124B41B7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028556-1FA2-4037-B402-AAFB71DB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E7172D-FFF6-4F79-9FB2-ECBC1F5C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BEC6AC-1A15-4EE5-94D6-3E8FA6DD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71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55EC4-6B2A-4F70-873C-6800B271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196F10-51CC-4353-8DA4-C8B406C0A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62A703-0217-4B4E-80E2-3BAEC6BD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1F6615-E480-4097-97B6-DA2D1853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5709-43ED-4C7D-B675-821C1814A80D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F7BB58-A0CC-4535-84D1-967A9034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09A6E-9955-43D2-A66B-22995A03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5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FADC1-59B0-4640-8288-8BB8269A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B14A8F-8C9C-4BFA-8527-54BBCB116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8B983-B5B4-4495-A31A-AA4BEACA8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5709-43ED-4C7D-B675-821C1814A80D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A34C2E-6ACD-4BB4-8F07-1CDD7093A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AFB2C2-71D0-4721-95FC-A9B54F4CF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7818-EADC-4644-8FFE-885A0E378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8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C7D19-2B71-4FBC-8A56-02DFB3BDE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70043"/>
            <a:ext cx="9144000" cy="337596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Курсовой проект </a:t>
            </a:r>
            <a:br>
              <a:rPr lang="ru-RU" sz="4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ru-RU" sz="4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по дисциплине МДК01.01 «Разработка программных модулей»</a:t>
            </a:r>
            <a:br>
              <a:rPr lang="ru-RU" dirty="0"/>
            </a:br>
            <a:r>
              <a:rPr lang="ru-RU" sz="3200" dirty="0"/>
              <a:t>Тема: «Ювелирные изделия»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BD48C9-9F53-40BA-8D7B-DEC58F312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536" y="5202238"/>
            <a:ext cx="4805464" cy="1655762"/>
          </a:xfrm>
        </p:spPr>
        <p:txBody>
          <a:bodyPr/>
          <a:lstStyle/>
          <a:p>
            <a:pPr algn="r"/>
            <a:r>
              <a:rPr lang="ru-RU" dirty="0"/>
              <a:t>Выполнил: студент 3 курса</a:t>
            </a:r>
          </a:p>
          <a:p>
            <a:pPr algn="r"/>
            <a:r>
              <a:rPr lang="ru-RU" dirty="0"/>
              <a:t>Группы ИСП21.1А</a:t>
            </a:r>
          </a:p>
          <a:p>
            <a:pPr algn="r"/>
            <a:r>
              <a:rPr lang="ru-RU" dirty="0"/>
              <a:t>Жагрин Александр Денисович</a:t>
            </a:r>
          </a:p>
        </p:txBody>
      </p:sp>
    </p:spTree>
    <p:extLst>
      <p:ext uri="{BB962C8B-B14F-4D97-AF65-F5344CB8AC3E}">
        <p14:creationId xmlns:p14="http://schemas.microsoft.com/office/powerpoint/2010/main" val="253197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8AF22-DBAC-4534-9566-9C997E8C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36D75-31B8-42DD-A1D0-AAE9FAD3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</a:p>
          <a:p>
            <a:r>
              <a:rPr lang="ru-RU" dirty="0"/>
              <a:t>Структура хранения данных</a:t>
            </a:r>
          </a:p>
          <a:p>
            <a:r>
              <a:rPr lang="ru-RU" dirty="0"/>
              <a:t>Запущенное приложение</a:t>
            </a:r>
          </a:p>
          <a:p>
            <a:r>
              <a:rPr lang="ru-RU" dirty="0"/>
              <a:t>Отладка</a:t>
            </a:r>
          </a:p>
          <a:p>
            <a:r>
              <a:rPr lang="ru-RU" dirty="0"/>
              <a:t>Отладка хостинга</a:t>
            </a:r>
          </a:p>
        </p:txBody>
      </p:sp>
    </p:spTree>
    <p:extLst>
      <p:ext uri="{BB962C8B-B14F-4D97-AF65-F5344CB8AC3E}">
        <p14:creationId xmlns:p14="http://schemas.microsoft.com/office/powerpoint/2010/main" val="170830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481FB-D4D6-4900-A08A-937F1168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2F0F05-5AFF-42D6-A1E8-2FF8F00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63519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Для разработки программных модулей магазина "Ювелирные изделия" использовалась среда разработки Microsoft Visual Studio.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Visual Studio обеспечивает широкие возможности для разработки приложений под платформу .NET, что позволяет эффективно создавать, отлаживать и развертывать программное обеспечение.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1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D47ED-8A8E-4293-B9DC-BF2C7154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хранения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92DA47B-0DC8-498B-86A8-7C86DF1B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3196" cy="4351338"/>
          </a:xfrm>
        </p:spPr>
        <p:txBody>
          <a:bodyPr/>
          <a:lstStyle/>
          <a:p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Для хранения данных в проекте использовалась Microsoft SQL Server. </a:t>
            </a:r>
          </a:p>
          <a:p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Структура базы данных включает таблицы для хранения информации о товарах, заказах, клиентах необходимых для функционирования магазина.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2DCCCA-E3AD-4F4F-8C9F-34F4E38C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238" y="1973569"/>
            <a:ext cx="5888477" cy="35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5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3BD0E-F042-44CB-A739-1744838A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Выполнение приложения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D8208-75C5-40AA-9370-D450BC7F44B6}"/>
              </a:ext>
            </a:extLst>
          </p:cNvPr>
          <p:cNvSpPr txBox="1"/>
          <p:nvPr/>
        </p:nvSpPr>
        <p:spPr>
          <a:xfrm>
            <a:off x="1776730" y="6123543"/>
            <a:ext cx="262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Светлая тема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2A2C2-3B01-485E-92A0-0AE15F7624CB}"/>
              </a:ext>
            </a:extLst>
          </p:cNvPr>
          <p:cNvSpPr txBox="1"/>
          <p:nvPr/>
        </p:nvSpPr>
        <p:spPr>
          <a:xfrm>
            <a:off x="7623496" y="6185098"/>
            <a:ext cx="2957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Тёмная</a:t>
            </a:r>
            <a:r>
              <a:rPr lang="ru-RU" dirty="0"/>
              <a:t> </a:t>
            </a:r>
            <a:r>
              <a:rPr lang="ru-RU" sz="2800" dirty="0"/>
              <a:t>тема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255BEBC-9C6C-4828-BE35-1659764F8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659" y="1455974"/>
            <a:ext cx="5790843" cy="4351338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C20A9C-4A63-49D9-9B0A-5C089BF3C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2" y="1455974"/>
            <a:ext cx="58174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B5C95-8976-4725-BC3D-57A5B11E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Выполнение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5A0FF2-4824-4128-8DFF-DE8BD4B58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33" y="1540551"/>
            <a:ext cx="4661681" cy="35113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91B574-9C47-45CF-BF3B-9646181936B7}"/>
              </a:ext>
            </a:extLst>
          </p:cNvPr>
          <p:cNvSpPr txBox="1"/>
          <p:nvPr/>
        </p:nvSpPr>
        <p:spPr>
          <a:xfrm>
            <a:off x="838200" y="5051899"/>
            <a:ext cx="3871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Окно Главная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248319-DA48-459A-9ADB-90A5A799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24" y="1540551"/>
            <a:ext cx="4661680" cy="35047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26900B-9C50-4352-9F36-69F0DC24EAC2}"/>
              </a:ext>
            </a:extLst>
          </p:cNvPr>
          <p:cNvSpPr txBox="1"/>
          <p:nvPr/>
        </p:nvSpPr>
        <p:spPr>
          <a:xfrm>
            <a:off x="7482193" y="5045290"/>
            <a:ext cx="3871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Окно Корзина</a:t>
            </a:r>
          </a:p>
        </p:txBody>
      </p:sp>
    </p:spTree>
    <p:extLst>
      <p:ext uri="{BB962C8B-B14F-4D97-AF65-F5344CB8AC3E}">
        <p14:creationId xmlns:p14="http://schemas.microsoft.com/office/powerpoint/2010/main" val="347789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B5C95-8976-4725-BC3D-57A5B11E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Выполнение приложения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1B574-9C47-45CF-BF3B-9646181936B7}"/>
              </a:ext>
            </a:extLst>
          </p:cNvPr>
          <p:cNvSpPr txBox="1"/>
          <p:nvPr/>
        </p:nvSpPr>
        <p:spPr>
          <a:xfrm>
            <a:off x="838200" y="5051899"/>
            <a:ext cx="3871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Окно Настройки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26900B-9C50-4352-9F36-69F0DC24EAC2}"/>
              </a:ext>
            </a:extLst>
          </p:cNvPr>
          <p:cNvSpPr txBox="1"/>
          <p:nvPr/>
        </p:nvSpPr>
        <p:spPr>
          <a:xfrm>
            <a:off x="7482193" y="5045290"/>
            <a:ext cx="3871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Окно Входа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CDAEAC-2D1D-40E5-B50E-14D34CC2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2791"/>
            <a:ext cx="10515600" cy="252920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D6C4E7-6239-48C9-8E0D-F321401D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84" y="1540551"/>
            <a:ext cx="4651593" cy="35113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1891A5-985C-4D8A-BDC2-80CD920C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25" y="1540551"/>
            <a:ext cx="4659152" cy="350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9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B5C95-8976-4725-BC3D-57A5B11E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Выполнение приложения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26900B-9C50-4352-9F36-69F0DC24EAC2}"/>
              </a:ext>
            </a:extLst>
          </p:cNvPr>
          <p:cNvSpPr txBox="1"/>
          <p:nvPr/>
        </p:nvSpPr>
        <p:spPr>
          <a:xfrm>
            <a:off x="4160196" y="5045290"/>
            <a:ext cx="3871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Окно Регистрации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1891A5-985C-4D8A-BDC2-80CD920C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24" y="1540551"/>
            <a:ext cx="4659152" cy="35047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FA2AA-67C5-407D-B015-2F57014D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24" y="1540551"/>
            <a:ext cx="4659152" cy="35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1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7B802A9-6505-4972-8E29-47D8570A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результате разработки программных модулей для магазина "Ювелирные изделия" были успешно достигнуты все поставленные цели.</a:t>
            </a:r>
          </a:p>
          <a:p>
            <a:pPr marL="0" indent="0">
              <a:buNone/>
            </a:pPr>
            <a:r>
              <a:rPr lang="ru-RU" sz="2400" dirty="0"/>
              <a:t>Была выбрана среда разработки Microsoft Visual Studio, что обеспечило эффективную разработку приложения под платформу .NET. </a:t>
            </a:r>
          </a:p>
          <a:p>
            <a:pPr marL="0" indent="0">
              <a:buNone/>
            </a:pPr>
            <a:r>
              <a:rPr lang="ru-RU" sz="2400" dirty="0"/>
              <a:t>Структура хранения данных была организована с использованием реляционной базы данных Microsoft SQL Server, что обеспечило надежное хранение информации о товарах, заказах и клиентах.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9FFC76C-FD34-4341-9806-79EC0780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956684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198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Söhne</vt:lpstr>
      <vt:lpstr>Тема Office</vt:lpstr>
      <vt:lpstr>Курсовой проект  по дисциплине МДК01.01 «Разработка программных модулей» Тема: «Ювелирные изделия»</vt:lpstr>
      <vt:lpstr>Содержание</vt:lpstr>
      <vt:lpstr>Среда разработки</vt:lpstr>
      <vt:lpstr>Структура хранения данных</vt:lpstr>
      <vt:lpstr>Выполнение приложения</vt:lpstr>
      <vt:lpstr>Выполнение приложения</vt:lpstr>
      <vt:lpstr>Выполнение приложения</vt:lpstr>
      <vt:lpstr>Выполнение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МДК01.01  на тему «Приложение плеер ZXCmusic»</dc:title>
  <dc:creator>zhagr</dc:creator>
  <cp:lastModifiedBy>жагрин саша</cp:lastModifiedBy>
  <cp:revision>27</cp:revision>
  <dcterms:created xsi:type="dcterms:W3CDTF">2024-03-02T09:00:29Z</dcterms:created>
  <dcterms:modified xsi:type="dcterms:W3CDTF">2024-03-08T18:54:40Z</dcterms:modified>
</cp:coreProperties>
</file>