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38E-2"/>
          <c:y val="0.2960648148148155"/>
          <c:w val="0.54529803049428061"/>
          <c:h val="0.60293506789912188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  <c:extLst>
              <c:ext xmlns:c16="http://schemas.microsoft.com/office/drawing/2014/chart" uri="{C3380CC4-5D6E-409C-BE32-E72D297353CC}">
                <c16:uniqueId val="{00000000-E8AB-4072-9B41-3AF8F0FB905E}"/>
              </c:ext>
            </c:extLst>
          </c:dPt>
          <c:dPt>
            <c:idx val="3"/>
            <c:bubble3D val="0"/>
            <c:explosion val="32"/>
            <c:extLst>
              <c:ext xmlns:c16="http://schemas.microsoft.com/office/drawing/2014/chart" uri="{C3380CC4-5D6E-409C-BE32-E72D297353CC}">
                <c16:uniqueId val="{00000001-E8AB-4072-9B41-3AF8F0FB905E}"/>
              </c:ext>
            </c:extLst>
          </c:dPt>
          <c:dPt>
            <c:idx val="8"/>
            <c:bubble3D val="0"/>
            <c:explosion val="25"/>
            <c:extLst>
              <c:ext xmlns:c16="http://schemas.microsoft.com/office/drawing/2014/chart" uri="{C3380CC4-5D6E-409C-BE32-E72D297353CC}">
                <c16:uniqueId val="{00000002-E8AB-4072-9B41-3AF8F0FB905E}"/>
              </c:ext>
            </c:extLst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AB-4072-9B41-3AF8F0FB905E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AB-4072-9B41-3AF8F0FB905E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AB-4072-9B41-3AF8F0FB9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6-478D-BBB7-E286E879C248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6-478D-BBB7-E286E879C248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96-478D-BBB7-E286E879C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A-40BC-9AAD-53B437701ACC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A-40BC-9AAD-53B437701ACC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6A-40BC-9AAD-53B43770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0-48AA-B2AE-810E2DDAD180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0-48AA-B2AE-810E2DDAD180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90-48AA-B2AE-810E2DDAD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3-44AD-A767-0328609A8163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3-44AD-A767-0328609A8163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3-44AD-A767-0328609A8163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93-44AD-A767-0328609A8163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93-44AD-A767-0328609A8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Student Name :</a:t>
            </a:r>
            <a:r>
              <a:rPr lang="en-IN" dirty="0">
                <a:solidFill>
                  <a:schemeClr val="tx1"/>
                </a:solidFill>
              </a:rPr>
              <a:t> Pooja Devi D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Register NO: 31221</a:t>
            </a:r>
            <a:r>
              <a:rPr lang="en-IN">
                <a:solidFill>
                  <a:schemeClr val="tx1"/>
                </a:solidFill>
              </a:rPr>
              <a:t>4176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College : St. Thomas College of Arts and Science</a:t>
            </a: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289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Janakar R</cp:lastModifiedBy>
  <cp:revision>8</cp:revision>
  <dcterms:created xsi:type="dcterms:W3CDTF">2024-09-01T06:25:22Z</dcterms:created>
  <dcterms:modified xsi:type="dcterms:W3CDTF">2024-09-03T05:24:14Z</dcterms:modified>
</cp:coreProperties>
</file>