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9" r:id="rId1"/>
  </p:sldMasterIdLst>
  <p:notesMasterIdLst>
    <p:notesMasterId r:id="rId10"/>
  </p:notesMasterIdLst>
  <p:sldIdLst>
    <p:sldId id="256" r:id="rId2"/>
    <p:sldId id="264" r:id="rId3"/>
    <p:sldId id="268" r:id="rId4"/>
    <p:sldId id="267" r:id="rId5"/>
    <p:sldId id="269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charset="0"/>
      <p:regular r:id="rId11"/>
      <p:bold r:id="rId12"/>
      <p:italic r:id="rId13"/>
      <p:boldItalic r:id="rId14"/>
    </p:embeddedFont>
    <p:embeddedFont>
      <p:font typeface="Roboto Mono SemiBold" charset="0"/>
      <p:regular r:id="rId15"/>
      <p:bold r:id="rId16"/>
      <p:italic r:id="rId17"/>
      <p:boldItalic r:id="rId18"/>
    </p:embeddedFont>
    <p:embeddedFont>
      <p:font typeface="Lucida Sans Unicode" pitchFamily="34" charset="0"/>
      <p:regular r:id="rId19"/>
    </p:embeddedFont>
    <p:embeddedFont>
      <p:font typeface="Wingdings 3" pitchFamily="18" charset="2"/>
      <p:regular r:id="rId20"/>
    </p:embeddedFont>
    <p:embeddedFont>
      <p:font typeface="Verdana" pitchFamily="34" charset="0"/>
      <p:regular r:id="rId21"/>
      <p:bold r:id="rId22"/>
      <p:italic r:id="rId23"/>
      <p:boldItalic r:id="rId24"/>
    </p:embeddedFont>
    <p:embeddedFont>
      <p:font typeface="Wingdings 2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OTECH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10BC6B25-5346-45C6-8C8B-521A024D4554}">
  <a:tblStyle styleId="{10BC6B25-5346-45C6-8C8B-521A024D4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645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40353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f97ec8e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f97ec8e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f97ec8e5f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f97ec8e5f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f97ec8e5f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f97ec8e5f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f97ec8e5f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f97ec8e5f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f97ec8e5f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f97ec8e5f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0065BE-0657-4A47-90AD-C21C55E16B19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C3AA4-67BE-44F7-809A-3582401494AF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72EEB-1769-4776-AD69-E7C1260563EB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BB8AF-C16A-4836-A92D-61834B5F0BA5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D2193-4505-4A75-99BB-880C6989A757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A18F4-33C3-445B-924C-31108C51719C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F7543A-E259-478F-9E0D-57BA40E442B7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B012D-77A1-44B0-BB26-329BA1EE55C9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7499E-3031-413E-B01E-B94970708CAA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DC7EAB0C-2220-4D0E-A0DD-DB7FA0F742F4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416D63-31BF-4B94-B6C5-E20B2C63F515}" type="datetime4">
              <a:rPr lang="en-US" smtClean="0"/>
              <a:pPr/>
              <a:t>November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B1B13E-D5AF-485E-81A1-82A140076526}" type="datetime4">
              <a:rPr lang="en-US" smtClean="0"/>
              <a:pPr/>
              <a:t>November 7, 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227247" y="2253479"/>
            <a:ext cx="3637800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69999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TEAM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MEMBERS ( B.TECH IT ) </a:t>
            </a:r>
            <a:endParaRPr b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Lato"/>
              <a:cs typeface="Arial" pitchFamily="34" charset="0"/>
              <a:sym typeface="Lato"/>
            </a:endParaRPr>
          </a:p>
          <a:p>
            <a:pPr marL="450000" lvl="0" indent="457199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0000" lvl="0" indent="-88900">
              <a:lnSpc>
                <a:spcPct val="115000"/>
              </a:lnSpc>
              <a:buSzPts val="1400"/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Aaliya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Begam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B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Lato"/>
              <a:cs typeface="Arial" pitchFamily="34" charset="0"/>
              <a:sym typeface="Lato"/>
            </a:endParaRPr>
          </a:p>
          <a:p>
            <a:pPr marL="450000" lvl="0" indent="-88900">
              <a:lnSpc>
                <a:spcPct val="115000"/>
              </a:lnSpc>
              <a:buSzPts val="1400"/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Kamesh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V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Lato"/>
              <a:cs typeface="Arial" pitchFamily="34" charset="0"/>
              <a:sym typeface="Lato"/>
            </a:endParaRPr>
          </a:p>
          <a:p>
            <a:pPr marL="45000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Meenakshi</a:t>
            </a:r>
            <a:r>
              <a:rPr lang="en-GB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M T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Lato"/>
              <a:cs typeface="Arial" pitchFamily="34" charset="0"/>
              <a:sym typeface="Lato"/>
            </a:endParaRPr>
          </a:p>
          <a:p>
            <a:pPr marL="450000" lvl="0" indent="-88900">
              <a:lnSpc>
                <a:spcPct val="115000"/>
              </a:lnSpc>
              <a:buSzPts val="1400"/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Nandhini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A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Lato"/>
              <a:cs typeface="Arial" pitchFamily="34" charset="0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4125" y="44750"/>
            <a:ext cx="1689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383" y="427159"/>
            <a:ext cx="503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BLOG APPLICATION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561" y="1198018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SOFTWARE REQUIREMENTS SPECIFICATION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890" name="AutoShape 2" descr="How to Choose the Best Blogging Platform in 2023 (Compared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AutoShape 4" descr="How to Choose the Best Blogging Platform in 2023 (Compared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689" y="781426"/>
            <a:ext cx="3430353" cy="223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514349"/>
            <a:ext cx="8229600" cy="3705369"/>
          </a:xfrm>
        </p:spPr>
        <p:txBody>
          <a:bodyPr>
            <a:normAutofit lnSpcReduction="10000"/>
          </a:bodyPr>
          <a:lstStyle/>
          <a:p>
            <a:pPr marL="169164" indent="-169164"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169164" indent="-169164"/>
            <a:endParaRPr lang="en-US" sz="1800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/>
              <a:t>“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Web Application” using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HTML,CSS, and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blog, short for weblog, is a frequently updated web page used for personal commentary or business content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Blogs are often interactive and include sections at the bottom of individual blog posts where readers can leave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comments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Blog posts can be categorized into topics or categories, and users can add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tags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to help organize and classify content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4810" y="174320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60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goal of a blog is to publish information on your website that assists potential consumers in learning more about your product or service and provides them with answers to their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queries.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can be used to share information and opinions to an online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community.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Blogs are often used to share information, insights, and knowledge on specific topics. They can be educational resources for readers interested in learning about various subjects. 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sz="18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6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name="adj1" fmla="val 31731"/>
              <a:gd name="adj2" fmla="val 3557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66532" y="373710"/>
            <a:ext cx="2577000" cy="40007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SOFTWARE REQUIREMENTS</a:t>
            </a:r>
            <a:endParaRPr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name="adj1" fmla="val 31731"/>
              <a:gd name="adj2" fmla="val 3557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135809"/>
              </p:ext>
            </p:extLst>
          </p:nvPr>
        </p:nvGraphicFramePr>
        <p:xfrm>
          <a:off x="590627" y="1790075"/>
          <a:ext cx="3774329" cy="905069"/>
        </p:xfrm>
        <a:graphic>
          <a:graphicData uri="http://schemas.openxmlformats.org/drawingml/2006/table">
            <a:tbl>
              <a:tblPr firstRow="1" bandRow="1">
                <a:tableStyleId>{10BC6B25-5346-45C6-8C8B-521A024D4554}</a:tableStyleId>
              </a:tblPr>
              <a:tblGrid>
                <a:gridCol w="2185427"/>
                <a:gridCol w="1588902"/>
              </a:tblGrid>
              <a:tr h="90506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600" b="1" dirty="0" smtClean="0"/>
                        <a:t>FRONTEND</a:t>
                      </a:r>
                      <a:endParaRPr lang="en-US" sz="16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HTML</a:t>
                      </a:r>
                      <a:r>
                        <a:rPr lang="en-US" sz="1200" b="1" dirty="0" smtClean="0"/>
                        <a:t>,</a:t>
                      </a:r>
                    </a:p>
                    <a:p>
                      <a:pPr algn="ctr"/>
                      <a:r>
                        <a:rPr lang="en-US" sz="1200" b="1" dirty="0" smtClean="0"/>
                        <a:t>CSS,</a:t>
                      </a:r>
                    </a:p>
                    <a:p>
                      <a:pPr algn="ctr"/>
                      <a:r>
                        <a:rPr lang="en-US" sz="1200" b="1" dirty="0" err="1" smtClean="0"/>
                        <a:t>JavaScrpit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5575" y="1749135"/>
            <a:ext cx="2138316" cy="163121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Google </a:t>
            </a:r>
            <a:r>
              <a:rPr lang="en-US" i="1" dirty="0"/>
              <a:t> </a:t>
            </a:r>
            <a:r>
              <a:rPr lang="en-US" i="1" dirty="0" smtClean="0"/>
              <a:t>chrome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Microsoft edge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Mozilla Firefox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Safari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6301" y="1126200"/>
            <a:ext cx="249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PROGRAMMING</a:t>
            </a:r>
            <a:r>
              <a:rPr lang="en-US" sz="1200" b="1" dirty="0" smtClean="0"/>
              <a:t> </a:t>
            </a:r>
            <a:r>
              <a:rPr lang="en-US" b="1" dirty="0" smtClean="0"/>
              <a:t>LANGUAGES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17470" y="1111615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BROWSER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690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4739" y="392667"/>
            <a:ext cx="32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HARDWARE REQUIREMENTS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602" y="836622"/>
            <a:ext cx="73875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Device</a:t>
            </a:r>
            <a:r>
              <a:rPr lang="en-US" b="1" dirty="0"/>
              <a:t>             </a:t>
            </a:r>
            <a:r>
              <a:rPr lang="en-US" b="1" dirty="0" smtClean="0"/>
              <a:t>   </a:t>
            </a:r>
            <a:r>
              <a:rPr lang="en-US" b="1" dirty="0" smtClean="0"/>
              <a:t>: </a:t>
            </a:r>
            <a:r>
              <a:rPr lang="en-US" b="1" dirty="0"/>
              <a:t>Any device that can run a modern </a:t>
            </a:r>
            <a:r>
              <a:rPr lang="en-US" b="1" dirty="0" smtClean="0"/>
              <a:t>web browser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Processor(CPU</a:t>
            </a:r>
            <a:r>
              <a:rPr lang="en-US" b="1" dirty="0" smtClean="0"/>
              <a:t>) : </a:t>
            </a:r>
            <a:r>
              <a:rPr lang="en-US" b="1" dirty="0" smtClean="0"/>
              <a:t>Basic </a:t>
            </a:r>
            <a:r>
              <a:rPr lang="en-US" b="1" dirty="0"/>
              <a:t>single-core or multi-core </a:t>
            </a:r>
            <a:r>
              <a:rPr lang="en-US" b="1" dirty="0" smtClean="0"/>
              <a:t>processor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Memory(RAM</a:t>
            </a:r>
            <a:r>
              <a:rPr lang="en-US" b="1" dirty="0" smtClean="0"/>
              <a:t>)    </a:t>
            </a:r>
            <a:r>
              <a:rPr lang="en-US" b="1" dirty="0"/>
              <a:t>: Minimum 2GB, more for better </a:t>
            </a:r>
            <a:r>
              <a:rPr lang="en-US" b="1" dirty="0" smtClean="0"/>
              <a:t>performance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Storage   </a:t>
            </a:r>
            <a:r>
              <a:rPr lang="en-US" b="1" dirty="0"/>
              <a:t>    </a:t>
            </a:r>
            <a:r>
              <a:rPr lang="en-US" b="1" dirty="0" smtClean="0"/>
              <a:t>         </a:t>
            </a:r>
            <a:r>
              <a:rPr lang="en-US" b="1" dirty="0" smtClean="0"/>
              <a:t>: As </a:t>
            </a:r>
            <a:r>
              <a:rPr lang="en-US" b="1" dirty="0"/>
              <a:t>low as 16GB is sufficient for running web </a:t>
            </a:r>
            <a:r>
              <a:rPr lang="en-US" b="1" dirty="0" smtClean="0"/>
              <a:t>apps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Graphics</a:t>
            </a:r>
            <a:r>
              <a:rPr lang="en-US" b="1" dirty="0"/>
              <a:t>     </a:t>
            </a:r>
            <a:r>
              <a:rPr lang="en-US" b="1" dirty="0" smtClean="0"/>
              <a:t>          </a:t>
            </a:r>
            <a:r>
              <a:rPr lang="en-US" b="1" dirty="0"/>
              <a:t>: Integrated  graphics or basic Graphics Processor Unit </a:t>
            </a:r>
            <a:r>
              <a:rPr lang="en-US" b="1" dirty="0" smtClean="0"/>
              <a:t>(GPU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Network </a:t>
            </a:r>
            <a:r>
              <a:rPr lang="en-US" b="1" dirty="0"/>
              <a:t>   </a:t>
            </a:r>
            <a:r>
              <a:rPr lang="en-US" b="1" dirty="0" smtClean="0"/>
              <a:t>             : </a:t>
            </a:r>
            <a:r>
              <a:rPr lang="en-US" b="1" dirty="0"/>
              <a:t>Internet connectivity is </a:t>
            </a:r>
            <a:r>
              <a:rPr lang="en-US" b="1" dirty="0" smtClean="0"/>
              <a:t>required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Operating system </a:t>
            </a:r>
            <a:r>
              <a:rPr lang="en-US" b="1" dirty="0" smtClean="0"/>
              <a:t>: Compatible </a:t>
            </a:r>
            <a:r>
              <a:rPr lang="en-US" b="1" dirty="0"/>
              <a:t>with your browser of choice</a:t>
            </a:r>
            <a:r>
              <a:rPr lang="en-US" b="1" dirty="0" smtClean="0"/>
              <a:t>.</a:t>
            </a:r>
          </a:p>
          <a:p>
            <a:pPr marL="285750" indent="-285750"/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Input </a:t>
            </a:r>
            <a:r>
              <a:rPr lang="en-US" b="1" dirty="0" smtClean="0">
                <a:solidFill>
                  <a:schemeClr val="accent6"/>
                </a:solidFill>
              </a:rPr>
              <a:t>devices </a:t>
            </a:r>
            <a:r>
              <a:rPr lang="en-US" b="1" dirty="0" smtClean="0"/>
              <a:t>: </a:t>
            </a:r>
            <a:r>
              <a:rPr lang="en-US" b="1" dirty="0"/>
              <a:t>Keyboard and mouse (or touchscreen for mobile </a:t>
            </a:r>
            <a:r>
              <a:rPr lang="en-US" b="1" dirty="0" smtClean="0"/>
              <a:t>devices.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4542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name="adj1" fmla="val 31731"/>
              <a:gd name="adj2" fmla="val 3557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11525" y="363002"/>
            <a:ext cx="2793600" cy="40007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FUNCTIONAL REQUIREMENTS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name="adj1" fmla="val 31731"/>
              <a:gd name="adj2" fmla="val 3557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9627" y="892838"/>
            <a:ext cx="653048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 </a:t>
            </a:r>
            <a:r>
              <a:rPr lang="en-US" b="1" dirty="0" smtClean="0"/>
              <a:t>User </a:t>
            </a:r>
            <a:r>
              <a:rPr lang="en-US" b="1" dirty="0" smtClean="0"/>
              <a:t>Registration and Authentication: 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Users </a:t>
            </a:r>
            <a:r>
              <a:rPr lang="en-US" dirty="0" smtClean="0"/>
              <a:t>should be able to register an account with a valid email address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b="1" dirty="0" smtClean="0"/>
              <a:t>Search and Navigation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Users should be able to search for blog posts based on keywords, tags, or categories.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Posts should be organized into an archive, and users can navigate by date.</a:t>
            </a:r>
          </a:p>
          <a:p>
            <a:endParaRPr lang="en-US" dirty="0"/>
          </a:p>
          <a:p>
            <a:r>
              <a:rPr lang="en-US" b="1" dirty="0" smtClean="0"/>
              <a:t>Responsive Design: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blog application should be accessible and functional on various devices (desktop, mobile, tablet).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961" y="3535918"/>
            <a:ext cx="6176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User Profile and Management: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Users should have profile pages with their bio and links to their posts.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name="adj1" fmla="val 31731"/>
              <a:gd name="adj2" fmla="val 3557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78189" y="353522"/>
            <a:ext cx="3345900" cy="40007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NON - FUNCTIONAL REQUIREMENTS</a:t>
            </a:r>
            <a:endParaRPr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/>
          <p:nvPr/>
        </p:nvSpPr>
        <p:spPr>
          <a:xfrm rot="-10799186">
            <a:off x="7876968" y="3659825"/>
            <a:ext cx="1266900" cy="1126200"/>
          </a:xfrm>
          <a:prstGeom prst="halfFrame">
            <a:avLst>
              <a:gd name="adj1" fmla="val 31731"/>
              <a:gd name="adj2" fmla="val 3557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363" y="952501"/>
            <a:ext cx="61435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Performance: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blog should load quickly, with a minimal response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should handle a large number of concurrent users without performance degradation.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3886" y="2238375"/>
            <a:ext cx="6837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Security: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 data, including passwords, should be securely stored and </a:t>
            </a:r>
            <a:r>
              <a:rPr lang="en-US" dirty="0" smtClean="0"/>
              <a:t>transmitted.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Protection against common web vulnerabilities (e.g., SQL injection, cross-site scripting) should be in place.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3412" y="3540680"/>
            <a:ext cx="68982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Scalability: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system should be able to scale to accommodate a growing number of users and posts.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0"/>
            <a:ext cx="1266900" cy="1126200"/>
          </a:xfrm>
          <a:prstGeom prst="halfFrame">
            <a:avLst>
              <a:gd name="adj1" fmla="val 31731"/>
              <a:gd name="adj2" fmla="val 3557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89825" y="368175"/>
            <a:ext cx="8348700" cy="4418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chemeClr val="dk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Thank you … !</a:t>
            </a:r>
            <a:endParaRPr sz="3600" b="1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/>
          <p:nvPr/>
        </p:nvSpPr>
        <p:spPr>
          <a:xfrm rot="-10799186">
            <a:off x="7877091" y="4017138"/>
            <a:ext cx="1266900" cy="1126200"/>
          </a:xfrm>
          <a:prstGeom prst="halfFrame">
            <a:avLst>
              <a:gd name="adj1" fmla="val 31731"/>
              <a:gd name="adj2" fmla="val 35575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574</TotalTime>
  <Words>296</Words>
  <Application>Microsoft Office PowerPoint</Application>
  <PresentationFormat>On-screen Show (16:9)</PresentationFormat>
  <Paragraphs>75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Lato</vt:lpstr>
      <vt:lpstr>Roboto Mono SemiBold</vt:lpstr>
      <vt:lpstr>Lucida Sans Unicode</vt:lpstr>
      <vt:lpstr>Wingdings 3</vt:lpstr>
      <vt:lpstr>Wingdings</vt:lpstr>
      <vt:lpstr>Verdana</vt:lpstr>
      <vt:lpstr>Wingdings 2</vt:lpstr>
      <vt:lpstr>Concourse</vt:lpstr>
      <vt:lpstr>Slide 1</vt:lpstr>
      <vt:lpstr>Slide 2</vt:lpstr>
      <vt:lpstr>INTRODUCTION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Calender scheduler</dc:title>
  <dc:creator>NEOTECH</dc:creator>
  <cp:lastModifiedBy>YOGESHWARAN T</cp:lastModifiedBy>
  <cp:revision>44</cp:revision>
  <dcterms:modified xsi:type="dcterms:W3CDTF">2023-11-07T15:23:58Z</dcterms:modified>
</cp:coreProperties>
</file>