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77A4-6F62-4B9D-ADBA-EDF28113D22C}" v="76" dt="2025-09-08T14:37:40.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124667"/>
          </a:xfrm>
          <a:prstGeom prst="rect">
            <a:avLst/>
          </a:prstGeom>
        </p:spPr>
        <p:txBody>
          <a:bodyPr vert="horz" wrap="square" lIns="0" tIns="16510" rIns="0" bIns="0" rtlCol="0" anchor="t">
            <a:spAutoFit/>
          </a:bodyPr>
          <a:lstStyle/>
          <a:p>
            <a:pPr marL="3213735">
              <a:spcBef>
                <a:spcPts val="130"/>
              </a:spcBef>
            </a:pPr>
            <a:r>
              <a:rPr lang="en-US" sz="4000" b="1" i="0" dirty="0">
                <a:solidFill>
                  <a:srgbClr val="0F0F0F"/>
                </a:solidFill>
                <a:effectLst/>
                <a:latin typeface="Times New Roman"/>
                <a:cs typeface="Times New Roman"/>
              </a:rPr>
              <a:t>Digital Portfolio</a:t>
            </a:r>
            <a:r>
              <a:rPr lang="en-US" b="1" i="0" dirty="0">
                <a:solidFill>
                  <a:srgbClr val="0F0F0F"/>
                </a:solidFill>
                <a:effectLst/>
                <a:latin typeface="Times New Roman"/>
                <a:cs typeface="Times New Roman"/>
              </a:rPr>
              <a:t> </a:t>
            </a:r>
            <a:br>
              <a:rPr lang="en-US" b="1" i="0" dirty="0">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RISHIKA S </a:t>
            </a:r>
          </a:p>
          <a:p>
            <a:r>
              <a:rPr lang="en-US" sz="2400" b="1" dirty="0"/>
              <a:t>REGISTER NO AND NMID: </a:t>
            </a:r>
            <a:r>
              <a:rPr lang="en-US" sz="2400" dirty="0"/>
              <a:t>2428D0050 </a:t>
            </a:r>
            <a:r>
              <a:rPr lang="en-US" sz="2400" b="1" dirty="0"/>
              <a:t>&amp; </a:t>
            </a:r>
            <a:r>
              <a:rPr lang="en-US" sz="2400" dirty="0">
                <a:ea typeface="+mn-lt"/>
                <a:cs typeface="+mn-lt"/>
              </a:rPr>
              <a:t>F7F7C07D7943080ABA84C8CCF70A100B</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Rishika S </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err="1">
                <a:latin typeface="Trebuchet MS"/>
                <a:ea typeface="+mn-lt"/>
                <a:cs typeface="+mn-lt"/>
              </a:rPr>
              <a:t>GITHUBLINK:</a:t>
            </a:r>
            <a:r>
              <a:rPr lang="en-GB" sz="2000" b="1" err="1">
                <a:latin typeface="Bookman Old Style"/>
                <a:ea typeface="+mn-lt"/>
                <a:cs typeface="+mn-lt"/>
              </a:rPr>
              <a:t>https</a:t>
            </a:r>
            <a:r>
              <a:rPr lang="en-GB" sz="2000" b="1" dirty="0">
                <a:latin typeface="Bookman Old Style"/>
                <a:ea typeface="+mn-lt"/>
                <a:cs typeface="+mn-lt"/>
              </a:rPr>
              <a:t>://github.com/123-Rishika89/Rishika-TNSDC-SDP-</a:t>
            </a:r>
            <a:r>
              <a:rPr lang="en-GB" sz="2000" b="1" err="1">
                <a:latin typeface="Bookman Old Style"/>
                <a:ea typeface="+mn-lt"/>
                <a:cs typeface="+mn-lt"/>
              </a:rPr>
              <a:t>PWD.git</a:t>
            </a:r>
            <a:endParaRPr lang="en-GB" sz="2000" b="1" u="sng">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Rishika S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374</cp:revision>
  <dcterms:created xsi:type="dcterms:W3CDTF">2024-03-29T15:07:22Z</dcterms:created>
  <dcterms:modified xsi:type="dcterms:W3CDTF">2025-09-08T14:38:38Z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