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9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66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09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29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87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10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99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5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8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0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65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92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8" r:id="rId6"/>
    <p:sldLayoutId id="2147483664" r:id="rId7"/>
    <p:sldLayoutId id="2147483665" r:id="rId8"/>
    <p:sldLayoutId id="2147483666" r:id="rId9"/>
    <p:sldLayoutId id="2147483667" r:id="rId10"/>
    <p:sldLayoutId id="21474836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0D4398-84C2-41B8-BF30-3157F7B18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ommon Raven Bird Facts | Corvus Corax">
            <a:extLst>
              <a:ext uri="{FF2B5EF4-FFF2-40B4-BE49-F238E27FC236}">
                <a16:creationId xmlns:a16="http://schemas.microsoft.com/office/drawing/2014/main" id="{99EB1C25-A2B2-ED32-27AE-413DDE5BD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724"/>
            <a:ext cx="10275922" cy="686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1E519840-CB5B-442F-AF8C-F848E7699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5558" y="-6724"/>
            <a:ext cx="4265457" cy="6868736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2240216 w 5664007"/>
              <a:gd name="connsiteY0" fmla="*/ 0 h 6857998"/>
              <a:gd name="connsiteX1" fmla="*/ 5664007 w 5664007"/>
              <a:gd name="connsiteY1" fmla="*/ 0 h 6857998"/>
              <a:gd name="connsiteX2" fmla="*/ 5664007 w 5664007"/>
              <a:gd name="connsiteY2" fmla="*/ 6857998 h 6857998"/>
              <a:gd name="connsiteX3" fmla="*/ 0 w 5664007"/>
              <a:gd name="connsiteY3" fmla="*/ 6846045 h 6857998"/>
              <a:gd name="connsiteX4" fmla="*/ 2240216 w 5664007"/>
              <a:gd name="connsiteY4" fmla="*/ 0 h 6857998"/>
              <a:gd name="connsiteX0" fmla="*/ 2170935 w 5594726"/>
              <a:gd name="connsiteY0" fmla="*/ 0 h 6865085"/>
              <a:gd name="connsiteX1" fmla="*/ 5594726 w 5594726"/>
              <a:gd name="connsiteY1" fmla="*/ 0 h 6865085"/>
              <a:gd name="connsiteX2" fmla="*/ 5594726 w 5594726"/>
              <a:gd name="connsiteY2" fmla="*/ 6857998 h 6865085"/>
              <a:gd name="connsiteX3" fmla="*/ 0 w 5594726"/>
              <a:gd name="connsiteY3" fmla="*/ 6865085 h 6865085"/>
              <a:gd name="connsiteX4" fmla="*/ 2170935 w 5594726"/>
              <a:gd name="connsiteY4" fmla="*/ 0 h 6865085"/>
              <a:gd name="connsiteX0" fmla="*/ 1747097 w 5170888"/>
              <a:gd name="connsiteY0" fmla="*/ 0 h 6865085"/>
              <a:gd name="connsiteX1" fmla="*/ 5170888 w 5170888"/>
              <a:gd name="connsiteY1" fmla="*/ 0 h 6865085"/>
              <a:gd name="connsiteX2" fmla="*/ 5170888 w 5170888"/>
              <a:gd name="connsiteY2" fmla="*/ 6857998 h 6865085"/>
              <a:gd name="connsiteX3" fmla="*/ 0 w 5170888"/>
              <a:gd name="connsiteY3" fmla="*/ 6865085 h 6865085"/>
              <a:gd name="connsiteX4" fmla="*/ 1747097 w 5170888"/>
              <a:gd name="connsiteY4" fmla="*/ 0 h 6865085"/>
              <a:gd name="connsiteX0" fmla="*/ 1404766 w 5170888"/>
              <a:gd name="connsiteY0" fmla="*/ 0 h 6865085"/>
              <a:gd name="connsiteX1" fmla="*/ 5170888 w 5170888"/>
              <a:gd name="connsiteY1" fmla="*/ 0 h 6865085"/>
              <a:gd name="connsiteX2" fmla="*/ 5170888 w 5170888"/>
              <a:gd name="connsiteY2" fmla="*/ 6857998 h 6865085"/>
              <a:gd name="connsiteX3" fmla="*/ 0 w 5170888"/>
              <a:gd name="connsiteY3" fmla="*/ 6865085 h 6865085"/>
              <a:gd name="connsiteX4" fmla="*/ 1404766 w 5170888"/>
              <a:gd name="connsiteY4" fmla="*/ 0 h 686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70888" h="6865085">
                <a:moveTo>
                  <a:pt x="1404766" y="0"/>
                </a:moveTo>
                <a:lnTo>
                  <a:pt x="5170888" y="0"/>
                </a:lnTo>
                <a:lnTo>
                  <a:pt x="5170888" y="6857998"/>
                </a:lnTo>
                <a:lnTo>
                  <a:pt x="0" y="6865085"/>
                </a:lnTo>
                <a:lnTo>
                  <a:pt x="1404766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FA5BAB-333D-C753-44D6-B3F1C87A7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30986" y="2421430"/>
            <a:ext cx="3642800" cy="2985247"/>
          </a:xfrm>
        </p:spPr>
        <p:txBody>
          <a:bodyPr>
            <a:noAutofit/>
          </a:bodyPr>
          <a:lstStyle/>
          <a:p>
            <a:pPr algn="r"/>
            <a:r>
              <a:rPr lang="en-GB" sz="3900" cap="none" dirty="0"/>
              <a:t>Assessing the Reliability of Citizen Science Data for Avian Species Identifications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0AC44-94DA-337E-54FE-87AAD282D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2362" y="5731810"/>
            <a:ext cx="2521424" cy="400528"/>
          </a:xfrm>
        </p:spPr>
        <p:txBody>
          <a:bodyPr>
            <a:normAutofit/>
          </a:bodyPr>
          <a:lstStyle/>
          <a:p>
            <a:pPr algn="r"/>
            <a:r>
              <a:rPr lang="en-GB" sz="1600" dirty="0"/>
              <a:t>Tyler Christian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C7EF422-3076-48F2-A38B-7CA851778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31959" y="0"/>
            <a:ext cx="5279056" cy="77792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896548C-21A4-493D-B220-64E89F1EF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81082" y="-6724"/>
            <a:ext cx="2279175" cy="686472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908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5A697-6618-BAF4-4235-4078CED4F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15855-7D88-C28F-25FC-EA62E6F35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832224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Imperial College London">
      <a:dk1>
        <a:srgbClr val="000000"/>
      </a:dk1>
      <a:lt1>
        <a:sysClr val="window" lastClr="FFFFFF"/>
      </a:lt1>
      <a:dk2>
        <a:srgbClr val="003E74"/>
      </a:dk2>
      <a:lt2>
        <a:srgbClr val="FFFFFF"/>
      </a:lt2>
      <a:accent1>
        <a:srgbClr val="00ACD7"/>
      </a:accent1>
      <a:accent2>
        <a:srgbClr val="009CBC"/>
      </a:accent2>
      <a:accent3>
        <a:srgbClr val="379F9F"/>
      </a:accent3>
      <a:accent4>
        <a:srgbClr val="BBCE00"/>
      </a:accent4>
      <a:accent5>
        <a:srgbClr val="66A40A"/>
      </a:accent5>
      <a:accent6>
        <a:srgbClr val="02893B"/>
      </a:accent6>
      <a:hlink>
        <a:srgbClr val="006EAF"/>
      </a:hlink>
      <a:folHlink>
        <a:srgbClr val="D4EFFC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Univers Condensed Light</vt:lpstr>
      <vt:lpstr>Walbaum Display Light</vt:lpstr>
      <vt:lpstr>AngleLinesVTI</vt:lpstr>
      <vt:lpstr>Assessing the Reliability of Citizen Science Data for Avian Species Identifications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Assessing the Reliability of Citizen Science Data for Avian Species Identifications</dc:title>
  <dc:creator>Tyler Christian</dc:creator>
  <cp:lastModifiedBy>Tyler Christian</cp:lastModifiedBy>
  <cp:revision>1</cp:revision>
  <dcterms:created xsi:type="dcterms:W3CDTF">2024-02-19T14:57:06Z</dcterms:created>
  <dcterms:modified xsi:type="dcterms:W3CDTF">2024-02-19T15:03:17Z</dcterms:modified>
</cp:coreProperties>
</file>