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7"/>
          <p:cNvSpPr txBox="1"/>
          <p:nvPr/>
        </p:nvSpPr>
        <p:spPr>
          <a:xfrm>
            <a:off x="2342150" y="1466250"/>
            <a:ext cx="8610600" cy="26781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STUDENT NAME:ARTHI M</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REGISTER NO AND NMID:  2428D0003&amp; </a:t>
            </a:r>
            <a:r>
              <a:rPr b="1" lang="en-US" sz="2400">
                <a:solidFill>
                  <a:schemeClr val="dk1"/>
                </a:solidFill>
                <a:latin typeface="Calibri"/>
                <a:ea typeface="Calibri"/>
                <a:cs typeface="Calibri"/>
                <a:sym typeface="Calibri"/>
              </a:rPr>
              <a:t>5ABB50315E1CA99B32E4BEE06DBECE12</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DEPARTMENT: B.SC.CSA</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COLLEGE: COLLEGE/ UNIVERSITY: VET INSTITUTE OF ARTS AND SCIENCE COLLEGE AND BHARATIYAR UNIVERSITY </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7" name="Google Shape;187;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8" name="Google Shape;188;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9" name="Google Shape;18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0" name="Google Shape;190;p16"/>
          <p:cNvSpPr txBox="1"/>
          <p:nvPr>
            <p:ph type="title"/>
          </p:nvPr>
        </p:nvSpPr>
        <p:spPr>
          <a:xfrm>
            <a:off x="358788" y="6488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91" name="Google Shape;191;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6"/>
          <p:cNvSpPr txBox="1"/>
          <p:nvPr/>
        </p:nvSpPr>
        <p:spPr>
          <a:xfrm>
            <a:off x="358800" y="735705"/>
            <a:ext cx="10423500" cy="355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7"/>
          <p:cNvSpPr txBox="1"/>
          <p:nvPr>
            <p:ph type="title"/>
          </p:nvPr>
        </p:nvSpPr>
        <p:spPr>
          <a:xfrm>
            <a:off x="755332" y="385444"/>
            <a:ext cx="45786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02" name="Google Shape;202;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2696825" y="1695450"/>
            <a:ext cx="7101840" cy="150876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5" name="Google Shape;115;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 name="Google Shape;116;p9"/>
          <p:cNvSpPr txBox="1"/>
          <p:nvPr/>
        </p:nvSpPr>
        <p:spPr>
          <a:xfrm>
            <a:off x="2509807" y="1041533"/>
            <a:ext cx="5029200" cy="569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r>
              <a:rPr lang="en-US" sz="2800">
                <a:solidFill>
                  <a:srgbClr val="0D0D0D"/>
                </a:solidFill>
                <a:latin typeface="Times New Roman"/>
                <a:ea typeface="Times New Roman"/>
                <a:cs typeface="Times New Roman"/>
                <a:sym typeface="Times New Roman"/>
              </a:rPr>
              <a:t>https://github.com/123-arthi/Arthi-TNSDC-SDP-PWD.git</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7991475" y="2933700"/>
            <a:ext cx="2762251" cy="3257550"/>
            <a:chOff x="7991475" y="2933700"/>
            <a:chExt cx="2762251"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4" name="Google Shape;124;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5" name="Google Shape;125;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7" name="Google Shape;127;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9" name="Google Shape;129;p10"/>
          <p:cNvSpPr txBox="1"/>
          <p:nvPr/>
        </p:nvSpPr>
        <p:spPr>
          <a:xfrm>
            <a:off x="221275" y="2638143"/>
            <a:ext cx="6940800" cy="208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6" name="Google Shape;13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7" name="Google Shape;13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2" name="Google Shape;142;p11"/>
          <p:cNvSpPr txBox="1"/>
          <p:nvPr/>
        </p:nvSpPr>
        <p:spPr>
          <a:xfrm>
            <a:off x="1943175" y="2595896"/>
            <a:ext cx="4752900" cy="166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3" name="Google Shape;153;p12"/>
          <p:cNvSpPr txBox="1"/>
          <p:nvPr/>
        </p:nvSpPr>
        <p:spPr>
          <a:xfrm>
            <a:off x="1421429" y="2045700"/>
            <a:ext cx="6833400" cy="505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Students – who want to showcase their academic achievements, projects, and skills for internships, higher studies, or competitions.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Job Seekers &amp; Professionals – who can use the website as a digital resume to highlight their work experience, portfolio, and expertise for career opportunities.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Freelancers &amp; Creators – who want to present their work, designs, art, or services to attract clients.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Educators &amp; Recruiters – who can review the portfolio to evaluate an individual’s skills, knowledge, and accomplishments.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Peers &amp; General Audience – who can access the website to know more about the individual’s background and capabilities.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p:nvPr/>
        </p:nvSpPr>
        <p:spPr>
          <a:xfrm>
            <a:off x="0" y="1476375"/>
            <a:ext cx="2695574" cy="3248025"/>
          </a:xfrm>
          <a:prstGeom prst="rect">
            <a:avLst/>
          </a:prstGeom>
          <a:noFill/>
          <a:ln>
            <a:noFill/>
          </a:ln>
        </p:spPr>
      </p:sp>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0" name="Google Shape;160;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2" name="Google Shape;162;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TOOLS AND TECHNIQUES</a:t>
            </a:r>
            <a:endParaRPr sz="3600"/>
          </a:p>
        </p:txBody>
      </p:sp>
      <p:pic>
        <p:nvPicPr>
          <p:cNvPr id="163" name="Google Shape;163;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4" name="Google Shape;164;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5" name="Google Shape;165;p13"/>
          <p:cNvSpPr txBox="1"/>
          <p:nvPr/>
        </p:nvSpPr>
        <p:spPr>
          <a:xfrm>
            <a:off x="2819400" y="1516650"/>
            <a:ext cx="6696000" cy="611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Development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HTML5 – for structuring the web pages.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CSS3 – for styling, layout design, and responsiveness.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JavaScript – for adding interactivity and dynamic functionality.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Bootstrap / Tailwind CSS (optional) – for responsive and mobile-friendly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Design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Figma / Adobe XD / Canva – for wireframing and UI/UX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Photo editing tools (Photoshop, GIMP, or Canva) – for preparing images, logos, and graphics.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Development Environment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VS Code / Sublime Text – as the code editor.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Git &amp; GitHub – for version control and hosting the project online.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71" name="Google Shape;171;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2" name="Google Shape;172;p1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3" name="Google Shape;173;p14"/>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000"/>
              <a:buFont typeface="Trebuchet MS"/>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4" name="Google Shape;174;p14"/>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5" name="Google Shape;175;p14"/>
          <p:cNvSpPr txBox="1"/>
          <p:nvPr/>
        </p:nvSpPr>
        <p:spPr>
          <a:xfrm>
            <a:off x="1287100" y="1356104"/>
            <a:ext cx="77001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Design and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Layout Structure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Header Section – Includes name, logo (optional), and navigation menu.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A brief introduction with a professional photo and tagline.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FEATURES AND FUNCTIONALITY</a:t>
            </a:r>
            <a:endParaRPr/>
          </a:p>
        </p:txBody>
      </p:sp>
      <p:sp>
        <p:nvSpPr>
          <p:cNvPr id="181" name="Google Shape;181;p15"/>
          <p:cNvSpPr txBox="1"/>
          <p:nvPr/>
        </p:nvSpPr>
        <p:spPr>
          <a:xfrm>
            <a:off x="755337" y="1686100"/>
            <a:ext cx="65445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Core Features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Engaging introduction with name, photo, tagline, and call-to-action.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About Me Section – Displays personal background, career objectives, and a professional summary.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Skills Showcase – Visual representation of technical and soft skills using icons, bars, or charts.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Projects Portfolio – Showcases academic,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