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9" r:id="rId1"/>
  </p:sldMasterIdLst>
  <p:sldIdLst>
    <p:sldId id="256" r:id="rId2"/>
    <p:sldId id="261" r:id="rId3"/>
    <p:sldId id="262" r:id="rId4"/>
    <p:sldId id="263" r:id="rId5"/>
    <p:sldId id="257" r:id="rId6"/>
    <p:sldId id="267" r:id="rId7"/>
    <p:sldId id="268" r:id="rId8"/>
    <p:sldId id="269" r:id="rId9"/>
    <p:sldId id="258" r:id="rId10"/>
    <p:sldId id="259" r:id="rId11"/>
    <p:sldId id="264" r:id="rId12"/>
    <p:sldId id="260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CBA90-E600-44E4-9F46-80E17B685868}" v="4" dt="2025-04-04T16:08:29.614"/>
    <p1510:client id="{9C1C0EE4-3D36-4C37-B3F5-EA2BB7C9DEC6}" v="24" dt="2025-04-05T04:44:49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8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8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Project: Smart Crop Health Monitoring                                                             and Automated Irrigation System</a:t>
            </a:r>
          </a:p>
          <a:p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603CC-5CB7-EE80-6324-71D204471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AIML Driven Agriculture Monitoring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💧 Soil Moisture Estimation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Formula: (humidity * 0.8) - (temperature * 0.2) - (</a:t>
            </a:r>
            <a:r>
              <a:rPr dirty="0" err="1"/>
              <a:t>wind_speed</a:t>
            </a:r>
            <a:r>
              <a:rPr dirty="0"/>
              <a:t> * 0.1)</a:t>
            </a:r>
          </a:p>
          <a:p>
            <a:r>
              <a:rPr dirty="0"/>
              <a:t>• Humidity: Major contributor (increases soil moisture)</a:t>
            </a:r>
          </a:p>
          <a:p>
            <a:r>
              <a:rPr dirty="0"/>
              <a:t>• Temperature: Promotes evaporation (decreases moisture)</a:t>
            </a:r>
          </a:p>
          <a:p>
            <a:r>
              <a:rPr dirty="0"/>
              <a:t>• Wind Speed: Affects evaporation (decreases moisture)</a:t>
            </a:r>
          </a:p>
          <a:p>
            <a:r>
              <a:rPr dirty="0"/>
              <a:t>• Output capped between 0 and 100%</a:t>
            </a:r>
          </a:p>
          <a:p>
            <a:r>
              <a:rPr dirty="0"/>
              <a:t>• Used for approximation in smart irrigation 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3D61-4008-4597-6878-132BDD70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E6846-AF84-0B60-C2B4-EB9FEA03A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0440"/>
            <a:ext cx="4306529" cy="5102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5C03B-6B1B-6AE0-3860-D0DB1E80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47" y="560439"/>
            <a:ext cx="4709651" cy="5102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1B3F72-EDCF-5B92-39A6-E965CD1435D4}"/>
              </a:ext>
            </a:extLst>
          </p:cNvPr>
          <p:cNvSpPr txBox="1"/>
          <p:nvPr/>
        </p:nvSpPr>
        <p:spPr>
          <a:xfrm>
            <a:off x="88490" y="5968181"/>
            <a:ext cx="896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effectLst/>
                <a:latin typeface="Google Sans"/>
              </a:rPr>
              <a:t>        STATISTICS                                               PROTOTYPE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777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Output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</a:t>
            </a:r>
            <a:r>
              <a:rPr dirty="0" err="1"/>
              <a:t>Output</a:t>
            </a:r>
            <a:r>
              <a:rPr lang="en-US" dirty="0" err="1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City: Mumbai | Prediction: Irrigation Needed</a:t>
            </a:r>
          </a:p>
          <a:p>
            <a:r>
              <a:rPr lang="en-US" dirty="0"/>
              <a:t>Comment: Soil dry | Advice: Start irrigation</a:t>
            </a:r>
          </a:p>
          <a:p>
            <a:r>
              <a:rPr lang="en-US" dirty="0"/>
              <a:t>(Use data table in app)</a:t>
            </a:r>
          </a:p>
          <a:p>
            <a:r>
              <a:rPr dirty="0"/>
              <a:t>• Applications:</a:t>
            </a:r>
          </a:p>
          <a:p>
            <a:r>
              <a:rPr dirty="0"/>
              <a:t>  - AI-based irrigation control</a:t>
            </a:r>
          </a:p>
          <a:p>
            <a:r>
              <a:rPr dirty="0"/>
              <a:t>  - Soil health estimation without sensors</a:t>
            </a:r>
          </a:p>
          <a:p>
            <a:r>
              <a:rPr dirty="0"/>
              <a:t>  - Weather-based crop monitoring</a:t>
            </a:r>
          </a:p>
          <a:p>
            <a:r>
              <a:rPr dirty="0"/>
              <a:t>  - Real-time farm decision support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C815-FE20-047D-C31F-3B2A1E06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2ABF-9D6C-755E-AB74-52EA1C97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💧 Saves 30-40% Water</a:t>
            </a:r>
          </a:p>
          <a:p>
            <a:pPr marL="0" indent="0">
              <a:buNone/>
            </a:pPr>
            <a:r>
              <a:rPr lang="en-US" dirty="0"/>
              <a:t>🌱 Improves Crop Health</a:t>
            </a:r>
          </a:p>
          <a:p>
            <a:pPr marL="0" indent="0">
              <a:buNone/>
            </a:pPr>
            <a:r>
              <a:rPr lang="en-US" dirty="0"/>
              <a:t>⚡ Affordable, Scalable &amp; Fully Automated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78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F887-97EA-10E0-B431-F5D1CEAC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9FFE-70BE-B93D-B3DD-3025FFEA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94" y="1834166"/>
            <a:ext cx="7756267" cy="484750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endParaRPr lang="en-US" b="1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AI &amp; IoT Integration – Utilizes AI, IoT, and sensor-based technology to modernize farming.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700" b="1" dirty="0"/>
              <a:t>Real-time Monitoring</a:t>
            </a:r>
            <a:r>
              <a:rPr lang="en-US" sz="2700" dirty="0"/>
              <a:t> – Enables real-time crop health detection for proactive decision-making.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700" b="1" dirty="0"/>
              <a:t>Automated Irrigation</a:t>
            </a:r>
            <a:r>
              <a:rPr lang="en-US" sz="2700" dirty="0"/>
              <a:t> – Reduces manual intervention through smart irrigation control.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700" b="1" dirty="0"/>
              <a:t>Improved Crop Yield</a:t>
            </a:r>
            <a:r>
              <a:rPr lang="en-US" sz="2700" dirty="0"/>
              <a:t> – Enhances productivity and ensures better crop health.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700" b="1" dirty="0"/>
              <a:t>Cost-Effective &amp; Scalable</a:t>
            </a:r>
            <a:r>
              <a:rPr lang="en-US" sz="2700" dirty="0"/>
              <a:t> – Designed for affordability and adaptability across different farm sizes.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700" b="1" dirty="0"/>
              <a:t>Sustainable Agriculture</a:t>
            </a:r>
            <a:r>
              <a:rPr lang="en-US" sz="2700" dirty="0"/>
              <a:t> – Promotes eco-friendly and efficient farming practices.</a:t>
            </a:r>
          </a:p>
          <a:p>
            <a:pPr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21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49E6-DC0E-A1C1-A22F-C3B8AA68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:</a:t>
            </a:r>
            <a:r>
              <a:rPr lang="en-US" dirty="0" err="1"/>
              <a:t>HackHers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3D72-E628-A3A7-C9C0-304B4A0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MEMBRES NAME:</a:t>
            </a:r>
          </a:p>
          <a:p>
            <a:r>
              <a:rPr lang="en-US" dirty="0"/>
              <a:t>POORVI PRAHALAD PUROHIT</a:t>
            </a:r>
          </a:p>
          <a:p>
            <a:r>
              <a:rPr lang="en-US" dirty="0"/>
              <a:t>MANYA M</a:t>
            </a:r>
          </a:p>
          <a:p>
            <a:r>
              <a:rPr lang="en-US" dirty="0"/>
              <a:t>MEGANA T B</a:t>
            </a:r>
          </a:p>
          <a:p>
            <a:r>
              <a:rPr lang="en-US" dirty="0"/>
              <a:t>JAYADIXITHA S 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86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DB8B-E38B-E8C8-6BB8-77F58517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0739-2BF1-7E23-841A-85BD2F09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5241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Traditional crop health monitoring is slow and inefficient, leading to delayed actions and reduced yields. Our AI-driven system integrates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IR sensors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detect early signs of crop stress or disease.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IR sensors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analyze light absorption to assess plant health.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(Logistic Regression &amp; Random Forest)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classify crops as healthy, stressed, or diseased.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Bluetooth module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transmits data to a mobile app/dashboard for real-time alerts.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Automated irrigation 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DC motor spray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activates when stress is detected, ensuring proper hydration.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06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6AC5-BFDA-9932-506D-E96D625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&amp; 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0FB-20A6-0E30-B741-9964B50E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Soil Moisture Data: Extracted from WRIS dataset</a:t>
            </a:r>
          </a:p>
          <a:p>
            <a:r>
              <a:rPr lang="en-IN" dirty="0"/>
              <a:t>- Hardware to be used: Arduino Uno, IR Sensors, Bluetooth Module, DC </a:t>
            </a:r>
            <a:r>
              <a:rPr lang="en-IN" dirty="0" err="1"/>
              <a:t>Motor,Motor</a:t>
            </a:r>
            <a:r>
              <a:rPr lang="en-IN" dirty="0"/>
              <a:t> driver</a:t>
            </a:r>
          </a:p>
          <a:p>
            <a:r>
              <a:rPr lang="en-IN" dirty="0"/>
              <a:t>- Software: Python (pandas for data analysis)</a:t>
            </a:r>
          </a:p>
          <a:p>
            <a:r>
              <a:rPr lang="en-IN" dirty="0"/>
              <a:t>Platform :</a:t>
            </a:r>
            <a:r>
              <a:rPr lang="en-IN" dirty="0" err="1"/>
              <a:t>Juptenotebook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57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Project 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 &amp; Tools: Python, Requests, Pandas</a:t>
            </a:r>
          </a:p>
          <a:p>
            <a:r>
              <a:t>API Used: WeatherAPI</a:t>
            </a:r>
          </a:p>
          <a:p>
            <a:r>
              <a:t>Total Cities Covered: 200+ Indian Cities</a:t>
            </a:r>
          </a:p>
          <a:p>
            <a:r>
              <a:t>Output: CSV file with weather &amp; estimated soil moisture</a:t>
            </a:r>
          </a:p>
          <a:p>
            <a:r>
              <a:t>Use Case: Smart Irrigation, Crop Health Monitoring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0E25-1CD1-9EAB-5001-615E99D0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02F2-3C0C-AA51-C816-37FA465C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weather and sensor data.</a:t>
            </a:r>
          </a:p>
          <a:p>
            <a:r>
              <a:rPr lang="en-US" dirty="0"/>
              <a:t>Soil Moisture: 10–60%, IR sensor: 0/1 (Healthy/Unhealthy).</a:t>
            </a:r>
          </a:p>
          <a:p>
            <a:r>
              <a:rPr lang="en-US" dirty="0"/>
              <a:t>Label: 1 if soil &lt; 30 or crop unhealthy; else 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57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09A2-1FE9-5BB4-E55E-0FE79361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2301-C142-13DA-547D-5FD67880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Random Forest Classifier.</a:t>
            </a:r>
          </a:p>
          <a:p>
            <a:r>
              <a:rPr lang="en-US" dirty="0"/>
              <a:t>Training on 300 simulated records.</a:t>
            </a:r>
          </a:p>
          <a:p>
            <a:r>
              <a:rPr lang="en-US" dirty="0"/>
              <a:t>12 input features including weather and sensors.</a:t>
            </a:r>
          </a:p>
          <a:p>
            <a:r>
              <a:rPr lang="en-US" dirty="0"/>
              <a:t>Output: 0 = No Irrigation, 1 = Irrigation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55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1807-D1D6-30CD-BA20-A2C5F7B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8C89-7D6D-8BE4-540B-90737689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sensors detect light intensity (crop health).</a:t>
            </a:r>
          </a:p>
          <a:p>
            <a:r>
              <a:rPr lang="en-US" dirty="0"/>
              <a:t>Bluetooth receives city + prediction from app.</a:t>
            </a:r>
          </a:p>
          <a:p>
            <a:r>
              <a:rPr lang="en-US" dirty="0"/>
              <a:t>Motor runs on command (e.g., ON 10).</a:t>
            </a:r>
          </a:p>
          <a:p>
            <a:r>
              <a:rPr lang="en-US" dirty="0"/>
              <a:t>Auto-stop on obstacle or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99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Python Code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Import required libraries (requests, pandas)</a:t>
            </a:r>
          </a:p>
          <a:p>
            <a:r>
              <a:rPr dirty="0"/>
              <a:t>2. Define </a:t>
            </a:r>
            <a:r>
              <a:rPr lang="en-US" dirty="0"/>
              <a:t>100</a:t>
            </a:r>
            <a:r>
              <a:rPr dirty="0"/>
              <a:t>+ cities to fetch data for</a:t>
            </a:r>
          </a:p>
          <a:p>
            <a:r>
              <a:rPr dirty="0"/>
              <a:t>3. Use </a:t>
            </a:r>
            <a:r>
              <a:rPr dirty="0" err="1"/>
              <a:t>WeatherAPI</a:t>
            </a:r>
            <a:r>
              <a:rPr dirty="0"/>
              <a:t> to get real-time weather data</a:t>
            </a:r>
          </a:p>
          <a:p>
            <a:r>
              <a:rPr dirty="0"/>
              <a:t>4. Extract temperature, humidity, wind speed, etc.</a:t>
            </a:r>
          </a:p>
          <a:p>
            <a:r>
              <a:rPr dirty="0"/>
              <a:t>5. Estimate soil moisture using a simple formula</a:t>
            </a:r>
          </a:p>
          <a:p>
            <a:r>
              <a:rPr dirty="0"/>
              <a:t>6. Store data &amp; export to CSV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</TotalTime>
  <Words>622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Google Sans</vt:lpstr>
      <vt:lpstr>Trebuchet MS</vt:lpstr>
      <vt:lpstr>Berlin</vt:lpstr>
      <vt:lpstr>AIML Driven Agriculture Monitoring System</vt:lpstr>
      <vt:lpstr>TEAM NAME :HackHers</vt:lpstr>
      <vt:lpstr>Problem Statement</vt:lpstr>
      <vt:lpstr>Data Source &amp; Hardware Components</vt:lpstr>
      <vt:lpstr>🔍 Project Module Overview</vt:lpstr>
      <vt:lpstr>Data Generation</vt:lpstr>
      <vt:lpstr>Machine Learning Model</vt:lpstr>
      <vt:lpstr>Arduino Integration</vt:lpstr>
      <vt:lpstr>🧠 Python Code Logic</vt:lpstr>
      <vt:lpstr>💧 Soil Moisture Estimation Formula</vt:lpstr>
      <vt:lpstr>PowerPoint Presentation</vt:lpstr>
      <vt:lpstr>✅ Output &amp; Applications</vt:lpstr>
      <vt:lpstr>IMPACT: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Manya</dc:creator>
  <cp:keywords/>
  <dc:description>generated using python-pptx</dc:description>
  <cp:lastModifiedBy>Manya M</cp:lastModifiedBy>
  <cp:revision>4</cp:revision>
  <dcterms:created xsi:type="dcterms:W3CDTF">2013-01-27T09:14:16Z</dcterms:created>
  <dcterms:modified xsi:type="dcterms:W3CDTF">2025-04-05T04:52:30Z</dcterms:modified>
  <cp:category/>
</cp:coreProperties>
</file>