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3A6C-7528-42A7-9449-8F54FBC99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9BC37-3DF4-4E62-A637-23B7D139E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6372-FDE1-4777-9223-E81C688F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E3B6-E41D-425D-A643-48251558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3F17B-C483-4292-99FE-9E8BB2F8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BC0E-0F04-4934-A18A-1F65CCC5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DEB06-E85D-4565-B6EA-4A3DB80F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4F56-EE77-40B9-A8D4-50076550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3759-46C8-4432-AD2F-F73E09A5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7C56-A454-4C40-8367-95E76E24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EE958-2364-431E-A74D-077D0F240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AA3F0-D42A-49E3-96B4-0129212F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DDDD-6068-4814-93BD-D1230628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3DB4-6D03-4CC2-9776-EFC77D5B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B4C1-143D-4E0B-82F3-91441663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69E3-085B-490D-80B5-1DF389F1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512F-37B7-4DEB-BCC7-ED77CE3F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177C-F4A7-4893-ACF4-1AE60412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F6D7-3E4F-4D23-BD1E-8ED1FFC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874D-A4A1-48C3-A6B9-CD09DB10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CCAE-9B95-4BA6-BC7E-EBCDE1E4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3B324-BF1E-4A8B-81CD-ABB87D7B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9FEE-FE19-4921-A685-CC5D8810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431B-5F28-4B08-A543-0E286DAD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0F94-FFCA-43F6-9419-0E235F66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248A-618D-4438-A395-17E3E291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5AE4-0F59-4137-B9BD-7940475C1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D7CE-0FD8-46F0-B258-D04BC630F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B0161-041D-4498-9FB3-BB6E6E47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2403-B765-49FF-906E-5F84A0F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EC7EA-A964-4F6A-8313-19B66E9C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D8BB-AE43-4431-8889-C304B867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3D0F-21C4-4948-94AA-BC398A60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3C4F0-A660-49ED-9728-17ACDCDB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2DAF-99A2-444D-B6BF-4240F8D7C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6AED1-AF88-49E5-ADC8-8C202ABAF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2DAFA-4253-41B2-A5BE-123B7023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CF5E9-2F9C-4655-98AA-59092CDA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28AB3-1D53-41F3-BE9F-CA6E2FC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034A-77CC-419E-8555-ECD252D5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055B0-8214-48C6-8477-F36CAEB1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030E0-4B8C-478B-A4B8-1E8D9DCD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72221-94B7-45A2-A043-E9037934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2983E-BB44-4BE5-8B74-ACB902A3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9247-8FFF-4589-AAAD-80876A9D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E5F58-D433-45E7-873C-241EA4AA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8BF6-DBFA-493C-8F41-DB195FE1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3166-70C6-4D6D-B237-8E52120B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8DAF-AA8C-4BE3-BF80-929FFD591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1BA14-31A4-4E7F-B65A-3F72D18A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D8A9-21BD-425E-9BA3-F4992BD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EBAA-A44A-4201-8C30-7C72AF3C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EA0E-4D73-42BE-B744-7E5C81AD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8B8F-5D5E-484D-9BD9-C680C131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05CCC-49CB-4682-A1C7-6CAB328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F771-EBD6-4C57-850A-7B50EFF1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362D2-B0F5-4EF8-AA03-BADCDC23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FFE20-7C04-445E-AEA4-28359452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45F3D-7AA8-46D0-ABDA-3484FDF6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CCEA4-D46D-4784-8580-2B69901A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5C4D-ACF8-4A2A-B376-BD64C6D7B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9964-8E27-49DE-B196-0C917EAF51D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EDDB-D743-4977-AEB2-F5A034C21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51DE-4BBF-4548-9317-DFD254142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D659-A9C5-49CC-8E48-7C5380022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BA778-A1C1-4806-9E8A-24F931265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3" y="1564323"/>
            <a:ext cx="5059970" cy="3299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C2ED70-48B7-4E54-8930-F162ACA6D4BF}"/>
              </a:ext>
            </a:extLst>
          </p:cNvPr>
          <p:cNvSpPr/>
          <p:nvPr/>
        </p:nvSpPr>
        <p:spPr>
          <a:xfrm>
            <a:off x="1900728" y="2056501"/>
            <a:ext cx="1002270" cy="17179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A7AB68A-F2D5-4863-B243-95829EDC54DF}"/>
              </a:ext>
            </a:extLst>
          </p:cNvPr>
          <p:cNvSpPr/>
          <p:nvPr/>
        </p:nvSpPr>
        <p:spPr>
          <a:xfrm rot="6760305">
            <a:off x="2984259" y="2156307"/>
            <a:ext cx="302151" cy="37737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DBD1-98DA-481F-B379-1D8816F7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659" y="1564324"/>
            <a:ext cx="5225648" cy="329932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2AF6CF5-78F6-432F-B5BA-88B3DA470A24}"/>
              </a:ext>
            </a:extLst>
          </p:cNvPr>
          <p:cNvSpPr/>
          <p:nvPr/>
        </p:nvSpPr>
        <p:spPr>
          <a:xfrm rot="18376667">
            <a:off x="6179816" y="4319430"/>
            <a:ext cx="280065" cy="34978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Tran</dc:creator>
  <cp:lastModifiedBy>Khanh Tran</cp:lastModifiedBy>
  <cp:revision>2</cp:revision>
  <dcterms:created xsi:type="dcterms:W3CDTF">2020-01-13T04:44:16Z</dcterms:created>
  <dcterms:modified xsi:type="dcterms:W3CDTF">2020-01-13T05:30:46Z</dcterms:modified>
</cp:coreProperties>
</file>