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4" r:id="rId3"/>
  </p:sldIdLst>
  <p:sldSz cx="12192000" cy="6858000"/>
  <p:notesSz cx="6797675" cy="99298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7320" autoAdjust="0"/>
  </p:normalViewPr>
  <p:slideViewPr>
    <p:cSldViewPr>
      <p:cViewPr varScale="1">
        <p:scale>
          <a:sx n="82" d="100"/>
          <a:sy n="82" d="100"/>
        </p:scale>
        <p:origin x="116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3222" y="-90"/>
      </p:cViewPr>
      <p:guideLst>
        <p:guide orient="horz" pos="2880"/>
        <p:guide pos="2160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49345A-B1C9-48CA-AA29-4A6719DCE0A2}" type="datetimeFigureOut">
              <a:rPr lang="zh-CN" altLang="en-US"/>
              <a:pPr>
                <a:defRPr/>
              </a:pPr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CB89D7-75AF-45A5-8777-11F121D42B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972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2D92B49-80CE-4278-9A12-A6475C1DE667}" type="datetimeFigureOut">
              <a:rPr lang="zh-CN" altLang="en-US"/>
              <a:pPr>
                <a:defRPr/>
              </a:pPr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BA8E35-B8E9-4701-9675-ECED45D5DB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977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0382250" y="5286375"/>
            <a:ext cx="18097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 bwMode="auto">
          <a:xfrm>
            <a:off x="0" y="955675"/>
            <a:ext cx="12192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19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9961563" y="52388"/>
            <a:ext cx="183832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121920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10501313" y="115888"/>
            <a:ext cx="14636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7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17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38217" y="274639"/>
            <a:ext cx="8001056" cy="51117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65AA2-AF17-4F85-BA7B-D9354BA021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05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1B2BE-3309-4792-8BE6-AC30C5FAF2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4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0382250" y="5286375"/>
            <a:ext cx="18097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486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00125"/>
            <a:ext cx="109728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53750" y="6421438"/>
            <a:ext cx="558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Times New Roman" panose="02020603050405020304" pitchFamily="18" charset="0"/>
                <a:ea typeface="宋体" panose="02010600030101010101" pitchFamily="2" charset="-122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63AD3C1E-8C60-41B9-82A9-8DBCAA972B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 bwMode="auto">
          <a:xfrm>
            <a:off x="0" y="955675"/>
            <a:ext cx="12192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10501313" y="115888"/>
            <a:ext cx="14636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8" r:id="rId2"/>
    <p:sldLayoutId id="2147483719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524000" y="5572125"/>
            <a:ext cx="9144000" cy="40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组织内部资料，请勿对外传播</a:t>
            </a:r>
          </a:p>
        </p:txBody>
      </p:sp>
      <p:sp>
        <p:nvSpPr>
          <p:cNvPr id="5123" name="标题 3"/>
          <p:cNvSpPr>
            <a:spLocks/>
          </p:cNvSpPr>
          <p:nvPr/>
        </p:nvSpPr>
        <p:spPr bwMode="auto">
          <a:xfrm>
            <a:off x="1919288" y="2565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zh-CN" alt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8804</TotalTime>
  <Words>7</Words>
  <Application>Microsoft Macintosh PowerPoint</Application>
  <PresentationFormat>宽屏</PresentationFormat>
  <Paragraphs>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黑体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vivianting</dc:creator>
  <cp:lastModifiedBy>Microsoft Office User</cp:lastModifiedBy>
  <cp:revision>130</cp:revision>
  <cp:lastPrinted>2019-02-24T13:08:46Z</cp:lastPrinted>
  <dcterms:created xsi:type="dcterms:W3CDTF">2009-12-17T00:51:48Z</dcterms:created>
  <dcterms:modified xsi:type="dcterms:W3CDTF">2019-09-05T02:07:19Z</dcterms:modified>
</cp:coreProperties>
</file>