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A0077-A6A0-44C9-8656-5A7C1FE145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9476F3-74C8-4CF6-BD8E-F6019F6F682A}">
      <dgm:prSet custT="1"/>
      <dgm:spPr/>
      <dgm:t>
        <a:bodyPr/>
        <a:lstStyle/>
        <a:p>
          <a:pPr>
            <a:defRPr cap="all"/>
          </a:pPr>
          <a:r>
            <a:rPr lang="en-US" sz="1600" dirty="0"/>
            <a:t>Project Title: Aarish CRM System</a:t>
          </a:r>
        </a:p>
      </dgm:t>
    </dgm:pt>
    <dgm:pt modelId="{A17E487C-AF06-49D1-9079-C499F6293D6D}" type="parTrans" cxnId="{5762CC68-8109-47EF-A5B3-9581A7667320}">
      <dgm:prSet/>
      <dgm:spPr/>
      <dgm:t>
        <a:bodyPr/>
        <a:lstStyle/>
        <a:p>
          <a:endParaRPr lang="en-US"/>
        </a:p>
      </dgm:t>
    </dgm:pt>
    <dgm:pt modelId="{FF41E274-1D0A-4E27-9A58-28A7B0B8DF85}" type="sibTrans" cxnId="{5762CC68-8109-47EF-A5B3-9581A7667320}">
      <dgm:prSet/>
      <dgm:spPr/>
      <dgm:t>
        <a:bodyPr/>
        <a:lstStyle/>
        <a:p>
          <a:endParaRPr lang="en-US"/>
        </a:p>
      </dgm:t>
    </dgm:pt>
    <dgm:pt modelId="{1F32CAF7-DEFD-4B3E-BECC-86B053B4E4A9}">
      <dgm:prSet custT="1"/>
      <dgm:spPr/>
      <dgm:t>
        <a:bodyPr/>
        <a:lstStyle/>
        <a:p>
          <a:pPr>
            <a:defRPr cap="all"/>
          </a:pPr>
          <a:r>
            <a:rPr lang="en-US" sz="1600" dirty="0"/>
            <a:t>Objective: A Customer Relationship Management system to manage customer records and sales.</a:t>
          </a:r>
        </a:p>
      </dgm:t>
    </dgm:pt>
    <dgm:pt modelId="{80364FFD-C64D-497E-8F45-1AD66B8F4EFC}" type="parTrans" cxnId="{02C457D2-AA01-4AAD-BD05-6CDD90AAF62B}">
      <dgm:prSet/>
      <dgm:spPr/>
      <dgm:t>
        <a:bodyPr/>
        <a:lstStyle/>
        <a:p>
          <a:endParaRPr lang="en-US"/>
        </a:p>
      </dgm:t>
    </dgm:pt>
    <dgm:pt modelId="{E9749916-EFCF-4487-9CE2-322FDCA2847E}" type="sibTrans" cxnId="{02C457D2-AA01-4AAD-BD05-6CDD90AAF62B}">
      <dgm:prSet/>
      <dgm:spPr/>
      <dgm:t>
        <a:bodyPr/>
        <a:lstStyle/>
        <a:p>
          <a:endParaRPr lang="en-US"/>
        </a:p>
      </dgm:t>
    </dgm:pt>
    <dgm:pt modelId="{9BC6A484-2E04-4F41-9DF5-7974BC47FC0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Technology Stack: Java, Swing for UI, File Handling for Data Persistence.</a:t>
          </a:r>
        </a:p>
      </dgm:t>
    </dgm:pt>
    <dgm:pt modelId="{573C29C2-5126-4B8C-9A0E-A0ED916406A5}" type="parTrans" cxnId="{B322DCE9-96B8-4502-B9B1-46FD7DFED86B}">
      <dgm:prSet/>
      <dgm:spPr/>
      <dgm:t>
        <a:bodyPr/>
        <a:lstStyle/>
        <a:p>
          <a:endParaRPr lang="en-US"/>
        </a:p>
      </dgm:t>
    </dgm:pt>
    <dgm:pt modelId="{00FFA83D-AE15-4960-9A72-B3230825B40C}" type="sibTrans" cxnId="{B322DCE9-96B8-4502-B9B1-46FD7DFED86B}">
      <dgm:prSet/>
      <dgm:spPr/>
      <dgm:t>
        <a:bodyPr/>
        <a:lstStyle/>
        <a:p>
          <a:endParaRPr lang="en-US"/>
        </a:p>
      </dgm:t>
    </dgm:pt>
    <dgm:pt modelId="{583DF098-7E63-47F7-99FD-6D94880D2410}" type="pres">
      <dgm:prSet presAssocID="{194A0077-A6A0-44C9-8656-5A7C1FE145FC}" presName="root" presStyleCnt="0">
        <dgm:presLayoutVars>
          <dgm:dir/>
          <dgm:resizeHandles val="exact"/>
        </dgm:presLayoutVars>
      </dgm:prSet>
      <dgm:spPr/>
    </dgm:pt>
    <dgm:pt modelId="{C3841FF0-9B63-48A4-BCB3-DFC406880A33}" type="pres">
      <dgm:prSet presAssocID="{C89476F3-74C8-4CF6-BD8E-F6019F6F682A}" presName="compNode" presStyleCnt="0"/>
      <dgm:spPr/>
    </dgm:pt>
    <dgm:pt modelId="{5864C949-DD24-429F-AC55-F8D48530B428}" type="pres">
      <dgm:prSet presAssocID="{C89476F3-74C8-4CF6-BD8E-F6019F6F682A}" presName="iconBgRect" presStyleLbl="bgShp" presStyleIdx="0" presStyleCnt="3" custScaleX="133751" custScaleY="119588"/>
      <dgm:spPr/>
    </dgm:pt>
    <dgm:pt modelId="{38BF30B6-8B8A-4529-95F8-7C2282D8BA5B}" type="pres">
      <dgm:prSet presAssocID="{C89476F3-74C8-4CF6-BD8E-F6019F6F68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50181FD-3599-45FC-8620-CC9BB892222E}" type="pres">
      <dgm:prSet presAssocID="{C89476F3-74C8-4CF6-BD8E-F6019F6F682A}" presName="spaceRect" presStyleCnt="0"/>
      <dgm:spPr/>
    </dgm:pt>
    <dgm:pt modelId="{A6A9922C-73DD-47C7-88FA-CA49475390FA}" type="pres">
      <dgm:prSet presAssocID="{C89476F3-74C8-4CF6-BD8E-F6019F6F682A}" presName="textRect" presStyleLbl="revTx" presStyleIdx="0" presStyleCnt="3">
        <dgm:presLayoutVars>
          <dgm:chMax val="1"/>
          <dgm:chPref val="1"/>
        </dgm:presLayoutVars>
      </dgm:prSet>
      <dgm:spPr/>
    </dgm:pt>
    <dgm:pt modelId="{2152099C-9B09-473D-8AEF-ED5AF7B61AB3}" type="pres">
      <dgm:prSet presAssocID="{FF41E274-1D0A-4E27-9A58-28A7B0B8DF85}" presName="sibTrans" presStyleCnt="0"/>
      <dgm:spPr/>
    </dgm:pt>
    <dgm:pt modelId="{901EFED6-5279-4C9B-BDE3-FB76128A786D}" type="pres">
      <dgm:prSet presAssocID="{1F32CAF7-DEFD-4B3E-BECC-86B053B4E4A9}" presName="compNode" presStyleCnt="0"/>
      <dgm:spPr/>
    </dgm:pt>
    <dgm:pt modelId="{498228E5-1468-4C65-B556-35BF22113B35}" type="pres">
      <dgm:prSet presAssocID="{1F32CAF7-DEFD-4B3E-BECC-86B053B4E4A9}" presName="iconBgRect" presStyleLbl="bgShp" presStyleIdx="1" presStyleCnt="3"/>
      <dgm:spPr/>
    </dgm:pt>
    <dgm:pt modelId="{BAF3C518-2267-4E6B-B9BD-A53A6D6CF9E9}" type="pres">
      <dgm:prSet presAssocID="{1F32CAF7-DEFD-4B3E-BECC-86B053B4E4A9}" presName="iconRect" presStyleLbl="node1" presStyleIdx="1" presStyleCnt="3" custScaleX="223406" custScaleY="19344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0F8963F-A643-47E0-9CBB-DCB03A43D2A7}" type="pres">
      <dgm:prSet presAssocID="{1F32CAF7-DEFD-4B3E-BECC-86B053B4E4A9}" presName="spaceRect" presStyleCnt="0"/>
      <dgm:spPr/>
    </dgm:pt>
    <dgm:pt modelId="{D383A284-E3F7-4AA6-889C-57A2F760C281}" type="pres">
      <dgm:prSet presAssocID="{1F32CAF7-DEFD-4B3E-BECC-86B053B4E4A9}" presName="textRect" presStyleLbl="revTx" presStyleIdx="1" presStyleCnt="3">
        <dgm:presLayoutVars>
          <dgm:chMax val="1"/>
          <dgm:chPref val="1"/>
        </dgm:presLayoutVars>
      </dgm:prSet>
      <dgm:spPr/>
    </dgm:pt>
    <dgm:pt modelId="{DCF510AE-2570-4CCD-A3E0-838308E22A28}" type="pres">
      <dgm:prSet presAssocID="{E9749916-EFCF-4487-9CE2-322FDCA2847E}" presName="sibTrans" presStyleCnt="0"/>
      <dgm:spPr/>
    </dgm:pt>
    <dgm:pt modelId="{5F8C8819-6179-4566-AE6C-7A6559630EFC}" type="pres">
      <dgm:prSet presAssocID="{9BC6A484-2E04-4F41-9DF5-7974BC47FC01}" presName="compNode" presStyleCnt="0"/>
      <dgm:spPr/>
    </dgm:pt>
    <dgm:pt modelId="{FE6B11E6-29CC-43AC-80A3-CAA674093128}" type="pres">
      <dgm:prSet presAssocID="{9BC6A484-2E04-4F41-9DF5-7974BC47FC01}" presName="iconBgRect" presStyleLbl="bgShp" presStyleIdx="2" presStyleCnt="3" custScaleX="142233" custScaleY="132483"/>
      <dgm:spPr/>
    </dgm:pt>
    <dgm:pt modelId="{916ED4E9-DEE0-4203-9559-54E4279AB08D}" type="pres">
      <dgm:prSet presAssocID="{9BC6A484-2E04-4F41-9DF5-7974BC47FC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924FE39-1F1A-41A8-A023-534BE3EC2F17}" type="pres">
      <dgm:prSet presAssocID="{9BC6A484-2E04-4F41-9DF5-7974BC47FC01}" presName="spaceRect" presStyleCnt="0"/>
      <dgm:spPr/>
    </dgm:pt>
    <dgm:pt modelId="{0051D738-2CB5-483F-8CB5-5B447499C5DD}" type="pres">
      <dgm:prSet presAssocID="{9BC6A484-2E04-4F41-9DF5-7974BC47FC0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97B80D-724F-4848-9AB5-A443DFE2589F}" type="presOf" srcId="{194A0077-A6A0-44C9-8656-5A7C1FE145FC}" destId="{583DF098-7E63-47F7-99FD-6D94880D2410}" srcOrd="0" destOrd="0" presId="urn:microsoft.com/office/officeart/2018/5/layout/IconCircleLabelList"/>
    <dgm:cxn modelId="{5CDCFA18-8776-412C-87FF-B09872177A08}" type="presOf" srcId="{1F32CAF7-DEFD-4B3E-BECC-86B053B4E4A9}" destId="{D383A284-E3F7-4AA6-889C-57A2F760C281}" srcOrd="0" destOrd="0" presId="urn:microsoft.com/office/officeart/2018/5/layout/IconCircleLabelList"/>
    <dgm:cxn modelId="{5762CC68-8109-47EF-A5B3-9581A7667320}" srcId="{194A0077-A6A0-44C9-8656-5A7C1FE145FC}" destId="{C89476F3-74C8-4CF6-BD8E-F6019F6F682A}" srcOrd="0" destOrd="0" parTransId="{A17E487C-AF06-49D1-9079-C499F6293D6D}" sibTransId="{FF41E274-1D0A-4E27-9A58-28A7B0B8DF85}"/>
    <dgm:cxn modelId="{9869FD52-F78F-43DA-98E2-F1A2E9AC000E}" type="presOf" srcId="{C89476F3-74C8-4CF6-BD8E-F6019F6F682A}" destId="{A6A9922C-73DD-47C7-88FA-CA49475390FA}" srcOrd="0" destOrd="0" presId="urn:microsoft.com/office/officeart/2018/5/layout/IconCircleLabelList"/>
    <dgm:cxn modelId="{AD4EBF80-A879-43E3-9F0A-288149270012}" type="presOf" srcId="{9BC6A484-2E04-4F41-9DF5-7974BC47FC01}" destId="{0051D738-2CB5-483F-8CB5-5B447499C5DD}" srcOrd="0" destOrd="0" presId="urn:microsoft.com/office/officeart/2018/5/layout/IconCircleLabelList"/>
    <dgm:cxn modelId="{02C457D2-AA01-4AAD-BD05-6CDD90AAF62B}" srcId="{194A0077-A6A0-44C9-8656-5A7C1FE145FC}" destId="{1F32CAF7-DEFD-4B3E-BECC-86B053B4E4A9}" srcOrd="1" destOrd="0" parTransId="{80364FFD-C64D-497E-8F45-1AD66B8F4EFC}" sibTransId="{E9749916-EFCF-4487-9CE2-322FDCA2847E}"/>
    <dgm:cxn modelId="{B322DCE9-96B8-4502-B9B1-46FD7DFED86B}" srcId="{194A0077-A6A0-44C9-8656-5A7C1FE145FC}" destId="{9BC6A484-2E04-4F41-9DF5-7974BC47FC01}" srcOrd="2" destOrd="0" parTransId="{573C29C2-5126-4B8C-9A0E-A0ED916406A5}" sibTransId="{00FFA83D-AE15-4960-9A72-B3230825B40C}"/>
    <dgm:cxn modelId="{2783800C-A52B-4878-9C28-72DF38DA2A59}" type="presParOf" srcId="{583DF098-7E63-47F7-99FD-6D94880D2410}" destId="{C3841FF0-9B63-48A4-BCB3-DFC406880A33}" srcOrd="0" destOrd="0" presId="urn:microsoft.com/office/officeart/2018/5/layout/IconCircleLabelList"/>
    <dgm:cxn modelId="{1B70494B-CE81-45B2-B1CF-CD5321DFEC31}" type="presParOf" srcId="{C3841FF0-9B63-48A4-BCB3-DFC406880A33}" destId="{5864C949-DD24-429F-AC55-F8D48530B428}" srcOrd="0" destOrd="0" presId="urn:microsoft.com/office/officeart/2018/5/layout/IconCircleLabelList"/>
    <dgm:cxn modelId="{406A08F2-59A6-4AAE-915A-36C268666C1F}" type="presParOf" srcId="{C3841FF0-9B63-48A4-BCB3-DFC406880A33}" destId="{38BF30B6-8B8A-4529-95F8-7C2282D8BA5B}" srcOrd="1" destOrd="0" presId="urn:microsoft.com/office/officeart/2018/5/layout/IconCircleLabelList"/>
    <dgm:cxn modelId="{4F9B4F8B-5C78-4B99-A35E-4A0C394F33EE}" type="presParOf" srcId="{C3841FF0-9B63-48A4-BCB3-DFC406880A33}" destId="{950181FD-3599-45FC-8620-CC9BB892222E}" srcOrd="2" destOrd="0" presId="urn:microsoft.com/office/officeart/2018/5/layout/IconCircleLabelList"/>
    <dgm:cxn modelId="{E938DFC4-4D58-4B4C-8D0E-9769B20EAB2A}" type="presParOf" srcId="{C3841FF0-9B63-48A4-BCB3-DFC406880A33}" destId="{A6A9922C-73DD-47C7-88FA-CA49475390FA}" srcOrd="3" destOrd="0" presId="urn:microsoft.com/office/officeart/2018/5/layout/IconCircleLabelList"/>
    <dgm:cxn modelId="{73718F87-7C36-4041-826E-5CE125E65838}" type="presParOf" srcId="{583DF098-7E63-47F7-99FD-6D94880D2410}" destId="{2152099C-9B09-473D-8AEF-ED5AF7B61AB3}" srcOrd="1" destOrd="0" presId="urn:microsoft.com/office/officeart/2018/5/layout/IconCircleLabelList"/>
    <dgm:cxn modelId="{E4CF2941-FEA3-4047-912E-2813580731C4}" type="presParOf" srcId="{583DF098-7E63-47F7-99FD-6D94880D2410}" destId="{901EFED6-5279-4C9B-BDE3-FB76128A786D}" srcOrd="2" destOrd="0" presId="urn:microsoft.com/office/officeart/2018/5/layout/IconCircleLabelList"/>
    <dgm:cxn modelId="{19A74214-8A31-4B12-85AD-71FE4F0DCE1C}" type="presParOf" srcId="{901EFED6-5279-4C9B-BDE3-FB76128A786D}" destId="{498228E5-1468-4C65-B556-35BF22113B35}" srcOrd="0" destOrd="0" presId="urn:microsoft.com/office/officeart/2018/5/layout/IconCircleLabelList"/>
    <dgm:cxn modelId="{698FD2F5-F798-4285-A22F-013166152F68}" type="presParOf" srcId="{901EFED6-5279-4C9B-BDE3-FB76128A786D}" destId="{BAF3C518-2267-4E6B-B9BD-A53A6D6CF9E9}" srcOrd="1" destOrd="0" presId="urn:microsoft.com/office/officeart/2018/5/layout/IconCircleLabelList"/>
    <dgm:cxn modelId="{A00F0148-5C84-4D9C-8E2F-EEFF9706A212}" type="presParOf" srcId="{901EFED6-5279-4C9B-BDE3-FB76128A786D}" destId="{A0F8963F-A643-47E0-9CBB-DCB03A43D2A7}" srcOrd="2" destOrd="0" presId="urn:microsoft.com/office/officeart/2018/5/layout/IconCircleLabelList"/>
    <dgm:cxn modelId="{2CB1665E-D797-42C7-8E4D-31AA577DF27E}" type="presParOf" srcId="{901EFED6-5279-4C9B-BDE3-FB76128A786D}" destId="{D383A284-E3F7-4AA6-889C-57A2F760C281}" srcOrd="3" destOrd="0" presId="urn:microsoft.com/office/officeart/2018/5/layout/IconCircleLabelList"/>
    <dgm:cxn modelId="{94045CBB-9303-43E7-8F26-B005FDF119BB}" type="presParOf" srcId="{583DF098-7E63-47F7-99FD-6D94880D2410}" destId="{DCF510AE-2570-4CCD-A3E0-838308E22A28}" srcOrd="3" destOrd="0" presId="urn:microsoft.com/office/officeart/2018/5/layout/IconCircleLabelList"/>
    <dgm:cxn modelId="{40F70028-BB3F-4386-B61C-540C877395BA}" type="presParOf" srcId="{583DF098-7E63-47F7-99FD-6D94880D2410}" destId="{5F8C8819-6179-4566-AE6C-7A6559630EFC}" srcOrd="4" destOrd="0" presId="urn:microsoft.com/office/officeart/2018/5/layout/IconCircleLabelList"/>
    <dgm:cxn modelId="{2557AC54-D98F-4CF3-9FDF-8F03328A2E7E}" type="presParOf" srcId="{5F8C8819-6179-4566-AE6C-7A6559630EFC}" destId="{FE6B11E6-29CC-43AC-80A3-CAA674093128}" srcOrd="0" destOrd="0" presId="urn:microsoft.com/office/officeart/2018/5/layout/IconCircleLabelList"/>
    <dgm:cxn modelId="{912DD04C-DEC1-4A49-8ADB-B73D0BF0DFC6}" type="presParOf" srcId="{5F8C8819-6179-4566-AE6C-7A6559630EFC}" destId="{916ED4E9-DEE0-4203-9559-54E4279AB08D}" srcOrd="1" destOrd="0" presId="urn:microsoft.com/office/officeart/2018/5/layout/IconCircleLabelList"/>
    <dgm:cxn modelId="{2D08122E-7EAA-4763-BD2A-08058BB74E1A}" type="presParOf" srcId="{5F8C8819-6179-4566-AE6C-7A6559630EFC}" destId="{9924FE39-1F1A-41A8-A023-534BE3EC2F17}" srcOrd="2" destOrd="0" presId="urn:microsoft.com/office/officeart/2018/5/layout/IconCircleLabelList"/>
    <dgm:cxn modelId="{6FA3421D-9AE3-48BD-BC4A-5490120D9E3F}" type="presParOf" srcId="{5F8C8819-6179-4566-AE6C-7A6559630EFC}" destId="{0051D738-2CB5-483F-8CB5-5B447499C5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D138E-2F90-4A35-B00D-CC627809A995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D0CCBC9-6FB3-4D05-A307-1EB68D185834}">
      <dgm:prSet/>
      <dgm:spPr/>
      <dgm:t>
        <a:bodyPr/>
        <a:lstStyle/>
        <a:p>
          <a:r>
            <a:rPr lang="en-US"/>
            <a:t>System Architecture: Based on MVC (Model-View-Controller) pattern.</a:t>
          </a:r>
        </a:p>
      </dgm:t>
    </dgm:pt>
    <dgm:pt modelId="{D018BF58-1626-4A4B-B1FD-7F86D06902B7}" type="parTrans" cxnId="{C6BF034F-B759-46AE-8154-0AF7D99E51D7}">
      <dgm:prSet/>
      <dgm:spPr/>
      <dgm:t>
        <a:bodyPr/>
        <a:lstStyle/>
        <a:p>
          <a:endParaRPr lang="en-US"/>
        </a:p>
      </dgm:t>
    </dgm:pt>
    <dgm:pt modelId="{3A8D4B8F-0818-466A-89E4-8051EB8AAEDC}" type="sibTrans" cxnId="{C6BF034F-B759-46AE-8154-0AF7D99E51D7}">
      <dgm:prSet/>
      <dgm:spPr/>
      <dgm:t>
        <a:bodyPr/>
        <a:lstStyle/>
        <a:p>
          <a:endParaRPr lang="en-US"/>
        </a:p>
      </dgm:t>
    </dgm:pt>
    <dgm:pt modelId="{4C207BBB-AA91-4F84-BDA1-ACFBBE8F78B3}">
      <dgm:prSet/>
      <dgm:spPr/>
      <dgm:t>
        <a:bodyPr/>
        <a:lstStyle/>
        <a:p>
          <a:r>
            <a:rPr lang="en-US"/>
            <a:t>Features: Add Customers, Record Sales, Generate Reports, Save and Load Data.</a:t>
          </a:r>
        </a:p>
      </dgm:t>
    </dgm:pt>
    <dgm:pt modelId="{3E832722-D994-4B9F-9A7E-7AF7535C0675}" type="parTrans" cxnId="{29C87230-EEF8-459F-8710-1F5B61DD02C9}">
      <dgm:prSet/>
      <dgm:spPr/>
      <dgm:t>
        <a:bodyPr/>
        <a:lstStyle/>
        <a:p>
          <a:endParaRPr lang="en-US"/>
        </a:p>
      </dgm:t>
    </dgm:pt>
    <dgm:pt modelId="{C8EC0A5C-9172-455D-A6E0-2844B6B515DC}" type="sibTrans" cxnId="{29C87230-EEF8-459F-8710-1F5B61DD02C9}">
      <dgm:prSet/>
      <dgm:spPr/>
      <dgm:t>
        <a:bodyPr/>
        <a:lstStyle/>
        <a:p>
          <a:endParaRPr lang="en-US"/>
        </a:p>
      </dgm:t>
    </dgm:pt>
    <dgm:pt modelId="{30E82434-45D0-4985-820B-A12D10AD316A}">
      <dgm:prSet/>
      <dgm:spPr/>
      <dgm:t>
        <a:bodyPr/>
        <a:lstStyle/>
        <a:p>
          <a:r>
            <a:rPr lang="en-US"/>
            <a:t>Modules: Customer Management, Sales Recording, Report Generation, Data Persistence.</a:t>
          </a:r>
        </a:p>
      </dgm:t>
    </dgm:pt>
    <dgm:pt modelId="{541A882A-102A-48B0-89B4-4FCB09D58CE8}" type="parTrans" cxnId="{35C24A4D-1C80-415C-9E49-E910EECA070C}">
      <dgm:prSet/>
      <dgm:spPr/>
      <dgm:t>
        <a:bodyPr/>
        <a:lstStyle/>
        <a:p>
          <a:endParaRPr lang="en-US"/>
        </a:p>
      </dgm:t>
    </dgm:pt>
    <dgm:pt modelId="{A2A0E925-0F0B-42BA-80CB-09D259EFFA77}" type="sibTrans" cxnId="{35C24A4D-1C80-415C-9E49-E910EECA070C}">
      <dgm:prSet/>
      <dgm:spPr/>
      <dgm:t>
        <a:bodyPr/>
        <a:lstStyle/>
        <a:p>
          <a:endParaRPr lang="en-US"/>
        </a:p>
      </dgm:t>
    </dgm:pt>
    <dgm:pt modelId="{4B4C94D2-98BC-43E3-A47A-F3D6C0CF6747}" type="pres">
      <dgm:prSet presAssocID="{9E8D138E-2F90-4A35-B00D-CC627809A995}" presName="outerComposite" presStyleCnt="0">
        <dgm:presLayoutVars>
          <dgm:chMax val="5"/>
          <dgm:dir/>
          <dgm:resizeHandles val="exact"/>
        </dgm:presLayoutVars>
      </dgm:prSet>
      <dgm:spPr/>
    </dgm:pt>
    <dgm:pt modelId="{AC711E1F-D2E8-4921-BB0C-E89B49A54FD1}" type="pres">
      <dgm:prSet presAssocID="{9E8D138E-2F90-4A35-B00D-CC627809A995}" presName="dummyMaxCanvas" presStyleCnt="0">
        <dgm:presLayoutVars/>
      </dgm:prSet>
      <dgm:spPr/>
    </dgm:pt>
    <dgm:pt modelId="{B05CF2B8-9ECE-4CAC-974C-D7F5C101F893}" type="pres">
      <dgm:prSet presAssocID="{9E8D138E-2F90-4A35-B00D-CC627809A995}" presName="ThreeNodes_1" presStyleLbl="node1" presStyleIdx="0" presStyleCnt="3">
        <dgm:presLayoutVars>
          <dgm:bulletEnabled val="1"/>
        </dgm:presLayoutVars>
      </dgm:prSet>
      <dgm:spPr/>
    </dgm:pt>
    <dgm:pt modelId="{6DFB4716-DDE7-4040-8261-BC5DACFD6C1C}" type="pres">
      <dgm:prSet presAssocID="{9E8D138E-2F90-4A35-B00D-CC627809A995}" presName="ThreeNodes_2" presStyleLbl="node1" presStyleIdx="1" presStyleCnt="3">
        <dgm:presLayoutVars>
          <dgm:bulletEnabled val="1"/>
        </dgm:presLayoutVars>
      </dgm:prSet>
      <dgm:spPr/>
    </dgm:pt>
    <dgm:pt modelId="{22BC13F4-1FF8-4A8B-B9CA-7CF760738FD5}" type="pres">
      <dgm:prSet presAssocID="{9E8D138E-2F90-4A35-B00D-CC627809A995}" presName="ThreeNodes_3" presStyleLbl="node1" presStyleIdx="2" presStyleCnt="3">
        <dgm:presLayoutVars>
          <dgm:bulletEnabled val="1"/>
        </dgm:presLayoutVars>
      </dgm:prSet>
      <dgm:spPr/>
    </dgm:pt>
    <dgm:pt modelId="{5D3E7482-CD72-40D7-A637-346EE6F3CC73}" type="pres">
      <dgm:prSet presAssocID="{9E8D138E-2F90-4A35-B00D-CC627809A995}" presName="ThreeConn_1-2" presStyleLbl="fgAccFollowNode1" presStyleIdx="0" presStyleCnt="2">
        <dgm:presLayoutVars>
          <dgm:bulletEnabled val="1"/>
        </dgm:presLayoutVars>
      </dgm:prSet>
      <dgm:spPr/>
    </dgm:pt>
    <dgm:pt modelId="{69F39EA0-3DDA-4848-81BE-54A18C7649D1}" type="pres">
      <dgm:prSet presAssocID="{9E8D138E-2F90-4A35-B00D-CC627809A995}" presName="ThreeConn_2-3" presStyleLbl="fgAccFollowNode1" presStyleIdx="1" presStyleCnt="2">
        <dgm:presLayoutVars>
          <dgm:bulletEnabled val="1"/>
        </dgm:presLayoutVars>
      </dgm:prSet>
      <dgm:spPr/>
    </dgm:pt>
    <dgm:pt modelId="{F0423502-FED9-4E91-BBB5-653C721CA77D}" type="pres">
      <dgm:prSet presAssocID="{9E8D138E-2F90-4A35-B00D-CC627809A995}" presName="ThreeNodes_1_text" presStyleLbl="node1" presStyleIdx="2" presStyleCnt="3">
        <dgm:presLayoutVars>
          <dgm:bulletEnabled val="1"/>
        </dgm:presLayoutVars>
      </dgm:prSet>
      <dgm:spPr/>
    </dgm:pt>
    <dgm:pt modelId="{B574D7FE-3EC4-4355-A321-6BDCE64104C8}" type="pres">
      <dgm:prSet presAssocID="{9E8D138E-2F90-4A35-B00D-CC627809A995}" presName="ThreeNodes_2_text" presStyleLbl="node1" presStyleIdx="2" presStyleCnt="3">
        <dgm:presLayoutVars>
          <dgm:bulletEnabled val="1"/>
        </dgm:presLayoutVars>
      </dgm:prSet>
      <dgm:spPr/>
    </dgm:pt>
    <dgm:pt modelId="{26DCBF2A-A2A5-4C73-9B97-90925027E68A}" type="pres">
      <dgm:prSet presAssocID="{9E8D138E-2F90-4A35-B00D-CC627809A99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0461519-8020-488E-B214-995D4C6F4470}" type="presOf" srcId="{9E8D138E-2F90-4A35-B00D-CC627809A995}" destId="{4B4C94D2-98BC-43E3-A47A-F3D6C0CF6747}" srcOrd="0" destOrd="0" presId="urn:microsoft.com/office/officeart/2005/8/layout/vProcess5"/>
    <dgm:cxn modelId="{0229E626-AF0C-400A-A971-3FA7707AC162}" type="presOf" srcId="{1D0CCBC9-6FB3-4D05-A307-1EB68D185834}" destId="{F0423502-FED9-4E91-BBB5-653C721CA77D}" srcOrd="1" destOrd="0" presId="urn:microsoft.com/office/officeart/2005/8/layout/vProcess5"/>
    <dgm:cxn modelId="{E48D2A2D-74D2-4DD1-8EFA-80BDC67F6B9C}" type="presOf" srcId="{4C207BBB-AA91-4F84-BDA1-ACFBBE8F78B3}" destId="{6DFB4716-DDE7-4040-8261-BC5DACFD6C1C}" srcOrd="0" destOrd="0" presId="urn:microsoft.com/office/officeart/2005/8/layout/vProcess5"/>
    <dgm:cxn modelId="{29C87230-EEF8-459F-8710-1F5B61DD02C9}" srcId="{9E8D138E-2F90-4A35-B00D-CC627809A995}" destId="{4C207BBB-AA91-4F84-BDA1-ACFBBE8F78B3}" srcOrd="1" destOrd="0" parTransId="{3E832722-D994-4B9F-9A7E-7AF7535C0675}" sibTransId="{C8EC0A5C-9172-455D-A6E0-2844B6B515DC}"/>
    <dgm:cxn modelId="{127D1938-F6CC-4F3F-830F-713C7737ED0C}" type="presOf" srcId="{30E82434-45D0-4985-820B-A12D10AD316A}" destId="{26DCBF2A-A2A5-4C73-9B97-90925027E68A}" srcOrd="1" destOrd="0" presId="urn:microsoft.com/office/officeart/2005/8/layout/vProcess5"/>
    <dgm:cxn modelId="{05E5325F-416C-4D79-ABB3-E1CDF8B033DC}" type="presOf" srcId="{1D0CCBC9-6FB3-4D05-A307-1EB68D185834}" destId="{B05CF2B8-9ECE-4CAC-974C-D7F5C101F893}" srcOrd="0" destOrd="0" presId="urn:microsoft.com/office/officeart/2005/8/layout/vProcess5"/>
    <dgm:cxn modelId="{35C24A4D-1C80-415C-9E49-E910EECA070C}" srcId="{9E8D138E-2F90-4A35-B00D-CC627809A995}" destId="{30E82434-45D0-4985-820B-A12D10AD316A}" srcOrd="2" destOrd="0" parTransId="{541A882A-102A-48B0-89B4-4FCB09D58CE8}" sibTransId="{A2A0E925-0F0B-42BA-80CB-09D259EFFA77}"/>
    <dgm:cxn modelId="{C6BF034F-B759-46AE-8154-0AF7D99E51D7}" srcId="{9E8D138E-2F90-4A35-B00D-CC627809A995}" destId="{1D0CCBC9-6FB3-4D05-A307-1EB68D185834}" srcOrd="0" destOrd="0" parTransId="{D018BF58-1626-4A4B-B1FD-7F86D06902B7}" sibTransId="{3A8D4B8F-0818-466A-89E4-8051EB8AAEDC}"/>
    <dgm:cxn modelId="{7F17EC89-D8C0-432A-9317-7CB09237C08F}" type="presOf" srcId="{3A8D4B8F-0818-466A-89E4-8051EB8AAEDC}" destId="{5D3E7482-CD72-40D7-A637-346EE6F3CC73}" srcOrd="0" destOrd="0" presId="urn:microsoft.com/office/officeart/2005/8/layout/vProcess5"/>
    <dgm:cxn modelId="{0C831097-AE0D-4AF6-BA9C-D5B29FB9FF31}" type="presOf" srcId="{30E82434-45D0-4985-820B-A12D10AD316A}" destId="{22BC13F4-1FF8-4A8B-B9CA-7CF760738FD5}" srcOrd="0" destOrd="0" presId="urn:microsoft.com/office/officeart/2005/8/layout/vProcess5"/>
    <dgm:cxn modelId="{2C0FCCA2-A93F-4486-A442-09E7F637EF62}" type="presOf" srcId="{4C207BBB-AA91-4F84-BDA1-ACFBBE8F78B3}" destId="{B574D7FE-3EC4-4355-A321-6BDCE64104C8}" srcOrd="1" destOrd="0" presId="urn:microsoft.com/office/officeart/2005/8/layout/vProcess5"/>
    <dgm:cxn modelId="{AD2AA1AB-2509-478C-A628-099301F283AF}" type="presOf" srcId="{C8EC0A5C-9172-455D-A6E0-2844B6B515DC}" destId="{69F39EA0-3DDA-4848-81BE-54A18C7649D1}" srcOrd="0" destOrd="0" presId="urn:microsoft.com/office/officeart/2005/8/layout/vProcess5"/>
    <dgm:cxn modelId="{26DCD09A-04B6-480E-87E1-5502DE03ABAA}" type="presParOf" srcId="{4B4C94D2-98BC-43E3-A47A-F3D6C0CF6747}" destId="{AC711E1F-D2E8-4921-BB0C-E89B49A54FD1}" srcOrd="0" destOrd="0" presId="urn:microsoft.com/office/officeart/2005/8/layout/vProcess5"/>
    <dgm:cxn modelId="{2E6E31B7-3E26-49B9-B8E8-0BBCAB2694DD}" type="presParOf" srcId="{4B4C94D2-98BC-43E3-A47A-F3D6C0CF6747}" destId="{B05CF2B8-9ECE-4CAC-974C-D7F5C101F893}" srcOrd="1" destOrd="0" presId="urn:microsoft.com/office/officeart/2005/8/layout/vProcess5"/>
    <dgm:cxn modelId="{0682C43A-9D71-417B-A0C3-70B439CD69EF}" type="presParOf" srcId="{4B4C94D2-98BC-43E3-A47A-F3D6C0CF6747}" destId="{6DFB4716-DDE7-4040-8261-BC5DACFD6C1C}" srcOrd="2" destOrd="0" presId="urn:microsoft.com/office/officeart/2005/8/layout/vProcess5"/>
    <dgm:cxn modelId="{FB92213A-71D4-44FD-8351-863BB71F6B72}" type="presParOf" srcId="{4B4C94D2-98BC-43E3-A47A-F3D6C0CF6747}" destId="{22BC13F4-1FF8-4A8B-B9CA-7CF760738FD5}" srcOrd="3" destOrd="0" presId="urn:microsoft.com/office/officeart/2005/8/layout/vProcess5"/>
    <dgm:cxn modelId="{260B3BA7-8AEB-4D7A-BCB0-7A6B3066B04C}" type="presParOf" srcId="{4B4C94D2-98BC-43E3-A47A-F3D6C0CF6747}" destId="{5D3E7482-CD72-40D7-A637-346EE6F3CC73}" srcOrd="4" destOrd="0" presId="urn:microsoft.com/office/officeart/2005/8/layout/vProcess5"/>
    <dgm:cxn modelId="{52300BED-5E51-4DC7-8A9E-2B30EE08217C}" type="presParOf" srcId="{4B4C94D2-98BC-43E3-A47A-F3D6C0CF6747}" destId="{69F39EA0-3DDA-4848-81BE-54A18C7649D1}" srcOrd="5" destOrd="0" presId="urn:microsoft.com/office/officeart/2005/8/layout/vProcess5"/>
    <dgm:cxn modelId="{A0141B1D-5F30-49B4-B27F-AF7D2F175FD9}" type="presParOf" srcId="{4B4C94D2-98BC-43E3-A47A-F3D6C0CF6747}" destId="{F0423502-FED9-4E91-BBB5-653C721CA77D}" srcOrd="6" destOrd="0" presId="urn:microsoft.com/office/officeart/2005/8/layout/vProcess5"/>
    <dgm:cxn modelId="{FDAFF29F-49D3-4084-BE17-6CAF479C6F11}" type="presParOf" srcId="{4B4C94D2-98BC-43E3-A47A-F3D6C0CF6747}" destId="{B574D7FE-3EC4-4355-A321-6BDCE64104C8}" srcOrd="7" destOrd="0" presId="urn:microsoft.com/office/officeart/2005/8/layout/vProcess5"/>
    <dgm:cxn modelId="{CCBB00C7-BABA-4EB3-9C21-B4A2862B73BC}" type="presParOf" srcId="{4B4C94D2-98BC-43E3-A47A-F3D6C0CF6747}" destId="{26DCBF2A-A2A5-4C73-9B97-90925027E6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9EA0CE-4E73-4AA0-B5C7-1F938A61A1E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4C00BB8-3CF9-48E3-9702-9D1279876BC6}">
      <dgm:prSet/>
      <dgm:spPr/>
      <dgm:t>
        <a:bodyPr/>
        <a:lstStyle/>
        <a:p>
          <a:r>
            <a:rPr lang="en-US"/>
            <a:t>Inheritance and Polymorphism: Corporate and Individual customers inherit from Customer class.</a:t>
          </a:r>
        </a:p>
      </dgm:t>
    </dgm:pt>
    <dgm:pt modelId="{31E118B6-7D89-476F-817D-90887989F4E8}" type="parTrans" cxnId="{B98A0009-0EA4-4938-92AB-0E5B5F950428}">
      <dgm:prSet/>
      <dgm:spPr/>
      <dgm:t>
        <a:bodyPr/>
        <a:lstStyle/>
        <a:p>
          <a:endParaRPr lang="en-US"/>
        </a:p>
      </dgm:t>
    </dgm:pt>
    <dgm:pt modelId="{E3A30FE2-8D25-4794-8AAC-645F0C174D22}" type="sibTrans" cxnId="{B98A0009-0EA4-4938-92AB-0E5B5F950428}">
      <dgm:prSet/>
      <dgm:spPr/>
      <dgm:t>
        <a:bodyPr/>
        <a:lstStyle/>
        <a:p>
          <a:endParaRPr lang="en-US"/>
        </a:p>
      </dgm:t>
    </dgm:pt>
    <dgm:pt modelId="{4CD27087-2B66-4761-A88D-F782A7188DAA}">
      <dgm:prSet/>
      <dgm:spPr/>
      <dgm:t>
        <a:bodyPr/>
        <a:lstStyle/>
        <a:p>
          <a:r>
            <a:rPr lang="en-US" dirty="0"/>
            <a:t>Inner Classe: ReportGenerator inside CRMManager</a:t>
          </a:r>
        </a:p>
      </dgm:t>
    </dgm:pt>
    <dgm:pt modelId="{17E3EC85-3D95-4785-84BD-35F8728D624F}" type="parTrans" cxnId="{AC849AE2-5DC7-4D5C-A915-32AB47D61850}">
      <dgm:prSet/>
      <dgm:spPr/>
      <dgm:t>
        <a:bodyPr/>
        <a:lstStyle/>
        <a:p>
          <a:endParaRPr lang="en-US"/>
        </a:p>
      </dgm:t>
    </dgm:pt>
    <dgm:pt modelId="{6FEFBE97-F764-4859-BE5E-037A341EF6D6}" type="sibTrans" cxnId="{AC849AE2-5DC7-4D5C-A915-32AB47D61850}">
      <dgm:prSet/>
      <dgm:spPr/>
      <dgm:t>
        <a:bodyPr/>
        <a:lstStyle/>
        <a:p>
          <a:endParaRPr lang="en-US"/>
        </a:p>
      </dgm:t>
    </dgm:pt>
    <dgm:pt modelId="{68C98F5F-192C-4393-AD36-8C7AD86204A3}">
      <dgm:prSet/>
      <dgm:spPr/>
      <dgm:t>
        <a:bodyPr/>
        <a:lstStyle/>
        <a:p>
          <a:r>
            <a:rPr lang="en-US"/>
            <a:t>Exception Handling: Custom CRMException class handles errors.</a:t>
          </a:r>
        </a:p>
      </dgm:t>
    </dgm:pt>
    <dgm:pt modelId="{BA43D410-D041-44CF-A41C-479D2FA9C87C}" type="parTrans" cxnId="{BA8F36B6-AF1E-4E5A-82F2-8FCB92E47831}">
      <dgm:prSet/>
      <dgm:spPr/>
      <dgm:t>
        <a:bodyPr/>
        <a:lstStyle/>
        <a:p>
          <a:endParaRPr lang="en-US"/>
        </a:p>
      </dgm:t>
    </dgm:pt>
    <dgm:pt modelId="{A815F0C4-4A30-4234-B4EF-21E3819084D6}" type="sibTrans" cxnId="{BA8F36B6-AF1E-4E5A-82F2-8FCB92E47831}">
      <dgm:prSet/>
      <dgm:spPr/>
      <dgm:t>
        <a:bodyPr/>
        <a:lstStyle/>
        <a:p>
          <a:endParaRPr lang="en-US"/>
        </a:p>
      </dgm:t>
    </dgm:pt>
    <dgm:pt modelId="{F271CFBB-4A95-4B67-BBF0-899CE4796A54}">
      <dgm:prSet/>
      <dgm:spPr/>
      <dgm:t>
        <a:bodyPr/>
        <a:lstStyle/>
        <a:p>
          <a:r>
            <a:rPr lang="en-US"/>
            <a:t>Threading: Synchronized methods ensure thread safety.</a:t>
          </a:r>
        </a:p>
      </dgm:t>
    </dgm:pt>
    <dgm:pt modelId="{FC030634-A1D9-4625-89D3-511952931586}" type="parTrans" cxnId="{4075376F-402C-43B4-9814-C72F0019DBDE}">
      <dgm:prSet/>
      <dgm:spPr/>
      <dgm:t>
        <a:bodyPr/>
        <a:lstStyle/>
        <a:p>
          <a:endParaRPr lang="en-US"/>
        </a:p>
      </dgm:t>
    </dgm:pt>
    <dgm:pt modelId="{FD442B37-68F3-411D-9BAE-50C3CBCA6A83}" type="sibTrans" cxnId="{4075376F-402C-43B4-9814-C72F0019DBDE}">
      <dgm:prSet/>
      <dgm:spPr/>
      <dgm:t>
        <a:bodyPr/>
        <a:lstStyle/>
        <a:p>
          <a:endParaRPr lang="en-US"/>
        </a:p>
      </dgm:t>
    </dgm:pt>
    <dgm:pt modelId="{01626C29-6006-422E-A5A2-1C21426C7C50}">
      <dgm:prSet/>
      <dgm:spPr/>
      <dgm:t>
        <a:bodyPr/>
        <a:lstStyle/>
        <a:p>
          <a:r>
            <a:rPr lang="en-US"/>
            <a:t>Collection API: HashMap used for efficient customer data storage.</a:t>
          </a:r>
        </a:p>
      </dgm:t>
    </dgm:pt>
    <dgm:pt modelId="{A75910E9-F17D-449A-A095-E0BC3A29A14B}" type="parTrans" cxnId="{FF9973B1-EAEA-4AAB-8816-1DF43CF80D43}">
      <dgm:prSet/>
      <dgm:spPr/>
      <dgm:t>
        <a:bodyPr/>
        <a:lstStyle/>
        <a:p>
          <a:endParaRPr lang="en-US"/>
        </a:p>
      </dgm:t>
    </dgm:pt>
    <dgm:pt modelId="{A0A3D3E0-635E-4C65-9BB8-48C92B781CD6}" type="sibTrans" cxnId="{FF9973B1-EAEA-4AAB-8816-1DF43CF80D43}">
      <dgm:prSet/>
      <dgm:spPr/>
      <dgm:t>
        <a:bodyPr/>
        <a:lstStyle/>
        <a:p>
          <a:endParaRPr lang="en-US"/>
        </a:p>
      </dgm:t>
    </dgm:pt>
    <dgm:pt modelId="{F0062FB5-5DD0-49E6-9A39-EE90CC2D65B7}">
      <dgm:prSet/>
      <dgm:spPr/>
      <dgm:t>
        <a:bodyPr/>
        <a:lstStyle/>
        <a:p>
          <a:r>
            <a:rPr lang="en-US"/>
            <a:t>File Handling: BufferedReader and BufferedWriter used for data persistence.</a:t>
          </a:r>
        </a:p>
      </dgm:t>
    </dgm:pt>
    <dgm:pt modelId="{EBA93393-6F4F-4FCB-A5E0-29F66B6727EA}" type="parTrans" cxnId="{006579CD-41BA-4310-A1B7-A375F71AE2C6}">
      <dgm:prSet/>
      <dgm:spPr/>
      <dgm:t>
        <a:bodyPr/>
        <a:lstStyle/>
        <a:p>
          <a:endParaRPr lang="en-US"/>
        </a:p>
      </dgm:t>
    </dgm:pt>
    <dgm:pt modelId="{D52C4DA3-C2B2-4FE9-834C-5A8ACF83386A}" type="sibTrans" cxnId="{006579CD-41BA-4310-A1B7-A375F71AE2C6}">
      <dgm:prSet/>
      <dgm:spPr/>
      <dgm:t>
        <a:bodyPr/>
        <a:lstStyle/>
        <a:p>
          <a:endParaRPr lang="en-US"/>
        </a:p>
      </dgm:t>
    </dgm:pt>
    <dgm:pt modelId="{F63D33ED-D014-4B60-8FB6-716650B88FDC}" type="pres">
      <dgm:prSet presAssocID="{9D9EA0CE-4E73-4AA0-B5C7-1F938A61A1E9}" presName="Name0" presStyleCnt="0">
        <dgm:presLayoutVars>
          <dgm:dir/>
          <dgm:resizeHandles val="exact"/>
        </dgm:presLayoutVars>
      </dgm:prSet>
      <dgm:spPr/>
    </dgm:pt>
    <dgm:pt modelId="{98B4362F-30FF-4160-A41F-634AEA4D9E60}" type="pres">
      <dgm:prSet presAssocID="{B4C00BB8-3CF9-48E3-9702-9D1279876BC6}" presName="node" presStyleLbl="node1" presStyleIdx="0" presStyleCnt="6">
        <dgm:presLayoutVars>
          <dgm:bulletEnabled val="1"/>
        </dgm:presLayoutVars>
      </dgm:prSet>
      <dgm:spPr/>
    </dgm:pt>
    <dgm:pt modelId="{E6865C3F-090E-462A-B982-EF266F25737C}" type="pres">
      <dgm:prSet presAssocID="{E3A30FE2-8D25-4794-8AAC-645F0C174D22}" presName="sibTrans" presStyleLbl="sibTrans1D1" presStyleIdx="0" presStyleCnt="5"/>
      <dgm:spPr/>
    </dgm:pt>
    <dgm:pt modelId="{3CB927A4-A9DE-481A-B4AE-A8A9E50C8090}" type="pres">
      <dgm:prSet presAssocID="{E3A30FE2-8D25-4794-8AAC-645F0C174D22}" presName="connectorText" presStyleLbl="sibTrans1D1" presStyleIdx="0" presStyleCnt="5"/>
      <dgm:spPr/>
    </dgm:pt>
    <dgm:pt modelId="{34BFEB45-3AE5-48E2-8AD7-D26F2BE98D6B}" type="pres">
      <dgm:prSet presAssocID="{4CD27087-2B66-4761-A88D-F782A7188DAA}" presName="node" presStyleLbl="node1" presStyleIdx="1" presStyleCnt="6">
        <dgm:presLayoutVars>
          <dgm:bulletEnabled val="1"/>
        </dgm:presLayoutVars>
      </dgm:prSet>
      <dgm:spPr/>
    </dgm:pt>
    <dgm:pt modelId="{34C26E40-11EE-4D79-A67B-C960E8260332}" type="pres">
      <dgm:prSet presAssocID="{6FEFBE97-F764-4859-BE5E-037A341EF6D6}" presName="sibTrans" presStyleLbl="sibTrans1D1" presStyleIdx="1" presStyleCnt="5"/>
      <dgm:spPr/>
    </dgm:pt>
    <dgm:pt modelId="{6ADFC3F2-5D14-41AC-A1C2-3886FDF01069}" type="pres">
      <dgm:prSet presAssocID="{6FEFBE97-F764-4859-BE5E-037A341EF6D6}" presName="connectorText" presStyleLbl="sibTrans1D1" presStyleIdx="1" presStyleCnt="5"/>
      <dgm:spPr/>
    </dgm:pt>
    <dgm:pt modelId="{63454063-5C72-4EF5-9FC7-42CD3D0D9A89}" type="pres">
      <dgm:prSet presAssocID="{68C98F5F-192C-4393-AD36-8C7AD86204A3}" presName="node" presStyleLbl="node1" presStyleIdx="2" presStyleCnt="6">
        <dgm:presLayoutVars>
          <dgm:bulletEnabled val="1"/>
        </dgm:presLayoutVars>
      </dgm:prSet>
      <dgm:spPr/>
    </dgm:pt>
    <dgm:pt modelId="{D31A24AF-7D62-45A3-844A-78D856B50CF9}" type="pres">
      <dgm:prSet presAssocID="{A815F0C4-4A30-4234-B4EF-21E3819084D6}" presName="sibTrans" presStyleLbl="sibTrans1D1" presStyleIdx="2" presStyleCnt="5"/>
      <dgm:spPr/>
    </dgm:pt>
    <dgm:pt modelId="{E970B7FF-3DD4-46B2-83F2-441C308C4260}" type="pres">
      <dgm:prSet presAssocID="{A815F0C4-4A30-4234-B4EF-21E3819084D6}" presName="connectorText" presStyleLbl="sibTrans1D1" presStyleIdx="2" presStyleCnt="5"/>
      <dgm:spPr/>
    </dgm:pt>
    <dgm:pt modelId="{0B730CD5-27B9-48C6-8FE7-94B65A1E311B}" type="pres">
      <dgm:prSet presAssocID="{F271CFBB-4A95-4B67-BBF0-899CE4796A54}" presName="node" presStyleLbl="node1" presStyleIdx="3" presStyleCnt="6">
        <dgm:presLayoutVars>
          <dgm:bulletEnabled val="1"/>
        </dgm:presLayoutVars>
      </dgm:prSet>
      <dgm:spPr/>
    </dgm:pt>
    <dgm:pt modelId="{40E95CC8-855C-4A3B-B226-809CBE392F2B}" type="pres">
      <dgm:prSet presAssocID="{FD442B37-68F3-411D-9BAE-50C3CBCA6A83}" presName="sibTrans" presStyleLbl="sibTrans1D1" presStyleIdx="3" presStyleCnt="5"/>
      <dgm:spPr/>
    </dgm:pt>
    <dgm:pt modelId="{9A5655F9-9737-40CF-98C9-C54D13FD40EC}" type="pres">
      <dgm:prSet presAssocID="{FD442B37-68F3-411D-9BAE-50C3CBCA6A83}" presName="connectorText" presStyleLbl="sibTrans1D1" presStyleIdx="3" presStyleCnt="5"/>
      <dgm:spPr/>
    </dgm:pt>
    <dgm:pt modelId="{E883F88E-3226-4DB7-9853-56F675D93AEC}" type="pres">
      <dgm:prSet presAssocID="{01626C29-6006-422E-A5A2-1C21426C7C50}" presName="node" presStyleLbl="node1" presStyleIdx="4" presStyleCnt="6">
        <dgm:presLayoutVars>
          <dgm:bulletEnabled val="1"/>
        </dgm:presLayoutVars>
      </dgm:prSet>
      <dgm:spPr/>
    </dgm:pt>
    <dgm:pt modelId="{C17C4ACE-CE7E-44BF-AAE9-F7546CD7FA26}" type="pres">
      <dgm:prSet presAssocID="{A0A3D3E0-635E-4C65-9BB8-48C92B781CD6}" presName="sibTrans" presStyleLbl="sibTrans1D1" presStyleIdx="4" presStyleCnt="5"/>
      <dgm:spPr/>
    </dgm:pt>
    <dgm:pt modelId="{71E74650-D223-4EF0-A209-79408630F759}" type="pres">
      <dgm:prSet presAssocID="{A0A3D3E0-635E-4C65-9BB8-48C92B781CD6}" presName="connectorText" presStyleLbl="sibTrans1D1" presStyleIdx="4" presStyleCnt="5"/>
      <dgm:spPr/>
    </dgm:pt>
    <dgm:pt modelId="{318C2538-1223-4D2F-B622-99FA7A40148F}" type="pres">
      <dgm:prSet presAssocID="{F0062FB5-5DD0-49E6-9A39-EE90CC2D65B7}" presName="node" presStyleLbl="node1" presStyleIdx="5" presStyleCnt="6">
        <dgm:presLayoutVars>
          <dgm:bulletEnabled val="1"/>
        </dgm:presLayoutVars>
      </dgm:prSet>
      <dgm:spPr/>
    </dgm:pt>
  </dgm:ptLst>
  <dgm:cxnLst>
    <dgm:cxn modelId="{C836B605-4FE8-4BD7-96B6-A93612F51B1E}" type="presOf" srcId="{01626C29-6006-422E-A5A2-1C21426C7C50}" destId="{E883F88E-3226-4DB7-9853-56F675D93AEC}" srcOrd="0" destOrd="0" presId="urn:microsoft.com/office/officeart/2016/7/layout/RepeatingBendingProcessNew"/>
    <dgm:cxn modelId="{B98A0009-0EA4-4938-92AB-0E5B5F950428}" srcId="{9D9EA0CE-4E73-4AA0-B5C7-1F938A61A1E9}" destId="{B4C00BB8-3CF9-48E3-9702-9D1279876BC6}" srcOrd="0" destOrd="0" parTransId="{31E118B6-7D89-476F-817D-90887989F4E8}" sibTransId="{E3A30FE2-8D25-4794-8AAC-645F0C174D22}"/>
    <dgm:cxn modelId="{9DB5A30A-3C78-41B1-856D-72694FE3AE5E}" type="presOf" srcId="{6FEFBE97-F764-4859-BE5E-037A341EF6D6}" destId="{34C26E40-11EE-4D79-A67B-C960E8260332}" srcOrd="0" destOrd="0" presId="urn:microsoft.com/office/officeart/2016/7/layout/RepeatingBendingProcessNew"/>
    <dgm:cxn modelId="{E208AD25-DF8B-473E-93AF-7AE6B9FB244A}" type="presOf" srcId="{4CD27087-2B66-4761-A88D-F782A7188DAA}" destId="{34BFEB45-3AE5-48E2-8AD7-D26F2BE98D6B}" srcOrd="0" destOrd="0" presId="urn:microsoft.com/office/officeart/2016/7/layout/RepeatingBendingProcessNew"/>
    <dgm:cxn modelId="{30DDA336-1047-4C8E-9EDA-921CE099B641}" type="presOf" srcId="{FD442B37-68F3-411D-9BAE-50C3CBCA6A83}" destId="{9A5655F9-9737-40CF-98C9-C54D13FD40EC}" srcOrd="1" destOrd="0" presId="urn:microsoft.com/office/officeart/2016/7/layout/RepeatingBendingProcessNew"/>
    <dgm:cxn modelId="{0A41CC39-55A9-4DC1-AC59-7E6CA1880EA2}" type="presOf" srcId="{E3A30FE2-8D25-4794-8AAC-645F0C174D22}" destId="{3CB927A4-A9DE-481A-B4AE-A8A9E50C8090}" srcOrd="1" destOrd="0" presId="urn:microsoft.com/office/officeart/2016/7/layout/RepeatingBendingProcessNew"/>
    <dgm:cxn modelId="{4CA8ED40-B043-4964-BDAC-ACFA58BD5544}" type="presOf" srcId="{9D9EA0CE-4E73-4AA0-B5C7-1F938A61A1E9}" destId="{F63D33ED-D014-4B60-8FB6-716650B88FDC}" srcOrd="0" destOrd="0" presId="urn:microsoft.com/office/officeart/2016/7/layout/RepeatingBendingProcessNew"/>
    <dgm:cxn modelId="{962F5464-807D-4CFE-98F0-112AD780A382}" type="presOf" srcId="{A0A3D3E0-635E-4C65-9BB8-48C92B781CD6}" destId="{71E74650-D223-4EF0-A209-79408630F759}" srcOrd="1" destOrd="0" presId="urn:microsoft.com/office/officeart/2016/7/layout/RepeatingBendingProcessNew"/>
    <dgm:cxn modelId="{5583C367-DB28-4158-BD45-1A1C33E6CB8B}" type="presOf" srcId="{F0062FB5-5DD0-49E6-9A39-EE90CC2D65B7}" destId="{318C2538-1223-4D2F-B622-99FA7A40148F}" srcOrd="0" destOrd="0" presId="urn:microsoft.com/office/officeart/2016/7/layout/RepeatingBendingProcessNew"/>
    <dgm:cxn modelId="{ADE4E16B-D85E-4532-8F9C-9448F3C0A49C}" type="presOf" srcId="{B4C00BB8-3CF9-48E3-9702-9D1279876BC6}" destId="{98B4362F-30FF-4160-A41F-634AEA4D9E60}" srcOrd="0" destOrd="0" presId="urn:microsoft.com/office/officeart/2016/7/layout/RepeatingBendingProcessNew"/>
    <dgm:cxn modelId="{4075376F-402C-43B4-9814-C72F0019DBDE}" srcId="{9D9EA0CE-4E73-4AA0-B5C7-1F938A61A1E9}" destId="{F271CFBB-4A95-4B67-BBF0-899CE4796A54}" srcOrd="3" destOrd="0" parTransId="{FC030634-A1D9-4625-89D3-511952931586}" sibTransId="{FD442B37-68F3-411D-9BAE-50C3CBCA6A83}"/>
    <dgm:cxn modelId="{3936C26F-D389-478F-A028-14522C67ED9F}" type="presOf" srcId="{68C98F5F-192C-4393-AD36-8C7AD86204A3}" destId="{63454063-5C72-4EF5-9FC7-42CD3D0D9A89}" srcOrd="0" destOrd="0" presId="urn:microsoft.com/office/officeart/2016/7/layout/RepeatingBendingProcessNew"/>
    <dgm:cxn modelId="{B2343A89-A8A7-4A73-97C2-1F6F698A46EB}" type="presOf" srcId="{A815F0C4-4A30-4234-B4EF-21E3819084D6}" destId="{D31A24AF-7D62-45A3-844A-78D856B50CF9}" srcOrd="0" destOrd="0" presId="urn:microsoft.com/office/officeart/2016/7/layout/RepeatingBendingProcessNew"/>
    <dgm:cxn modelId="{EA95DC92-BC10-4002-9664-C62AA5F16A84}" type="presOf" srcId="{F271CFBB-4A95-4B67-BBF0-899CE4796A54}" destId="{0B730CD5-27B9-48C6-8FE7-94B65A1E311B}" srcOrd="0" destOrd="0" presId="urn:microsoft.com/office/officeart/2016/7/layout/RepeatingBendingProcessNew"/>
    <dgm:cxn modelId="{14F4F39A-A6A4-4463-B43E-29B3A79591DE}" type="presOf" srcId="{6FEFBE97-F764-4859-BE5E-037A341EF6D6}" destId="{6ADFC3F2-5D14-41AC-A1C2-3886FDF01069}" srcOrd="1" destOrd="0" presId="urn:microsoft.com/office/officeart/2016/7/layout/RepeatingBendingProcessNew"/>
    <dgm:cxn modelId="{55307DAD-09B4-4A4B-A5D7-6994F705A152}" type="presOf" srcId="{A0A3D3E0-635E-4C65-9BB8-48C92B781CD6}" destId="{C17C4ACE-CE7E-44BF-AAE9-F7546CD7FA26}" srcOrd="0" destOrd="0" presId="urn:microsoft.com/office/officeart/2016/7/layout/RepeatingBendingProcessNew"/>
    <dgm:cxn modelId="{FF9973B1-EAEA-4AAB-8816-1DF43CF80D43}" srcId="{9D9EA0CE-4E73-4AA0-B5C7-1F938A61A1E9}" destId="{01626C29-6006-422E-A5A2-1C21426C7C50}" srcOrd="4" destOrd="0" parTransId="{A75910E9-F17D-449A-A095-E0BC3A29A14B}" sibTransId="{A0A3D3E0-635E-4C65-9BB8-48C92B781CD6}"/>
    <dgm:cxn modelId="{BA8F36B6-AF1E-4E5A-82F2-8FCB92E47831}" srcId="{9D9EA0CE-4E73-4AA0-B5C7-1F938A61A1E9}" destId="{68C98F5F-192C-4393-AD36-8C7AD86204A3}" srcOrd="2" destOrd="0" parTransId="{BA43D410-D041-44CF-A41C-479D2FA9C87C}" sibTransId="{A815F0C4-4A30-4234-B4EF-21E3819084D6}"/>
    <dgm:cxn modelId="{0EC899B7-EA22-4B26-96D4-A651F6D82360}" type="presOf" srcId="{FD442B37-68F3-411D-9BAE-50C3CBCA6A83}" destId="{40E95CC8-855C-4A3B-B226-809CBE392F2B}" srcOrd="0" destOrd="0" presId="urn:microsoft.com/office/officeart/2016/7/layout/RepeatingBendingProcessNew"/>
    <dgm:cxn modelId="{329A18B8-369D-4EE4-A7D2-B6C62200F573}" type="presOf" srcId="{E3A30FE2-8D25-4794-8AAC-645F0C174D22}" destId="{E6865C3F-090E-462A-B982-EF266F25737C}" srcOrd="0" destOrd="0" presId="urn:microsoft.com/office/officeart/2016/7/layout/RepeatingBendingProcessNew"/>
    <dgm:cxn modelId="{006579CD-41BA-4310-A1B7-A375F71AE2C6}" srcId="{9D9EA0CE-4E73-4AA0-B5C7-1F938A61A1E9}" destId="{F0062FB5-5DD0-49E6-9A39-EE90CC2D65B7}" srcOrd="5" destOrd="0" parTransId="{EBA93393-6F4F-4FCB-A5E0-29F66B6727EA}" sibTransId="{D52C4DA3-C2B2-4FE9-834C-5A8ACF83386A}"/>
    <dgm:cxn modelId="{AC849AE2-5DC7-4D5C-A915-32AB47D61850}" srcId="{9D9EA0CE-4E73-4AA0-B5C7-1F938A61A1E9}" destId="{4CD27087-2B66-4761-A88D-F782A7188DAA}" srcOrd="1" destOrd="0" parTransId="{17E3EC85-3D95-4785-84BD-35F8728D624F}" sibTransId="{6FEFBE97-F764-4859-BE5E-037A341EF6D6}"/>
    <dgm:cxn modelId="{2F5CA4F9-1D31-4E9E-8670-167FBF8CFBC1}" type="presOf" srcId="{A815F0C4-4A30-4234-B4EF-21E3819084D6}" destId="{E970B7FF-3DD4-46B2-83F2-441C308C4260}" srcOrd="1" destOrd="0" presId="urn:microsoft.com/office/officeart/2016/7/layout/RepeatingBendingProcessNew"/>
    <dgm:cxn modelId="{A5D83F57-B86C-46F6-88D9-B4C69DEC80D3}" type="presParOf" srcId="{F63D33ED-D014-4B60-8FB6-716650B88FDC}" destId="{98B4362F-30FF-4160-A41F-634AEA4D9E60}" srcOrd="0" destOrd="0" presId="urn:microsoft.com/office/officeart/2016/7/layout/RepeatingBendingProcessNew"/>
    <dgm:cxn modelId="{9F1CAAC4-95B5-4A74-BD68-4D7A37271AC8}" type="presParOf" srcId="{F63D33ED-D014-4B60-8FB6-716650B88FDC}" destId="{E6865C3F-090E-462A-B982-EF266F25737C}" srcOrd="1" destOrd="0" presId="urn:microsoft.com/office/officeart/2016/7/layout/RepeatingBendingProcessNew"/>
    <dgm:cxn modelId="{40E6037D-B7B2-453E-A9AD-44CB43B7E0B0}" type="presParOf" srcId="{E6865C3F-090E-462A-B982-EF266F25737C}" destId="{3CB927A4-A9DE-481A-B4AE-A8A9E50C8090}" srcOrd="0" destOrd="0" presId="urn:microsoft.com/office/officeart/2016/7/layout/RepeatingBendingProcessNew"/>
    <dgm:cxn modelId="{8943CD78-082C-468D-9E9C-C0DE0074761D}" type="presParOf" srcId="{F63D33ED-D014-4B60-8FB6-716650B88FDC}" destId="{34BFEB45-3AE5-48E2-8AD7-D26F2BE98D6B}" srcOrd="2" destOrd="0" presId="urn:microsoft.com/office/officeart/2016/7/layout/RepeatingBendingProcessNew"/>
    <dgm:cxn modelId="{77EC5998-4F3F-4FEB-937F-0D9A05753343}" type="presParOf" srcId="{F63D33ED-D014-4B60-8FB6-716650B88FDC}" destId="{34C26E40-11EE-4D79-A67B-C960E8260332}" srcOrd="3" destOrd="0" presId="urn:microsoft.com/office/officeart/2016/7/layout/RepeatingBendingProcessNew"/>
    <dgm:cxn modelId="{28407F27-F7AC-4F0A-A953-F9656987C2DD}" type="presParOf" srcId="{34C26E40-11EE-4D79-A67B-C960E8260332}" destId="{6ADFC3F2-5D14-41AC-A1C2-3886FDF01069}" srcOrd="0" destOrd="0" presId="urn:microsoft.com/office/officeart/2016/7/layout/RepeatingBendingProcessNew"/>
    <dgm:cxn modelId="{D12DEDFD-9B36-432F-B3DC-EBED8B2BA0DD}" type="presParOf" srcId="{F63D33ED-D014-4B60-8FB6-716650B88FDC}" destId="{63454063-5C72-4EF5-9FC7-42CD3D0D9A89}" srcOrd="4" destOrd="0" presId="urn:microsoft.com/office/officeart/2016/7/layout/RepeatingBendingProcessNew"/>
    <dgm:cxn modelId="{BDAD0168-8757-4814-951C-3ED145BD69CB}" type="presParOf" srcId="{F63D33ED-D014-4B60-8FB6-716650B88FDC}" destId="{D31A24AF-7D62-45A3-844A-78D856B50CF9}" srcOrd="5" destOrd="0" presId="urn:microsoft.com/office/officeart/2016/7/layout/RepeatingBendingProcessNew"/>
    <dgm:cxn modelId="{30488219-A50D-4C62-9791-83C1103C3BCD}" type="presParOf" srcId="{D31A24AF-7D62-45A3-844A-78D856B50CF9}" destId="{E970B7FF-3DD4-46B2-83F2-441C308C4260}" srcOrd="0" destOrd="0" presId="urn:microsoft.com/office/officeart/2016/7/layout/RepeatingBendingProcessNew"/>
    <dgm:cxn modelId="{7AE0050D-D43E-41D6-9B42-D2561502CAD1}" type="presParOf" srcId="{F63D33ED-D014-4B60-8FB6-716650B88FDC}" destId="{0B730CD5-27B9-48C6-8FE7-94B65A1E311B}" srcOrd="6" destOrd="0" presId="urn:microsoft.com/office/officeart/2016/7/layout/RepeatingBendingProcessNew"/>
    <dgm:cxn modelId="{EED4E862-BA9E-48D5-9796-681606793A14}" type="presParOf" srcId="{F63D33ED-D014-4B60-8FB6-716650B88FDC}" destId="{40E95CC8-855C-4A3B-B226-809CBE392F2B}" srcOrd="7" destOrd="0" presId="urn:microsoft.com/office/officeart/2016/7/layout/RepeatingBendingProcessNew"/>
    <dgm:cxn modelId="{45504A8F-6257-409B-B868-8627F7DD1B02}" type="presParOf" srcId="{40E95CC8-855C-4A3B-B226-809CBE392F2B}" destId="{9A5655F9-9737-40CF-98C9-C54D13FD40EC}" srcOrd="0" destOrd="0" presId="urn:microsoft.com/office/officeart/2016/7/layout/RepeatingBendingProcessNew"/>
    <dgm:cxn modelId="{0733C697-4CC3-4EF2-9130-7935BB6B63BA}" type="presParOf" srcId="{F63D33ED-D014-4B60-8FB6-716650B88FDC}" destId="{E883F88E-3226-4DB7-9853-56F675D93AEC}" srcOrd="8" destOrd="0" presId="urn:microsoft.com/office/officeart/2016/7/layout/RepeatingBendingProcessNew"/>
    <dgm:cxn modelId="{C5006A15-B878-4293-9AA6-EDEDEABC0FA4}" type="presParOf" srcId="{F63D33ED-D014-4B60-8FB6-716650B88FDC}" destId="{C17C4ACE-CE7E-44BF-AAE9-F7546CD7FA26}" srcOrd="9" destOrd="0" presId="urn:microsoft.com/office/officeart/2016/7/layout/RepeatingBendingProcessNew"/>
    <dgm:cxn modelId="{AEAA1256-65B5-436A-B520-76AA3575E162}" type="presParOf" srcId="{C17C4ACE-CE7E-44BF-AAE9-F7546CD7FA26}" destId="{71E74650-D223-4EF0-A209-79408630F759}" srcOrd="0" destOrd="0" presId="urn:microsoft.com/office/officeart/2016/7/layout/RepeatingBendingProcessNew"/>
    <dgm:cxn modelId="{8089A72F-B436-4020-9567-3C8D21C41E88}" type="presParOf" srcId="{F63D33ED-D014-4B60-8FB6-716650B88FDC}" destId="{318C2538-1223-4D2F-B622-99FA7A40148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D2BCA-0EA4-471E-B3BD-F824560E5E5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AD56B1-0C3C-4EB2-9D3B-B3796DF78CD3}">
      <dgm:prSet/>
      <dgm:spPr/>
      <dgm:t>
        <a:bodyPr/>
        <a:lstStyle/>
        <a:p>
          <a:r>
            <a:rPr lang="en-US"/>
            <a:t>Conclusion: Successfully developed a CRM system with core functionalities.</a:t>
          </a:r>
        </a:p>
      </dgm:t>
    </dgm:pt>
    <dgm:pt modelId="{041470F4-E2F4-4AF5-9CD3-9025816FC041}" type="parTrans" cxnId="{5014977C-2375-4C8A-9C15-0BA7166369B0}">
      <dgm:prSet/>
      <dgm:spPr/>
      <dgm:t>
        <a:bodyPr/>
        <a:lstStyle/>
        <a:p>
          <a:endParaRPr lang="en-US"/>
        </a:p>
      </dgm:t>
    </dgm:pt>
    <dgm:pt modelId="{DC35ADED-6734-45F8-B21C-DA5D9409445F}" type="sibTrans" cxnId="{5014977C-2375-4C8A-9C15-0BA7166369B0}">
      <dgm:prSet/>
      <dgm:spPr/>
      <dgm:t>
        <a:bodyPr/>
        <a:lstStyle/>
        <a:p>
          <a:endParaRPr lang="en-US"/>
        </a:p>
      </dgm:t>
    </dgm:pt>
    <dgm:pt modelId="{10692F33-16E4-4D0F-A090-EDC8FEAB7BBD}">
      <dgm:prSet/>
      <dgm:spPr/>
      <dgm:t>
        <a:bodyPr/>
        <a:lstStyle/>
        <a:p>
          <a:r>
            <a:rPr lang="en-US"/>
            <a:t>Future Enhancements: Database integration, Advanced reporting, Cloud storage support.</a:t>
          </a:r>
        </a:p>
      </dgm:t>
    </dgm:pt>
    <dgm:pt modelId="{B5B3E99F-4B56-45AD-9D1B-2FD648AC5436}" type="parTrans" cxnId="{364DFC6A-FBEE-47D6-9A59-7765FE652F0E}">
      <dgm:prSet/>
      <dgm:spPr/>
      <dgm:t>
        <a:bodyPr/>
        <a:lstStyle/>
        <a:p>
          <a:endParaRPr lang="en-US"/>
        </a:p>
      </dgm:t>
    </dgm:pt>
    <dgm:pt modelId="{B94A01BC-7F81-4D8C-9C3D-31126597721D}" type="sibTrans" cxnId="{364DFC6A-FBEE-47D6-9A59-7765FE652F0E}">
      <dgm:prSet/>
      <dgm:spPr/>
      <dgm:t>
        <a:bodyPr/>
        <a:lstStyle/>
        <a:p>
          <a:endParaRPr lang="en-US"/>
        </a:p>
      </dgm:t>
    </dgm:pt>
    <dgm:pt modelId="{D504AFEF-A257-41A7-938C-928F2E05D626}" type="pres">
      <dgm:prSet presAssocID="{AE5D2BCA-0EA4-471E-B3BD-F824560E5E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CE312D-0796-4D41-B9C5-BAD42DE548B2}" type="pres">
      <dgm:prSet presAssocID="{91AD56B1-0C3C-4EB2-9D3B-B3796DF78CD3}" presName="hierRoot1" presStyleCnt="0"/>
      <dgm:spPr/>
    </dgm:pt>
    <dgm:pt modelId="{FDE5F98B-05D7-4C7F-B003-ED9A14FEAB9D}" type="pres">
      <dgm:prSet presAssocID="{91AD56B1-0C3C-4EB2-9D3B-B3796DF78CD3}" presName="composite" presStyleCnt="0"/>
      <dgm:spPr/>
    </dgm:pt>
    <dgm:pt modelId="{D1FDFE62-810B-47D0-BD07-B06FCACCB1EF}" type="pres">
      <dgm:prSet presAssocID="{91AD56B1-0C3C-4EB2-9D3B-B3796DF78CD3}" presName="background" presStyleLbl="node0" presStyleIdx="0" presStyleCnt="2"/>
      <dgm:spPr/>
    </dgm:pt>
    <dgm:pt modelId="{4148B90E-ED20-4D9C-B283-8B9E0C8ECD81}" type="pres">
      <dgm:prSet presAssocID="{91AD56B1-0C3C-4EB2-9D3B-B3796DF78CD3}" presName="text" presStyleLbl="fgAcc0" presStyleIdx="0" presStyleCnt="2">
        <dgm:presLayoutVars>
          <dgm:chPref val="3"/>
        </dgm:presLayoutVars>
      </dgm:prSet>
      <dgm:spPr/>
    </dgm:pt>
    <dgm:pt modelId="{3C9FD0AC-BF06-4F83-BEEF-EBD9AE64BD8C}" type="pres">
      <dgm:prSet presAssocID="{91AD56B1-0C3C-4EB2-9D3B-B3796DF78CD3}" presName="hierChild2" presStyleCnt="0"/>
      <dgm:spPr/>
    </dgm:pt>
    <dgm:pt modelId="{68CF4864-9F5C-4F3E-BE31-0AFEF82872CE}" type="pres">
      <dgm:prSet presAssocID="{10692F33-16E4-4D0F-A090-EDC8FEAB7BBD}" presName="hierRoot1" presStyleCnt="0"/>
      <dgm:spPr/>
    </dgm:pt>
    <dgm:pt modelId="{F941B7E0-C9DF-45EB-9D0C-4C7FDE34CA53}" type="pres">
      <dgm:prSet presAssocID="{10692F33-16E4-4D0F-A090-EDC8FEAB7BBD}" presName="composite" presStyleCnt="0"/>
      <dgm:spPr/>
    </dgm:pt>
    <dgm:pt modelId="{59276AE3-A953-4622-B946-35C7F0356E6F}" type="pres">
      <dgm:prSet presAssocID="{10692F33-16E4-4D0F-A090-EDC8FEAB7BBD}" presName="background" presStyleLbl="node0" presStyleIdx="1" presStyleCnt="2"/>
      <dgm:spPr/>
    </dgm:pt>
    <dgm:pt modelId="{56CBCCEA-4E8F-4DE0-B028-0D40F5231FE0}" type="pres">
      <dgm:prSet presAssocID="{10692F33-16E4-4D0F-A090-EDC8FEAB7BBD}" presName="text" presStyleLbl="fgAcc0" presStyleIdx="1" presStyleCnt="2">
        <dgm:presLayoutVars>
          <dgm:chPref val="3"/>
        </dgm:presLayoutVars>
      </dgm:prSet>
      <dgm:spPr/>
    </dgm:pt>
    <dgm:pt modelId="{C4812507-F98B-4F0A-AFB4-B041F396EC67}" type="pres">
      <dgm:prSet presAssocID="{10692F33-16E4-4D0F-A090-EDC8FEAB7BBD}" presName="hierChild2" presStyleCnt="0"/>
      <dgm:spPr/>
    </dgm:pt>
  </dgm:ptLst>
  <dgm:cxnLst>
    <dgm:cxn modelId="{85E49605-3C16-435C-AC91-38BFE8995407}" type="presOf" srcId="{91AD56B1-0C3C-4EB2-9D3B-B3796DF78CD3}" destId="{4148B90E-ED20-4D9C-B283-8B9E0C8ECD81}" srcOrd="0" destOrd="0" presId="urn:microsoft.com/office/officeart/2005/8/layout/hierarchy1"/>
    <dgm:cxn modelId="{29CB725C-E58E-4EBA-B909-F7B72A4D6DD5}" type="presOf" srcId="{AE5D2BCA-0EA4-471E-B3BD-F824560E5E5B}" destId="{D504AFEF-A257-41A7-938C-928F2E05D626}" srcOrd="0" destOrd="0" presId="urn:microsoft.com/office/officeart/2005/8/layout/hierarchy1"/>
    <dgm:cxn modelId="{364DFC6A-FBEE-47D6-9A59-7765FE652F0E}" srcId="{AE5D2BCA-0EA4-471E-B3BD-F824560E5E5B}" destId="{10692F33-16E4-4D0F-A090-EDC8FEAB7BBD}" srcOrd="1" destOrd="0" parTransId="{B5B3E99F-4B56-45AD-9D1B-2FD648AC5436}" sibTransId="{B94A01BC-7F81-4D8C-9C3D-31126597721D}"/>
    <dgm:cxn modelId="{5014977C-2375-4C8A-9C15-0BA7166369B0}" srcId="{AE5D2BCA-0EA4-471E-B3BD-F824560E5E5B}" destId="{91AD56B1-0C3C-4EB2-9D3B-B3796DF78CD3}" srcOrd="0" destOrd="0" parTransId="{041470F4-E2F4-4AF5-9CD3-9025816FC041}" sibTransId="{DC35ADED-6734-45F8-B21C-DA5D9409445F}"/>
    <dgm:cxn modelId="{CB0EC098-1D18-4177-9DA3-00B497BA1F32}" type="presOf" srcId="{10692F33-16E4-4D0F-A090-EDC8FEAB7BBD}" destId="{56CBCCEA-4E8F-4DE0-B028-0D40F5231FE0}" srcOrd="0" destOrd="0" presId="urn:microsoft.com/office/officeart/2005/8/layout/hierarchy1"/>
    <dgm:cxn modelId="{9EDC853D-9611-40CF-A3F8-847ABDB70F7D}" type="presParOf" srcId="{D504AFEF-A257-41A7-938C-928F2E05D626}" destId="{E2CE312D-0796-4D41-B9C5-BAD42DE548B2}" srcOrd="0" destOrd="0" presId="urn:microsoft.com/office/officeart/2005/8/layout/hierarchy1"/>
    <dgm:cxn modelId="{DBE17DF2-2304-4E20-BF53-500C6E3615B8}" type="presParOf" srcId="{E2CE312D-0796-4D41-B9C5-BAD42DE548B2}" destId="{FDE5F98B-05D7-4C7F-B003-ED9A14FEAB9D}" srcOrd="0" destOrd="0" presId="urn:microsoft.com/office/officeart/2005/8/layout/hierarchy1"/>
    <dgm:cxn modelId="{6A093894-2600-4189-9465-BD21174D06DD}" type="presParOf" srcId="{FDE5F98B-05D7-4C7F-B003-ED9A14FEAB9D}" destId="{D1FDFE62-810B-47D0-BD07-B06FCACCB1EF}" srcOrd="0" destOrd="0" presId="urn:microsoft.com/office/officeart/2005/8/layout/hierarchy1"/>
    <dgm:cxn modelId="{787F5C30-06E2-4447-991D-8A1E93860CFD}" type="presParOf" srcId="{FDE5F98B-05D7-4C7F-B003-ED9A14FEAB9D}" destId="{4148B90E-ED20-4D9C-B283-8B9E0C8ECD81}" srcOrd="1" destOrd="0" presId="urn:microsoft.com/office/officeart/2005/8/layout/hierarchy1"/>
    <dgm:cxn modelId="{29AE7FC1-3B3A-4383-8A46-E8FC0FED08FD}" type="presParOf" srcId="{E2CE312D-0796-4D41-B9C5-BAD42DE548B2}" destId="{3C9FD0AC-BF06-4F83-BEEF-EBD9AE64BD8C}" srcOrd="1" destOrd="0" presId="urn:microsoft.com/office/officeart/2005/8/layout/hierarchy1"/>
    <dgm:cxn modelId="{AAC0C782-D137-4AA9-B70C-31758E2D3690}" type="presParOf" srcId="{D504AFEF-A257-41A7-938C-928F2E05D626}" destId="{68CF4864-9F5C-4F3E-BE31-0AFEF82872CE}" srcOrd="1" destOrd="0" presId="urn:microsoft.com/office/officeart/2005/8/layout/hierarchy1"/>
    <dgm:cxn modelId="{125D795F-6FA8-4CDD-ACC4-24B89FF3014D}" type="presParOf" srcId="{68CF4864-9F5C-4F3E-BE31-0AFEF82872CE}" destId="{F941B7E0-C9DF-45EB-9D0C-4C7FDE34CA53}" srcOrd="0" destOrd="0" presId="urn:microsoft.com/office/officeart/2005/8/layout/hierarchy1"/>
    <dgm:cxn modelId="{00019942-FF6E-478C-9024-A676CA3CE240}" type="presParOf" srcId="{F941B7E0-C9DF-45EB-9D0C-4C7FDE34CA53}" destId="{59276AE3-A953-4622-B946-35C7F0356E6F}" srcOrd="0" destOrd="0" presId="urn:microsoft.com/office/officeart/2005/8/layout/hierarchy1"/>
    <dgm:cxn modelId="{38C22CCE-8B15-4DAB-8BA8-0B88FD5E412B}" type="presParOf" srcId="{F941B7E0-C9DF-45EB-9D0C-4C7FDE34CA53}" destId="{56CBCCEA-4E8F-4DE0-B028-0D40F5231FE0}" srcOrd="1" destOrd="0" presId="urn:microsoft.com/office/officeart/2005/8/layout/hierarchy1"/>
    <dgm:cxn modelId="{11118918-3FFE-480E-98D4-8E65D6BF21D3}" type="presParOf" srcId="{68CF4864-9F5C-4F3E-BE31-0AFEF82872CE}" destId="{C4812507-F98B-4F0A-AFB4-B041F396EC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4C949-DD24-429F-AC55-F8D48530B428}">
      <dsp:nvSpPr>
        <dsp:cNvPr id="0" name=""/>
        <dsp:cNvSpPr/>
      </dsp:nvSpPr>
      <dsp:spPr>
        <a:xfrm>
          <a:off x="248057" y="186123"/>
          <a:ext cx="1835732" cy="16413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F30B6-8B8A-4529-95F8-7C2282D8BA5B}">
      <dsp:nvSpPr>
        <dsp:cNvPr id="0" name=""/>
        <dsp:cNvSpPr/>
      </dsp:nvSpPr>
      <dsp:spPr>
        <a:xfrm>
          <a:off x="772173" y="613046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9922C-73DD-47C7-88FA-CA49475390FA}">
      <dsp:nvSpPr>
        <dsp:cNvPr id="0" name=""/>
        <dsp:cNvSpPr/>
      </dsp:nvSpPr>
      <dsp:spPr>
        <a:xfrm>
          <a:off x="40923" y="2120546"/>
          <a:ext cx="225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Project Title: Aarish CRM System</a:t>
          </a:r>
        </a:p>
      </dsp:txBody>
      <dsp:txXfrm>
        <a:off x="40923" y="2120546"/>
        <a:ext cx="2250000" cy="1012500"/>
      </dsp:txXfrm>
    </dsp:sp>
    <dsp:sp modelId="{498228E5-1468-4C65-B556-35BF22113B35}">
      <dsp:nvSpPr>
        <dsp:cNvPr id="0" name=""/>
        <dsp:cNvSpPr/>
      </dsp:nvSpPr>
      <dsp:spPr>
        <a:xfrm>
          <a:off x="3123423" y="291050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3C518-2267-4E6B-B9BD-A53A6D6CF9E9}">
      <dsp:nvSpPr>
        <dsp:cNvPr id="0" name=""/>
        <dsp:cNvSpPr/>
      </dsp:nvSpPr>
      <dsp:spPr>
        <a:xfrm>
          <a:off x="2930012" y="215619"/>
          <a:ext cx="1759322" cy="1523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3A284-E3F7-4AA6-889C-57A2F760C281}">
      <dsp:nvSpPr>
        <dsp:cNvPr id="0" name=""/>
        <dsp:cNvSpPr/>
      </dsp:nvSpPr>
      <dsp:spPr>
        <a:xfrm>
          <a:off x="2684673" y="2091050"/>
          <a:ext cx="225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Objective: A Customer Relationship Management system to manage customer records and sales.</a:t>
          </a:r>
        </a:p>
      </dsp:txBody>
      <dsp:txXfrm>
        <a:off x="2684673" y="2091050"/>
        <a:ext cx="2250000" cy="1012500"/>
      </dsp:txXfrm>
    </dsp:sp>
    <dsp:sp modelId="{FE6B11E6-29CC-43AC-80A3-CAA674093128}">
      <dsp:nvSpPr>
        <dsp:cNvPr id="0" name=""/>
        <dsp:cNvSpPr/>
      </dsp:nvSpPr>
      <dsp:spPr>
        <a:xfrm>
          <a:off x="5477349" y="141877"/>
          <a:ext cx="1952147" cy="18183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ED4E9-DEE0-4203-9559-54E4279AB08D}">
      <dsp:nvSpPr>
        <dsp:cNvPr id="0" name=""/>
        <dsp:cNvSpPr/>
      </dsp:nvSpPr>
      <dsp:spPr>
        <a:xfrm>
          <a:off x="6059673" y="657292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1D738-2CB5-483F-8CB5-5B447499C5DD}">
      <dsp:nvSpPr>
        <dsp:cNvPr id="0" name=""/>
        <dsp:cNvSpPr/>
      </dsp:nvSpPr>
      <dsp:spPr>
        <a:xfrm>
          <a:off x="5328423" y="2164792"/>
          <a:ext cx="225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Technology Stack: Java, Swing for UI, File Handling for Data Persistence.</a:t>
          </a:r>
        </a:p>
      </dsp:txBody>
      <dsp:txXfrm>
        <a:off x="5328423" y="2164792"/>
        <a:ext cx="2250000" cy="101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CF2B8-9ECE-4CAC-974C-D7F5C101F893}">
      <dsp:nvSpPr>
        <dsp:cNvPr id="0" name=""/>
        <dsp:cNvSpPr/>
      </dsp:nvSpPr>
      <dsp:spPr>
        <a:xfrm>
          <a:off x="0" y="0"/>
          <a:ext cx="6315075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Architecture: Based on MVC (Model-View-Controller) pattern.</a:t>
          </a:r>
        </a:p>
      </dsp:txBody>
      <dsp:txXfrm>
        <a:off x="27614" y="27614"/>
        <a:ext cx="5297702" cy="887588"/>
      </dsp:txXfrm>
    </dsp:sp>
    <dsp:sp modelId="{6DFB4716-DDE7-4040-8261-BC5DACFD6C1C}">
      <dsp:nvSpPr>
        <dsp:cNvPr id="0" name=""/>
        <dsp:cNvSpPr/>
      </dsp:nvSpPr>
      <dsp:spPr>
        <a:xfrm>
          <a:off x="557212" y="1099952"/>
          <a:ext cx="6315075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Features: Add Customers, Record Sales, Generate Reports, Save and Load Data.</a:t>
          </a:r>
        </a:p>
      </dsp:txBody>
      <dsp:txXfrm>
        <a:off x="584826" y="1127566"/>
        <a:ext cx="5089803" cy="887588"/>
      </dsp:txXfrm>
    </dsp:sp>
    <dsp:sp modelId="{22BC13F4-1FF8-4A8B-B9CA-7CF760738FD5}">
      <dsp:nvSpPr>
        <dsp:cNvPr id="0" name=""/>
        <dsp:cNvSpPr/>
      </dsp:nvSpPr>
      <dsp:spPr>
        <a:xfrm>
          <a:off x="1114424" y="2199904"/>
          <a:ext cx="6315075" cy="9428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Modules: Customer Management, Sales Recording, Report Generation, Data Persistence.</a:t>
          </a:r>
        </a:p>
      </dsp:txBody>
      <dsp:txXfrm>
        <a:off x="1142038" y="2227518"/>
        <a:ext cx="5089803" cy="887588"/>
      </dsp:txXfrm>
    </dsp:sp>
    <dsp:sp modelId="{5D3E7482-CD72-40D7-A637-346EE6F3CC73}">
      <dsp:nvSpPr>
        <dsp:cNvPr id="0" name=""/>
        <dsp:cNvSpPr/>
      </dsp:nvSpPr>
      <dsp:spPr>
        <a:xfrm>
          <a:off x="5702244" y="714969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840131" y="714969"/>
        <a:ext cx="337056" cy="461155"/>
      </dsp:txXfrm>
    </dsp:sp>
    <dsp:sp modelId="{69F39EA0-3DDA-4848-81BE-54A18C7649D1}">
      <dsp:nvSpPr>
        <dsp:cNvPr id="0" name=""/>
        <dsp:cNvSpPr/>
      </dsp:nvSpPr>
      <dsp:spPr>
        <a:xfrm>
          <a:off x="6259456" y="1808635"/>
          <a:ext cx="612830" cy="61283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397343" y="1808635"/>
        <a:ext cx="337056" cy="4611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65C3F-090E-462A-B982-EF266F25737C}">
      <dsp:nvSpPr>
        <dsp:cNvPr id="0" name=""/>
        <dsp:cNvSpPr/>
      </dsp:nvSpPr>
      <dsp:spPr>
        <a:xfrm>
          <a:off x="2147857" y="635896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679150"/>
        <a:ext cx="24655" cy="4931"/>
      </dsp:txXfrm>
    </dsp:sp>
    <dsp:sp modelId="{98B4362F-30FF-4160-A41F-634AEA4D9E60}">
      <dsp:nvSpPr>
        <dsp:cNvPr id="0" name=""/>
        <dsp:cNvSpPr/>
      </dsp:nvSpPr>
      <dsp:spPr>
        <a:xfrm>
          <a:off x="5695" y="38427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Inheritance and Polymorphism: Corporate and Individual customers inherit from Customer class.</a:t>
          </a:r>
        </a:p>
      </dsp:txBody>
      <dsp:txXfrm>
        <a:off x="5695" y="38427"/>
        <a:ext cx="2143962" cy="1286377"/>
      </dsp:txXfrm>
    </dsp:sp>
    <dsp:sp modelId="{34C26E40-11EE-4D79-A67B-C960E8260332}">
      <dsp:nvSpPr>
        <dsp:cNvPr id="0" name=""/>
        <dsp:cNvSpPr/>
      </dsp:nvSpPr>
      <dsp:spPr>
        <a:xfrm>
          <a:off x="4784931" y="635896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5">
              <a:hueOff val="-827139"/>
              <a:satOff val="-4443"/>
              <a:lumOff val="15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679150"/>
        <a:ext cx="24655" cy="4931"/>
      </dsp:txXfrm>
    </dsp:sp>
    <dsp:sp modelId="{34BFEB45-3AE5-48E2-8AD7-D26F2BE98D6B}">
      <dsp:nvSpPr>
        <dsp:cNvPr id="0" name=""/>
        <dsp:cNvSpPr/>
      </dsp:nvSpPr>
      <dsp:spPr>
        <a:xfrm>
          <a:off x="2642768" y="38427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Inner Classe: ReportGenerator inside CRMManager</a:t>
          </a:r>
        </a:p>
      </dsp:txBody>
      <dsp:txXfrm>
        <a:off x="2642768" y="38427"/>
        <a:ext cx="2143962" cy="1286377"/>
      </dsp:txXfrm>
    </dsp:sp>
    <dsp:sp modelId="{D31A24AF-7D62-45A3-844A-78D856B50CF9}">
      <dsp:nvSpPr>
        <dsp:cNvPr id="0" name=""/>
        <dsp:cNvSpPr/>
      </dsp:nvSpPr>
      <dsp:spPr>
        <a:xfrm>
          <a:off x="1077676" y="1323004"/>
          <a:ext cx="5274146" cy="462511"/>
        </a:xfrm>
        <a:custGeom>
          <a:avLst/>
          <a:gdLst/>
          <a:ahLst/>
          <a:cxnLst/>
          <a:rect l="0" t="0" r="0" b="0"/>
          <a:pathLst>
            <a:path>
              <a:moveTo>
                <a:pt x="5274146" y="0"/>
              </a:moveTo>
              <a:lnTo>
                <a:pt x="5274146" y="248355"/>
              </a:lnTo>
              <a:lnTo>
                <a:pt x="0" y="248355"/>
              </a:lnTo>
              <a:lnTo>
                <a:pt x="0" y="462511"/>
              </a:lnTo>
            </a:path>
          </a:pathLst>
        </a:custGeom>
        <a:noFill/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2321" y="1551794"/>
        <a:ext cx="264857" cy="4931"/>
      </dsp:txXfrm>
    </dsp:sp>
    <dsp:sp modelId="{63454063-5C72-4EF5-9FC7-42CD3D0D9A89}">
      <dsp:nvSpPr>
        <dsp:cNvPr id="0" name=""/>
        <dsp:cNvSpPr/>
      </dsp:nvSpPr>
      <dsp:spPr>
        <a:xfrm>
          <a:off x="5279842" y="38427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Exception Handling: Custom CRMException class handles errors.</a:t>
          </a:r>
        </a:p>
      </dsp:txBody>
      <dsp:txXfrm>
        <a:off x="5279842" y="38427"/>
        <a:ext cx="2143962" cy="1286377"/>
      </dsp:txXfrm>
    </dsp:sp>
    <dsp:sp modelId="{40E95CC8-855C-4A3B-B226-809CBE392F2B}">
      <dsp:nvSpPr>
        <dsp:cNvPr id="0" name=""/>
        <dsp:cNvSpPr/>
      </dsp:nvSpPr>
      <dsp:spPr>
        <a:xfrm>
          <a:off x="2147857" y="2415384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5">
              <a:hueOff val="-2481417"/>
              <a:satOff val="-13328"/>
              <a:lumOff val="45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2458639"/>
        <a:ext cx="24655" cy="4931"/>
      </dsp:txXfrm>
    </dsp:sp>
    <dsp:sp modelId="{0B730CD5-27B9-48C6-8FE7-94B65A1E311B}">
      <dsp:nvSpPr>
        <dsp:cNvPr id="0" name=""/>
        <dsp:cNvSpPr/>
      </dsp:nvSpPr>
      <dsp:spPr>
        <a:xfrm>
          <a:off x="5695" y="1817916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Threading: Synchronized methods ensure thread safety.</a:t>
          </a:r>
        </a:p>
      </dsp:txBody>
      <dsp:txXfrm>
        <a:off x="5695" y="1817916"/>
        <a:ext cx="2143962" cy="1286377"/>
      </dsp:txXfrm>
    </dsp:sp>
    <dsp:sp modelId="{C17C4ACE-CE7E-44BF-AAE9-F7546CD7FA26}">
      <dsp:nvSpPr>
        <dsp:cNvPr id="0" name=""/>
        <dsp:cNvSpPr/>
      </dsp:nvSpPr>
      <dsp:spPr>
        <a:xfrm>
          <a:off x="4784931" y="2415384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2458639"/>
        <a:ext cx="24655" cy="4931"/>
      </dsp:txXfrm>
    </dsp:sp>
    <dsp:sp modelId="{E883F88E-3226-4DB7-9853-56F675D93AEC}">
      <dsp:nvSpPr>
        <dsp:cNvPr id="0" name=""/>
        <dsp:cNvSpPr/>
      </dsp:nvSpPr>
      <dsp:spPr>
        <a:xfrm>
          <a:off x="2642768" y="1817916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Collection API: HashMap used for efficient customer data storage.</a:t>
          </a:r>
        </a:p>
      </dsp:txBody>
      <dsp:txXfrm>
        <a:off x="2642768" y="1817916"/>
        <a:ext cx="2143962" cy="1286377"/>
      </dsp:txXfrm>
    </dsp:sp>
    <dsp:sp modelId="{318C2538-1223-4D2F-B622-99FA7A40148F}">
      <dsp:nvSpPr>
        <dsp:cNvPr id="0" name=""/>
        <dsp:cNvSpPr/>
      </dsp:nvSpPr>
      <dsp:spPr>
        <a:xfrm>
          <a:off x="5279842" y="1817916"/>
          <a:ext cx="2143962" cy="1286377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Handling: BufferedReader and BufferedWriter used for data persistence.</a:t>
          </a:r>
        </a:p>
      </dsp:txBody>
      <dsp:txXfrm>
        <a:off x="5279842" y="1817916"/>
        <a:ext cx="2143962" cy="1286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DFE62-810B-47D0-BD07-B06FCACCB1EF}">
      <dsp:nvSpPr>
        <dsp:cNvPr id="0" name=""/>
        <dsp:cNvSpPr/>
      </dsp:nvSpPr>
      <dsp:spPr>
        <a:xfrm>
          <a:off x="906" y="613722"/>
          <a:ext cx="3183293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8B90E-ED20-4D9C-B283-8B9E0C8ECD81}">
      <dsp:nvSpPr>
        <dsp:cNvPr id="0" name=""/>
        <dsp:cNvSpPr/>
      </dsp:nvSpPr>
      <dsp:spPr>
        <a:xfrm>
          <a:off x="354606" y="949736"/>
          <a:ext cx="3183293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Conclusion: Successfully developed a CRM system with core functionalities.</a:t>
          </a:r>
        </a:p>
      </dsp:txBody>
      <dsp:txXfrm>
        <a:off x="413811" y="1008941"/>
        <a:ext cx="3064883" cy="1902981"/>
      </dsp:txXfrm>
    </dsp:sp>
    <dsp:sp modelId="{59276AE3-A953-4622-B946-35C7F0356E6F}">
      <dsp:nvSpPr>
        <dsp:cNvPr id="0" name=""/>
        <dsp:cNvSpPr/>
      </dsp:nvSpPr>
      <dsp:spPr>
        <a:xfrm>
          <a:off x="3891599" y="613722"/>
          <a:ext cx="3183293" cy="2021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CBCCEA-4E8F-4DE0-B028-0D40F5231FE0}">
      <dsp:nvSpPr>
        <dsp:cNvPr id="0" name=""/>
        <dsp:cNvSpPr/>
      </dsp:nvSpPr>
      <dsp:spPr>
        <a:xfrm>
          <a:off x="4245298" y="949736"/>
          <a:ext cx="3183293" cy="20213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Future Enhancements: Database integration, Advanced reporting, Cloud storage support.</a:t>
          </a:r>
        </a:p>
      </dsp:txBody>
      <dsp:txXfrm>
        <a:off x="4304503" y="1008941"/>
        <a:ext cx="3064883" cy="1902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6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1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456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5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4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2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1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766916"/>
            <a:ext cx="7429499" cy="1330172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C2EC27-6519-A7F2-3DE6-0F4006E2A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340362"/>
              </p:ext>
            </p:extLst>
          </p:nvPr>
        </p:nvGraphicFramePr>
        <p:xfrm>
          <a:off x="856058" y="1946788"/>
          <a:ext cx="7619347" cy="3319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DIT, CVM University ...">
            <a:extLst>
              <a:ext uri="{FF2B5EF4-FFF2-40B4-BE49-F238E27FC236}">
                <a16:creationId xmlns:a16="http://schemas.microsoft.com/office/drawing/2014/main" id="{58436BA2-2F99-561F-B64A-15FB6BAF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129004" cy="7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VM University">
            <a:extLst>
              <a:ext uri="{FF2B5EF4-FFF2-40B4-BE49-F238E27FC236}">
                <a16:creationId xmlns:a16="http://schemas.microsoft.com/office/drawing/2014/main" id="{14A9A49F-E75A-FB4E-550E-CD7FA940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96" y="-1"/>
            <a:ext cx="1129004" cy="7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B3F5A6-F9CB-DF39-7F86-FBE00C31E326}"/>
              </a:ext>
            </a:extLst>
          </p:cNvPr>
          <p:cNvSpPr txBox="1"/>
          <p:nvPr/>
        </p:nvSpPr>
        <p:spPr>
          <a:xfrm>
            <a:off x="1462623" y="67441"/>
            <a:ext cx="68229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A D PATEL INSTITUTE OF TECHNOLOGY</a:t>
            </a:r>
          </a:p>
          <a:p>
            <a:r>
              <a:rPr lang="en-US" sz="1800" b="1" dirty="0"/>
              <a:t>              DEPARTMENT OF INFORMATION TECHNOLOGY</a:t>
            </a:r>
          </a:p>
          <a:p>
            <a:r>
              <a:rPr lang="en-US" b="1" dirty="0"/>
              <a:t>                    PROGRAMMING WITH JAVA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IN" sz="1800" b="1" i="0" u="none" strike="noStrike" dirty="0">
                <a:effectLst/>
                <a:latin typeface="Times New Roman" panose="02020603050405020304" pitchFamily="18" charset="0"/>
              </a:rPr>
              <a:t>202044502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17866-A1EB-B902-9C86-B2283EFDFBC1}"/>
              </a:ext>
            </a:extLst>
          </p:cNvPr>
          <p:cNvSpPr txBox="1"/>
          <p:nvPr/>
        </p:nvSpPr>
        <p:spPr>
          <a:xfrm>
            <a:off x="1334729" y="6167478"/>
            <a:ext cx="36895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Aarish Bhanwadia</a:t>
            </a:r>
          </a:p>
          <a:p>
            <a:r>
              <a:rPr lang="en-IN" b="1" dirty="0"/>
              <a:t>Enrolment No</a:t>
            </a:r>
            <a:r>
              <a:rPr lang="en-IN" dirty="0"/>
              <a:t>.: 12302080601001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505BDA-DFBD-976F-35C4-AA2E1C1EDBFF}"/>
              </a:ext>
            </a:extLst>
          </p:cNvPr>
          <p:cNvSpPr txBox="1"/>
          <p:nvPr/>
        </p:nvSpPr>
        <p:spPr>
          <a:xfrm>
            <a:off x="5024284" y="6218387"/>
            <a:ext cx="2990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Subject Sir</a:t>
            </a:r>
            <a:r>
              <a:rPr lang="en-IN" dirty="0"/>
              <a:t>: Nayan Mali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84585-172B-CEF8-217F-277DC46B59C9}"/>
              </a:ext>
            </a:extLst>
          </p:cNvPr>
          <p:cNvSpPr txBox="1"/>
          <p:nvPr/>
        </p:nvSpPr>
        <p:spPr>
          <a:xfrm>
            <a:off x="1462623" y="5407742"/>
            <a:ext cx="596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GitHub: https://github.com/12302080601001/CRMSystem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4D6681-3C2D-68F8-BAC9-A244B3588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256260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F1868-D38D-5E46-755E-0C43B1754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03971"/>
              </p:ext>
            </p:extLst>
          </p:nvPr>
        </p:nvGraphicFramePr>
        <p:xfrm>
          <a:off x="856059" y="2418820"/>
          <a:ext cx="74295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596A9-9358-94CB-C037-E3B0D1A4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297" y="2249488"/>
            <a:ext cx="5484663" cy="334506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5FEC0-054E-51D2-12E9-6DE42ADA7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77" y="156994"/>
            <a:ext cx="2314133" cy="1240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EC3C8-C1D2-5B41-41D4-83E243E6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17" y="125659"/>
            <a:ext cx="2517373" cy="1344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FC16E-45F4-3109-ABFD-9AB88BE79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760" y="125659"/>
            <a:ext cx="2366289" cy="1272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37B31F-17F7-D7FF-BBFD-987B518A5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539" y="1716417"/>
            <a:ext cx="2344571" cy="1262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FCA4F2-A35D-6B2C-9FFC-D0DAD64FF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9429" y="1640961"/>
            <a:ext cx="2344571" cy="12615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5108EE-8B35-7986-5AE5-F02931FE1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136" y="3447628"/>
            <a:ext cx="2747378" cy="12338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2499D0-4A2A-078B-128B-20DCD3126C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7177" y="3429000"/>
            <a:ext cx="2535926" cy="1333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9D0AE-156D-DA11-3F50-3EBE0D61AB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1917" y="5145561"/>
            <a:ext cx="2747378" cy="15602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21F4DD-EE1B-695F-C725-964F65D53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6913" y="1650108"/>
            <a:ext cx="2747379" cy="13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7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IN"/>
              <a:t>Challenges and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841C0-4C37-E9A6-3A6F-EE27FCAC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552" y="2097088"/>
            <a:ext cx="2735904" cy="119062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2545" y="2249487"/>
            <a:ext cx="353301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Development Challenges: Managing data consistency, Handling exceptions, Ensuring UI responsiveness.</a:t>
            </a:r>
          </a:p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Solutions Implemented: Used exception handling, synchronized methods, and efficient file handling.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656EE-ADAB-650D-4F3A-10F8A6F92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718" y="3570289"/>
            <a:ext cx="2467709" cy="1172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5CFB56-0A24-7C66-9AC6-DEFC14526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269" y="4899285"/>
            <a:ext cx="2520574" cy="1172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DE4DC3-BCB2-433A-8C2E-3A0120FFDD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3311" y="5726532"/>
            <a:ext cx="1962424" cy="2857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B30CC-12E6-EE20-2F8A-A742456D3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0297513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244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Circuit</vt:lpstr>
      <vt:lpstr>Introduction</vt:lpstr>
      <vt:lpstr>Project Overview</vt:lpstr>
      <vt:lpstr>Implementation Details</vt:lpstr>
      <vt:lpstr>Project Demonstration</vt:lpstr>
      <vt:lpstr>PowerPoint Presentation</vt:lpstr>
      <vt:lpstr>Challenges and Solutions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Aarish Bhanwadia</cp:lastModifiedBy>
  <cp:revision>5</cp:revision>
  <dcterms:created xsi:type="dcterms:W3CDTF">2013-01-27T09:14:16Z</dcterms:created>
  <dcterms:modified xsi:type="dcterms:W3CDTF">2025-03-27T15:27:05Z</dcterms:modified>
  <cp:category/>
</cp:coreProperties>
</file>