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Gupta" userId="5d3ac6353c7a9e7a" providerId="LiveId" clId="{395FDA67-F01D-41AC-8297-E9B33DE3653C}"/>
    <pc:docChg chg="modSld">
      <pc:chgData name="Atul Gupta" userId="5d3ac6353c7a9e7a" providerId="LiveId" clId="{395FDA67-F01D-41AC-8297-E9B33DE3653C}" dt="2023-12-26T04:09:16.687" v="3"/>
      <pc:docMkLst>
        <pc:docMk/>
      </pc:docMkLst>
      <pc:sldChg chg="addSp modSp">
        <pc:chgData name="Atul Gupta" userId="5d3ac6353c7a9e7a" providerId="LiveId" clId="{395FDA67-F01D-41AC-8297-E9B33DE3653C}" dt="2023-12-26T04:03:32.453" v="2"/>
        <pc:sldMkLst>
          <pc:docMk/>
          <pc:sldMk cId="2666035277" sldId="256"/>
        </pc:sldMkLst>
        <pc:picChg chg="add mod">
          <ac:chgData name="Atul Gupta" userId="5d3ac6353c7a9e7a" providerId="LiveId" clId="{395FDA67-F01D-41AC-8297-E9B33DE3653C}" dt="2023-12-26T04:03:07.590" v="1"/>
          <ac:picMkLst>
            <pc:docMk/>
            <pc:sldMk cId="2666035277" sldId="256"/>
            <ac:picMk id="4" creationId="{48059842-D1CF-D2A6-1F4D-877AC73EA9EE}"/>
          </ac:picMkLst>
        </pc:picChg>
        <pc:picChg chg="add mod">
          <ac:chgData name="Atul Gupta" userId="5d3ac6353c7a9e7a" providerId="LiveId" clId="{395FDA67-F01D-41AC-8297-E9B33DE3653C}" dt="2023-12-26T04:03:32.453" v="2"/>
          <ac:picMkLst>
            <pc:docMk/>
            <pc:sldMk cId="2666035277" sldId="256"/>
            <ac:picMk id="5" creationId="{CB46326B-A65D-5660-226F-1019BF21A181}"/>
          </ac:picMkLst>
        </pc:picChg>
      </pc:sldChg>
      <pc:sldChg chg="addSp modSp modAnim">
        <pc:chgData name="Atul Gupta" userId="5d3ac6353c7a9e7a" providerId="LiveId" clId="{395FDA67-F01D-41AC-8297-E9B33DE3653C}" dt="2023-12-26T04:09:16.687" v="3"/>
        <pc:sldMkLst>
          <pc:docMk/>
          <pc:sldMk cId="4108828521" sldId="257"/>
        </pc:sldMkLst>
        <pc:picChg chg="add mod">
          <ac:chgData name="Atul Gupta" userId="5d3ac6353c7a9e7a" providerId="LiveId" clId="{395FDA67-F01D-41AC-8297-E9B33DE3653C}" dt="2023-12-26T04:03:02.014" v="0"/>
          <ac:picMkLst>
            <pc:docMk/>
            <pc:sldMk cId="4108828521" sldId="257"/>
            <ac:picMk id="5" creationId="{0DBB4BE0-B492-EE38-1C59-03C1F45725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73E2-115F-1423-5B1D-6E9F73C3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63CB1-F76C-661C-ECF1-CA2A1282E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9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59842-D1CF-D2A6-1F4D-877AC73E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281">
            <a:off x="4854289" y="2182476"/>
            <a:ext cx="2483422" cy="24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3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B4BE0-B492-EE38-1C59-03C1F457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89" y="2182476"/>
            <a:ext cx="2483422" cy="24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Gupta</dc:creator>
  <cp:lastModifiedBy>Atul Gupta</cp:lastModifiedBy>
  <cp:revision>1</cp:revision>
  <dcterms:created xsi:type="dcterms:W3CDTF">2023-12-26T04:00:19Z</dcterms:created>
  <dcterms:modified xsi:type="dcterms:W3CDTF">2023-12-26T04:17:46Z</dcterms:modified>
</cp:coreProperties>
</file>