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Gupta" userId="5d3ac6353c7a9e7a" providerId="LiveId" clId="{FDB448B1-8B3F-4189-9EFD-FC577822EE0E}"/>
    <pc:docChg chg="undo custSel addSld modSld">
      <pc:chgData name="Atul Gupta" userId="5d3ac6353c7a9e7a" providerId="LiveId" clId="{FDB448B1-8B3F-4189-9EFD-FC577822EE0E}" dt="2023-12-26T06:57:16.896" v="212" actId="478"/>
      <pc:docMkLst>
        <pc:docMk/>
      </pc:docMkLst>
      <pc:sldChg chg="addSp delSp modSp new mod">
        <pc:chgData name="Atul Gupta" userId="5d3ac6353c7a9e7a" providerId="LiveId" clId="{FDB448B1-8B3F-4189-9EFD-FC577822EE0E}" dt="2023-12-26T06:57:16.896" v="212" actId="478"/>
        <pc:sldMkLst>
          <pc:docMk/>
          <pc:sldMk cId="193306656" sldId="256"/>
        </pc:sldMkLst>
        <pc:spChg chg="add mod">
          <ac:chgData name="Atul Gupta" userId="5d3ac6353c7a9e7a" providerId="LiveId" clId="{FDB448B1-8B3F-4189-9EFD-FC577822EE0E}" dt="2023-12-26T06:45:08.076" v="3" actId="207"/>
          <ac:spMkLst>
            <pc:docMk/>
            <pc:sldMk cId="193306656" sldId="256"/>
            <ac:spMk id="2" creationId="{D6EFE4F0-0FF2-67DD-05BC-5723A64F5003}"/>
          </ac:spMkLst>
        </pc:spChg>
        <pc:spChg chg="add mod">
          <ac:chgData name="Atul Gupta" userId="5d3ac6353c7a9e7a" providerId="LiveId" clId="{FDB448B1-8B3F-4189-9EFD-FC577822EE0E}" dt="2023-12-26T06:54:13.238" v="188" actId="1076"/>
          <ac:spMkLst>
            <pc:docMk/>
            <pc:sldMk cId="193306656" sldId="256"/>
            <ac:spMk id="7" creationId="{EE63CEFB-FD1A-F397-E63E-7DF8505B2680}"/>
          </ac:spMkLst>
        </pc:spChg>
        <pc:spChg chg="add mod">
          <ac:chgData name="Atul Gupta" userId="5d3ac6353c7a9e7a" providerId="LiveId" clId="{FDB448B1-8B3F-4189-9EFD-FC577822EE0E}" dt="2023-12-26T06:57:15.885" v="210" actId="14100"/>
          <ac:spMkLst>
            <pc:docMk/>
            <pc:sldMk cId="193306656" sldId="256"/>
            <ac:spMk id="8" creationId="{6AD5B251-4A50-BAFB-64C4-F9008A12906A}"/>
          </ac:spMkLst>
        </pc:spChg>
        <pc:spChg chg="add del mod">
          <ac:chgData name="Atul Gupta" userId="5d3ac6353c7a9e7a" providerId="LiveId" clId="{FDB448B1-8B3F-4189-9EFD-FC577822EE0E}" dt="2023-12-26T06:57:16.896" v="212" actId="478"/>
          <ac:spMkLst>
            <pc:docMk/>
            <pc:sldMk cId="193306656" sldId="256"/>
            <ac:spMk id="9" creationId="{708FE941-C3BD-9D87-B9C2-B703E39BAE69}"/>
          </ac:spMkLst>
        </pc:spChg>
        <pc:spChg chg="add mod">
          <ac:chgData name="Atul Gupta" userId="5d3ac6353c7a9e7a" providerId="LiveId" clId="{FDB448B1-8B3F-4189-9EFD-FC577822EE0E}" dt="2023-12-26T06:53:56.988" v="185" actId="1076"/>
          <ac:spMkLst>
            <pc:docMk/>
            <pc:sldMk cId="193306656" sldId="256"/>
            <ac:spMk id="10" creationId="{E74D489F-3300-E296-2832-D7B0A3D8BFAB}"/>
          </ac:spMkLst>
        </pc:spChg>
        <pc:spChg chg="add del mod">
          <ac:chgData name="Atul Gupta" userId="5d3ac6353c7a9e7a" providerId="LiveId" clId="{FDB448B1-8B3F-4189-9EFD-FC577822EE0E}" dt="2023-12-26T06:57:16.396" v="211" actId="478"/>
          <ac:spMkLst>
            <pc:docMk/>
            <pc:sldMk cId="193306656" sldId="256"/>
            <ac:spMk id="11" creationId="{FF4DF45C-F490-505F-1F75-6023B2EAC365}"/>
          </ac:spMkLst>
        </pc:spChg>
        <pc:spChg chg="add mod">
          <ac:chgData name="Atul Gupta" userId="5d3ac6353c7a9e7a" providerId="LiveId" clId="{FDB448B1-8B3F-4189-9EFD-FC577822EE0E}" dt="2023-12-26T06:53:56.988" v="185" actId="1076"/>
          <ac:spMkLst>
            <pc:docMk/>
            <pc:sldMk cId="193306656" sldId="256"/>
            <ac:spMk id="12" creationId="{8084A7F9-612A-7AE3-0500-64351DE2A549}"/>
          </ac:spMkLst>
        </pc:spChg>
        <pc:spChg chg="add mod">
          <ac:chgData name="Atul Gupta" userId="5d3ac6353c7a9e7a" providerId="LiveId" clId="{FDB448B1-8B3F-4189-9EFD-FC577822EE0E}" dt="2023-12-26T06:53:56.988" v="185" actId="1076"/>
          <ac:spMkLst>
            <pc:docMk/>
            <pc:sldMk cId="193306656" sldId="256"/>
            <ac:spMk id="13" creationId="{F9FBFB3F-904D-AD7F-EA1B-9BAA23E8F0FD}"/>
          </ac:spMkLst>
        </pc:spChg>
        <pc:spChg chg="add mod">
          <ac:chgData name="Atul Gupta" userId="5d3ac6353c7a9e7a" providerId="LiveId" clId="{FDB448B1-8B3F-4189-9EFD-FC577822EE0E}" dt="2023-12-26T06:53:56.988" v="185" actId="1076"/>
          <ac:spMkLst>
            <pc:docMk/>
            <pc:sldMk cId="193306656" sldId="256"/>
            <ac:spMk id="14" creationId="{67679946-9B60-8DEE-B53B-3520AE5113FB}"/>
          </ac:spMkLst>
        </pc:spChg>
        <pc:spChg chg="add mod">
          <ac:chgData name="Atul Gupta" userId="5d3ac6353c7a9e7a" providerId="LiveId" clId="{FDB448B1-8B3F-4189-9EFD-FC577822EE0E}" dt="2023-12-26T06:57:15.601" v="209" actId="20577"/>
          <ac:spMkLst>
            <pc:docMk/>
            <pc:sldMk cId="193306656" sldId="256"/>
            <ac:spMk id="15" creationId="{E5B4B6BB-6832-89BC-0094-B3CF387E3849}"/>
          </ac:spMkLst>
        </pc:spChg>
        <pc:picChg chg="add del mod">
          <ac:chgData name="Atul Gupta" userId="5d3ac6353c7a9e7a" providerId="LiveId" clId="{FDB448B1-8B3F-4189-9EFD-FC577822EE0E}" dt="2023-12-26T06:45:48.411" v="9"/>
          <ac:picMkLst>
            <pc:docMk/>
            <pc:sldMk cId="193306656" sldId="256"/>
            <ac:picMk id="4" creationId="{F13875E8-5B07-B141-B912-4D8E64025CEA}"/>
          </ac:picMkLst>
        </pc:picChg>
        <pc:picChg chg="add mod">
          <ac:chgData name="Atul Gupta" userId="5d3ac6353c7a9e7a" providerId="LiveId" clId="{FDB448B1-8B3F-4189-9EFD-FC577822EE0E}" dt="2023-12-26T06:53:50.512" v="184" actId="1076"/>
          <ac:picMkLst>
            <pc:docMk/>
            <pc:sldMk cId="193306656" sldId="256"/>
            <ac:picMk id="6" creationId="{F6753E9C-AB08-B6C6-09A9-472303879E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2E2-214C-B8A9-B96B-141FD27D9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14060-C70C-0E9A-AD63-2D18F522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8544-95EF-E88A-F46D-2FCB34EE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4D43-6BF2-25B1-8708-77B0A906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5E5F-54E8-0E47-27F8-5C06A835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123B-2A72-9F63-68CB-125D21C7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5BF5F-5793-68FD-1B66-6E5B371D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71D8-8311-9894-DD11-3D89DE0F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587E-F4E5-BD0F-F532-7553248B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7CDD-55A5-9E20-720F-743537FC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4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FB444-2991-DC44-7FFB-9D61BF3E8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5919-FD4F-063E-2AB6-5DA238E69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A706-A606-23E6-B72C-01DBEF49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4BDA-2E66-AF33-6060-CB2EFF69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074F-152B-1A95-6ACE-B3C8994D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4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10FF-88E1-1CBC-3437-5D465978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7F10-24C3-9BED-3A11-FDAD3906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5BBD-EACF-E6C1-1F70-C56B06BA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82B5-2CBC-8ED7-7029-55B76D18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DD26-E298-B1BA-0701-C197D7E4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8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4A4-8877-0E61-BF5D-A55A1CD4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CDD7-C2AC-9C2D-B959-5DC87BEB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FAD8-2430-A567-701B-D90FED6C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8AF2-6EDD-1231-A2E4-F5B7D1A8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AF99E-ADF1-5341-A374-55C06CF9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6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6D5B-DC7F-3644-64EE-D3C0ABA3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31F8-4A0B-440B-3EE4-F5497576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3BE9D-5DB1-D5C4-634E-854CA4DE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2127-D692-1A26-FA3F-9D56633D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5F80-89CE-C63C-E240-09474105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DB1A0-72A6-8B18-546E-19C4B84A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81A-B21A-7F74-13B1-AD010579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6D05-B399-1B74-4DA9-C1B88959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76116-8EFA-C6DB-C6FE-B0920767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0D4E1-1CD0-3D6A-BFC9-A176D94A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CDBB7-EAB5-7988-613D-FD69EB473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27B66-0DDD-98FC-320A-DD8BDB0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E7E64-3010-3A8C-1DCA-0A9D4426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53321-9E84-3661-022D-64EDA4FA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2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7107-C8EA-6CDF-BBF7-B90681BD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984ED-F0FE-D258-1CE4-52DAA6EA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14572-5FFE-6F8D-71BD-2A9E1374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DFEFA-A546-5E1B-61DE-0F97B655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1727-EA83-AF0E-EB4C-99336C37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3452F-6923-A434-AD80-666B2868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CBAAB-72A1-1814-1F15-2BD05B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49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5D8-495A-66B3-168E-9F1DCE2A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DA6A-B0E3-CA76-2DC5-75E6F3E5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FD36D-A48E-13F6-6D5B-5E2EDF81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9FB6-D2D2-A79B-BADE-BBABD824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6A83E-EEA9-2065-24D4-D26A0605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DFC2-6F1A-07F6-C8F9-CA4FEA41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542-50A5-51DD-8E1A-28191EFB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64BB2-4C08-6993-2547-26DF5FCF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3B604-FC8D-5802-5F82-557741B65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C985-6818-38D5-2770-536F34B4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317B8-E217-F744-F376-E5927CF6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6344-C814-AC0A-01F8-82B6DCF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D714B-7A7B-3641-FCE2-D5D029F5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2222-4F40-324C-7146-BF36A8C3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2DB1-3A24-D0E7-CE03-0836E4EF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4A37-E64D-42A4-94B8-03D45AA40443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2209-0336-7A88-CA63-87822216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8382-5F36-BA36-A1F2-EFBF659C1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3233-EB2F-46B3-A1D0-29ECBE6C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3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EFE4F0-0FF2-67DD-05BC-5723A64F5003}"/>
              </a:ext>
            </a:extLst>
          </p:cNvPr>
          <p:cNvSpPr/>
          <p:nvPr/>
        </p:nvSpPr>
        <p:spPr>
          <a:xfrm>
            <a:off x="3263153" y="515470"/>
            <a:ext cx="3146612" cy="58270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53E9C-AB08-B6C6-09A9-472303879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95" y="865478"/>
            <a:ext cx="2434925" cy="34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3CEFB-FD1A-F397-E63E-7DF8505B2680}"/>
              </a:ext>
            </a:extLst>
          </p:cNvPr>
          <p:cNvSpPr txBox="1"/>
          <p:nvPr/>
        </p:nvSpPr>
        <p:spPr>
          <a:xfrm>
            <a:off x="3263153" y="2380347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Square721 BT" panose="020B0504020202060204" pitchFamily="34" charset="0"/>
              </a:rPr>
              <a:t>SYSTEM MONITORING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Square721 BT" panose="020B0504020202060204" pitchFamily="34" charset="0"/>
              </a:rPr>
              <a:t>APPLICATION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D5B251-4A50-BAFB-64C4-F9008A12906A}"/>
              </a:ext>
            </a:extLst>
          </p:cNvPr>
          <p:cNvSpPr/>
          <p:nvPr/>
        </p:nvSpPr>
        <p:spPr>
          <a:xfrm>
            <a:off x="3436759" y="4491317"/>
            <a:ext cx="2132062" cy="4213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8FE941-C3BD-9D87-B9C2-B703E39BAE69}"/>
              </a:ext>
            </a:extLst>
          </p:cNvPr>
          <p:cNvSpPr/>
          <p:nvPr/>
        </p:nvSpPr>
        <p:spPr>
          <a:xfrm>
            <a:off x="5775778" y="4491317"/>
            <a:ext cx="437732" cy="42134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D489F-3300-E296-2832-D7B0A3D8BFAB}"/>
              </a:ext>
            </a:extLst>
          </p:cNvPr>
          <p:cNvSpPr txBox="1"/>
          <p:nvPr/>
        </p:nvSpPr>
        <p:spPr>
          <a:xfrm>
            <a:off x="3436759" y="4260485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Mobile Number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4DF45C-F490-505F-1F75-6023B2EAC365}"/>
              </a:ext>
            </a:extLst>
          </p:cNvPr>
          <p:cNvSpPr/>
          <p:nvPr/>
        </p:nvSpPr>
        <p:spPr>
          <a:xfrm>
            <a:off x="5870006" y="4607859"/>
            <a:ext cx="249275" cy="1882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84A7F9-612A-7AE3-0500-64351DE2A549}"/>
              </a:ext>
            </a:extLst>
          </p:cNvPr>
          <p:cNvSpPr/>
          <p:nvPr/>
        </p:nvSpPr>
        <p:spPr>
          <a:xfrm>
            <a:off x="3436758" y="5143491"/>
            <a:ext cx="2776751" cy="4213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BFB3F-904D-AD7F-EA1B-9BAA23E8F0FD}"/>
              </a:ext>
            </a:extLst>
          </p:cNvPr>
          <p:cNvSpPr txBox="1"/>
          <p:nvPr/>
        </p:nvSpPr>
        <p:spPr>
          <a:xfrm>
            <a:off x="3436758" y="492927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One Time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79946-9B60-8DEE-B53B-3520AE5113FB}"/>
              </a:ext>
            </a:extLst>
          </p:cNvPr>
          <p:cNvSpPr txBox="1"/>
          <p:nvPr/>
        </p:nvSpPr>
        <p:spPr>
          <a:xfrm>
            <a:off x="4179301" y="5548220"/>
            <a:ext cx="2079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If OTP not received </a:t>
            </a:r>
            <a:r>
              <a:rPr lang="en-IN" sz="900" dirty="0">
                <a:solidFill>
                  <a:schemeClr val="accent1"/>
                </a:solidFill>
              </a:rPr>
              <a:t>CLICK here </a:t>
            </a:r>
            <a:r>
              <a:rPr lang="en-IN" sz="900" dirty="0"/>
              <a:t>to resend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B4B6BB-6832-89BC-0094-B3CF387E3849}"/>
              </a:ext>
            </a:extLst>
          </p:cNvPr>
          <p:cNvSpPr/>
          <p:nvPr/>
        </p:nvSpPr>
        <p:spPr>
          <a:xfrm>
            <a:off x="4002943" y="5779052"/>
            <a:ext cx="1667031" cy="42134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Square721 BT" panose="020B0504020202060204" pitchFamily="34" charset="0"/>
              </a:rPr>
              <a:t>SIGN-IN</a:t>
            </a:r>
          </a:p>
        </p:txBody>
      </p:sp>
    </p:spTree>
    <p:extLst>
      <p:ext uri="{BB962C8B-B14F-4D97-AF65-F5344CB8AC3E}">
        <p14:creationId xmlns:p14="http://schemas.microsoft.com/office/powerpoint/2010/main" val="19330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Square721 BT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Gupta</dc:creator>
  <cp:lastModifiedBy>Atul Gupta</cp:lastModifiedBy>
  <cp:revision>1</cp:revision>
  <dcterms:created xsi:type="dcterms:W3CDTF">2023-12-26T06:44:38Z</dcterms:created>
  <dcterms:modified xsi:type="dcterms:W3CDTF">2023-12-26T10:49:03Z</dcterms:modified>
</cp:coreProperties>
</file>