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6"/>
  </p:notesMasterIdLst>
  <p:handoutMasterIdLst>
    <p:handoutMasterId r:id="rId17"/>
  </p:handoutMasterIdLst>
  <p:sldIdLst>
    <p:sldId id="322" r:id="rId3"/>
    <p:sldId id="8019" r:id="rId4"/>
    <p:sldId id="8059" r:id="rId5"/>
    <p:sldId id="8031" r:id="rId6"/>
    <p:sldId id="8054" r:id="rId7"/>
    <p:sldId id="8056" r:id="rId8"/>
    <p:sldId id="8055" r:id="rId9"/>
    <p:sldId id="8057" r:id="rId10"/>
    <p:sldId id="8058" r:id="rId11"/>
    <p:sldId id="8060" r:id="rId12"/>
    <p:sldId id="7150" r:id="rId13"/>
    <p:sldId id="8053" r:id="rId14"/>
    <p:sldId id="8052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1" autoAdjust="0"/>
    <p:restoredTop sz="95377" autoAdjust="0"/>
  </p:normalViewPr>
  <p:slideViewPr>
    <p:cSldViewPr snapToGrid="0" showGuides="1">
      <p:cViewPr varScale="1">
        <p:scale>
          <a:sx n="63" d="100"/>
          <a:sy n="63" d="100"/>
        </p:scale>
        <p:origin x="294" y="72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 Lucas" userId="2fd156c80cc504d3" providerId="LiveId" clId="{745DEEBC-7AF7-43DB-B35D-6F6EA5FE6C2A}"/>
    <pc:docChg chg="undo custSel addSld delSld modSld sldOrd">
      <pc:chgData name="Guo Lucas" userId="2fd156c80cc504d3" providerId="LiveId" clId="{745DEEBC-7AF7-43DB-B35D-6F6EA5FE6C2A}" dt="2023-08-05T17:02:54.382" v="1871" actId="207"/>
      <pc:docMkLst>
        <pc:docMk/>
      </pc:docMkLst>
      <pc:sldChg chg="modSp mod">
        <pc:chgData name="Guo Lucas" userId="2fd156c80cc504d3" providerId="LiveId" clId="{745DEEBC-7AF7-43DB-B35D-6F6EA5FE6C2A}" dt="2023-08-05T16:43:23.339" v="1187" actId="20577"/>
        <pc:sldMkLst>
          <pc:docMk/>
          <pc:sldMk cId="0" sldId="322"/>
        </pc:sldMkLst>
        <pc:spChg chg="mod">
          <ac:chgData name="Guo Lucas" userId="2fd156c80cc504d3" providerId="LiveId" clId="{745DEEBC-7AF7-43DB-B35D-6F6EA5FE6C2A}" dt="2023-08-05T16:43:23.339" v="1187" actId="20577"/>
          <ac:spMkLst>
            <pc:docMk/>
            <pc:sldMk cId="0" sldId="322"/>
            <ac:spMk id="2" creationId="{C6237F0F-089B-4368-B233-B13206029CCC}"/>
          </ac:spMkLst>
        </pc:spChg>
        <pc:spChg chg="mod">
          <ac:chgData name="Guo Lucas" userId="2fd156c80cc504d3" providerId="LiveId" clId="{745DEEBC-7AF7-43DB-B35D-6F6EA5FE6C2A}" dt="2023-08-04T11:34:37.898" v="6" actId="20577"/>
          <ac:spMkLst>
            <pc:docMk/>
            <pc:sldMk cId="0" sldId="322"/>
            <ac:spMk id="16387" creationId="{C27F4179-9139-46C2-8B8B-C9DE5A50918E}"/>
          </ac:spMkLst>
        </pc:spChg>
      </pc:sldChg>
      <pc:sldChg chg="modSp mod modShow">
        <pc:chgData name="Guo Lucas" userId="2fd156c80cc504d3" providerId="LiveId" clId="{745DEEBC-7AF7-43DB-B35D-6F6EA5FE6C2A}" dt="2023-08-05T16:56:01.912" v="1514" actId="20577"/>
        <pc:sldMkLst>
          <pc:docMk/>
          <pc:sldMk cId="1259019387" sldId="8031"/>
        </pc:sldMkLst>
        <pc:spChg chg="mod">
          <ac:chgData name="Guo Lucas" userId="2fd156c80cc504d3" providerId="LiveId" clId="{745DEEBC-7AF7-43DB-B35D-6F6EA5FE6C2A}" dt="2023-08-04T11:35:16.650" v="29" actId="20577"/>
          <ac:spMkLst>
            <pc:docMk/>
            <pc:sldMk cId="1259019387" sldId="8031"/>
            <ac:spMk id="2" creationId="{8067365C-5293-4E98-A79D-5243C58F985E}"/>
          </ac:spMkLst>
        </pc:spChg>
        <pc:spChg chg="mod">
          <ac:chgData name="Guo Lucas" userId="2fd156c80cc504d3" providerId="LiveId" clId="{745DEEBC-7AF7-43DB-B35D-6F6EA5FE6C2A}" dt="2023-08-05T16:56:01.912" v="1514" actId="20577"/>
          <ac:spMkLst>
            <pc:docMk/>
            <pc:sldMk cId="1259019387" sldId="8031"/>
            <ac:spMk id="3" creationId="{742FB63E-EF2C-4B6A-8C4C-621CB14CE3CB}"/>
          </ac:spMkLst>
        </pc:spChg>
      </pc:sldChg>
      <pc:sldChg chg="ord">
        <pc:chgData name="Guo Lucas" userId="2fd156c80cc504d3" providerId="LiveId" clId="{745DEEBC-7AF7-43DB-B35D-6F6EA5FE6C2A}" dt="2023-08-05T15:30:56.432" v="32"/>
        <pc:sldMkLst>
          <pc:docMk/>
          <pc:sldMk cId="3468147203" sldId="8052"/>
        </pc:sldMkLst>
      </pc:sldChg>
      <pc:sldChg chg="add ord">
        <pc:chgData name="Guo Lucas" userId="2fd156c80cc504d3" providerId="LiveId" clId="{745DEEBC-7AF7-43DB-B35D-6F6EA5FE6C2A}" dt="2023-08-05T15:30:56.432" v="32"/>
        <pc:sldMkLst>
          <pc:docMk/>
          <pc:sldMk cId="1984866386" sldId="8053"/>
        </pc:sldMkLst>
      </pc:sldChg>
      <pc:sldChg chg="addSp delSp modSp add mod">
        <pc:chgData name="Guo Lucas" userId="2fd156c80cc504d3" providerId="LiveId" clId="{745DEEBC-7AF7-43DB-B35D-6F6EA5FE6C2A}" dt="2023-08-05T16:40:39.822" v="1185" actId="20577"/>
        <pc:sldMkLst>
          <pc:docMk/>
          <pc:sldMk cId="2433660714" sldId="8054"/>
        </pc:sldMkLst>
        <pc:spChg chg="mod">
          <ac:chgData name="Guo Lucas" userId="2fd156c80cc504d3" providerId="LiveId" clId="{745DEEBC-7AF7-43DB-B35D-6F6EA5FE6C2A}" dt="2023-08-05T15:31:15.182" v="55" actId="20577"/>
          <ac:spMkLst>
            <pc:docMk/>
            <pc:sldMk cId="2433660714" sldId="8054"/>
            <ac:spMk id="2" creationId="{8067365C-5293-4E98-A79D-5243C58F985E}"/>
          </ac:spMkLst>
        </pc:spChg>
        <pc:spChg chg="del">
          <ac:chgData name="Guo Lucas" userId="2fd156c80cc504d3" providerId="LiveId" clId="{745DEEBC-7AF7-43DB-B35D-6F6EA5FE6C2A}" dt="2023-08-05T15:31:39.053" v="56" actId="478"/>
          <ac:spMkLst>
            <pc:docMk/>
            <pc:sldMk cId="2433660714" sldId="8054"/>
            <ac:spMk id="3" creationId="{742FB63E-EF2C-4B6A-8C4C-621CB14CE3CB}"/>
          </ac:spMkLst>
        </pc:spChg>
        <pc:spChg chg="add del mod">
          <ac:chgData name="Guo Lucas" userId="2fd156c80cc504d3" providerId="LiveId" clId="{745DEEBC-7AF7-43DB-B35D-6F6EA5FE6C2A}" dt="2023-08-05T15:31:45.742" v="57"/>
          <ac:spMkLst>
            <pc:docMk/>
            <pc:sldMk cId="2433660714" sldId="8054"/>
            <ac:spMk id="4" creationId="{F7377095-C72D-4266-BEBA-C990F94ACEA0}"/>
          </ac:spMkLst>
        </pc:spChg>
        <pc:spChg chg="add del mod">
          <ac:chgData name="Guo Lucas" userId="2fd156c80cc504d3" providerId="LiveId" clId="{745DEEBC-7AF7-43DB-B35D-6F6EA5FE6C2A}" dt="2023-08-05T15:53:41.068" v="160" actId="478"/>
          <ac:spMkLst>
            <pc:docMk/>
            <pc:sldMk cId="2433660714" sldId="8054"/>
            <ac:spMk id="7" creationId="{86779E0E-772B-4D22-9E94-DB64B356B3ED}"/>
          </ac:spMkLst>
        </pc:spChg>
        <pc:spChg chg="add del mod">
          <ac:chgData name="Guo Lucas" userId="2fd156c80cc504d3" providerId="LiveId" clId="{745DEEBC-7AF7-43DB-B35D-6F6EA5FE6C2A}" dt="2023-08-05T15:53:39.318" v="159"/>
          <ac:spMkLst>
            <pc:docMk/>
            <pc:sldMk cId="2433660714" sldId="8054"/>
            <ac:spMk id="8" creationId="{8947E6E4-75DF-4B70-B9EE-63108E02D598}"/>
          </ac:spMkLst>
        </pc:spChg>
        <pc:spChg chg="add mod">
          <ac:chgData name="Guo Lucas" userId="2fd156c80cc504d3" providerId="LiveId" clId="{745DEEBC-7AF7-43DB-B35D-6F6EA5FE6C2A}" dt="2023-08-05T16:40:39.822" v="1185" actId="20577"/>
          <ac:spMkLst>
            <pc:docMk/>
            <pc:sldMk cId="2433660714" sldId="8054"/>
            <ac:spMk id="9" creationId="{E43CA326-DA73-497D-9220-9ABFC3F58364}"/>
          </ac:spMkLst>
        </pc:spChg>
        <pc:picChg chg="add mod">
          <ac:chgData name="Guo Lucas" userId="2fd156c80cc504d3" providerId="LiveId" clId="{745DEEBC-7AF7-43DB-B35D-6F6EA5FE6C2A}" dt="2023-08-05T15:32:30.847" v="66" actId="1076"/>
          <ac:picMkLst>
            <pc:docMk/>
            <pc:sldMk cId="2433660714" sldId="8054"/>
            <ac:picMk id="6" creationId="{5288B1CC-BD09-47F1-A25E-6CB7119F94A3}"/>
          </ac:picMkLst>
        </pc:picChg>
      </pc:sldChg>
      <pc:sldChg chg="addSp delSp modSp add mod">
        <pc:chgData name="Guo Lucas" userId="2fd156c80cc504d3" providerId="LiveId" clId="{745DEEBC-7AF7-43DB-B35D-6F6EA5FE6C2A}" dt="2023-08-05T16:35:22.630" v="1044" actId="20577"/>
        <pc:sldMkLst>
          <pc:docMk/>
          <pc:sldMk cId="3498242392" sldId="8055"/>
        </pc:sldMkLst>
        <pc:spChg chg="add mod">
          <ac:chgData name="Guo Lucas" userId="2fd156c80cc504d3" providerId="LiveId" clId="{745DEEBC-7AF7-43DB-B35D-6F6EA5FE6C2A}" dt="2023-08-05T16:35:22.630" v="1044" actId="20577"/>
          <ac:spMkLst>
            <pc:docMk/>
            <pc:sldMk cId="3498242392" sldId="8055"/>
            <ac:spMk id="3" creationId="{AD9592B3-C39F-434E-8402-B6CCC8EC33AA}"/>
          </ac:spMkLst>
        </pc:spChg>
        <pc:picChg chg="add mod">
          <ac:chgData name="Guo Lucas" userId="2fd156c80cc504d3" providerId="LiveId" clId="{745DEEBC-7AF7-43DB-B35D-6F6EA5FE6C2A}" dt="2023-08-05T16:34:52.094" v="936" actId="1076"/>
          <ac:picMkLst>
            <pc:docMk/>
            <pc:sldMk cId="3498242392" sldId="8055"/>
            <ac:picMk id="5" creationId="{E08CE768-D6B3-493A-85F1-E5E596DA71C4}"/>
          </ac:picMkLst>
        </pc:picChg>
        <pc:picChg chg="del mod">
          <ac:chgData name="Guo Lucas" userId="2fd156c80cc504d3" providerId="LiveId" clId="{745DEEBC-7AF7-43DB-B35D-6F6EA5FE6C2A}" dt="2023-08-05T15:35:47.148" v="69" actId="478"/>
          <ac:picMkLst>
            <pc:docMk/>
            <pc:sldMk cId="3498242392" sldId="8055"/>
            <ac:picMk id="6" creationId="{5288B1CC-BD09-47F1-A25E-6CB7119F94A3}"/>
          </ac:picMkLst>
        </pc:picChg>
      </pc:sldChg>
      <pc:sldChg chg="addSp delSp modSp add mod">
        <pc:chgData name="Guo Lucas" userId="2fd156c80cc504d3" providerId="LiveId" clId="{745DEEBC-7AF7-43DB-B35D-6F6EA5FE6C2A}" dt="2023-08-05T15:40:26.073" v="136" actId="1035"/>
        <pc:sldMkLst>
          <pc:docMk/>
          <pc:sldMk cId="2755999485" sldId="8056"/>
        </pc:sldMkLst>
        <pc:spChg chg="add del mod">
          <ac:chgData name="Guo Lucas" userId="2fd156c80cc504d3" providerId="LiveId" clId="{745DEEBC-7AF7-43DB-B35D-6F6EA5FE6C2A}" dt="2023-08-05T15:37:18.537" v="101"/>
          <ac:spMkLst>
            <pc:docMk/>
            <pc:sldMk cId="2755999485" sldId="8056"/>
            <ac:spMk id="3" creationId="{3042184C-3D41-4ECB-B365-90528C27F672}"/>
          </ac:spMkLst>
        </pc:spChg>
        <pc:spChg chg="add mod">
          <ac:chgData name="Guo Lucas" userId="2fd156c80cc504d3" providerId="LiveId" clId="{745DEEBC-7AF7-43DB-B35D-6F6EA5FE6C2A}" dt="2023-08-05T15:40:14.032" v="130" actId="14100"/>
          <ac:spMkLst>
            <pc:docMk/>
            <pc:sldMk cId="2755999485" sldId="8056"/>
            <ac:spMk id="11" creationId="{6E0B6B74-F43E-4D4E-9BD4-A3C5BF26A5AD}"/>
          </ac:spMkLst>
        </pc:spChg>
        <pc:spChg chg="add mod">
          <ac:chgData name="Guo Lucas" userId="2fd156c80cc504d3" providerId="LiveId" clId="{745DEEBC-7AF7-43DB-B35D-6F6EA5FE6C2A}" dt="2023-08-05T15:40:26.073" v="136" actId="1035"/>
          <ac:spMkLst>
            <pc:docMk/>
            <pc:sldMk cId="2755999485" sldId="8056"/>
            <ac:spMk id="12" creationId="{09F7F830-B2B6-4796-B807-E17E35BDF8F4}"/>
          </ac:spMkLst>
        </pc:spChg>
        <pc:picChg chg="add mod">
          <ac:chgData name="Guo Lucas" userId="2fd156c80cc504d3" providerId="LiveId" clId="{745DEEBC-7AF7-43DB-B35D-6F6EA5FE6C2A}" dt="2023-08-05T15:38:39.676" v="113" actId="1076"/>
          <ac:picMkLst>
            <pc:docMk/>
            <pc:sldMk cId="2755999485" sldId="8056"/>
            <ac:picMk id="5" creationId="{2E9835EC-724D-4038-871C-BEAFF9A78BB4}"/>
          </ac:picMkLst>
        </pc:picChg>
        <pc:picChg chg="del mod">
          <ac:chgData name="Guo Lucas" userId="2fd156c80cc504d3" providerId="LiveId" clId="{745DEEBC-7AF7-43DB-B35D-6F6EA5FE6C2A}" dt="2023-08-05T15:37:14.230" v="100" actId="478"/>
          <ac:picMkLst>
            <pc:docMk/>
            <pc:sldMk cId="2755999485" sldId="8056"/>
            <ac:picMk id="6" creationId="{5288B1CC-BD09-47F1-A25E-6CB7119F94A3}"/>
          </ac:picMkLst>
        </pc:picChg>
        <pc:picChg chg="add mod">
          <ac:chgData name="Guo Lucas" userId="2fd156c80cc504d3" providerId="LiveId" clId="{745DEEBC-7AF7-43DB-B35D-6F6EA5FE6C2A}" dt="2023-08-05T15:39:57.765" v="121" actId="1076"/>
          <ac:picMkLst>
            <pc:docMk/>
            <pc:sldMk cId="2755999485" sldId="8056"/>
            <ac:picMk id="8" creationId="{D5B342B6-756C-43C1-B950-DF733EE02025}"/>
          </ac:picMkLst>
        </pc:picChg>
        <pc:picChg chg="add mod">
          <ac:chgData name="Guo Lucas" userId="2fd156c80cc504d3" providerId="LiveId" clId="{745DEEBC-7AF7-43DB-B35D-6F6EA5FE6C2A}" dt="2023-08-05T15:38:34.885" v="112" actId="1076"/>
          <ac:picMkLst>
            <pc:docMk/>
            <pc:sldMk cId="2755999485" sldId="8056"/>
            <ac:picMk id="10" creationId="{67781F01-E249-41F1-9A65-D607409397B3}"/>
          </ac:picMkLst>
        </pc:picChg>
      </pc:sldChg>
      <pc:sldChg chg="addSp delSp modSp add mod">
        <pc:chgData name="Guo Lucas" userId="2fd156c80cc504d3" providerId="LiveId" clId="{745DEEBC-7AF7-43DB-B35D-6F6EA5FE6C2A}" dt="2023-08-05T16:36:46.651" v="1048"/>
        <pc:sldMkLst>
          <pc:docMk/>
          <pc:sldMk cId="1769819822" sldId="8057"/>
        </pc:sldMkLst>
        <pc:spChg chg="del mod">
          <ac:chgData name="Guo Lucas" userId="2fd156c80cc504d3" providerId="LiveId" clId="{745DEEBC-7AF7-43DB-B35D-6F6EA5FE6C2A}" dt="2023-08-05T16:36:46.651" v="1048"/>
          <ac:spMkLst>
            <pc:docMk/>
            <pc:sldMk cId="1769819822" sldId="8057"/>
            <ac:spMk id="3" creationId="{AD9592B3-C39F-434E-8402-B6CCC8EC33AA}"/>
          </ac:spMkLst>
        </pc:spChg>
        <pc:picChg chg="del">
          <ac:chgData name="Guo Lucas" userId="2fd156c80cc504d3" providerId="LiveId" clId="{745DEEBC-7AF7-43DB-B35D-6F6EA5FE6C2A}" dt="2023-08-05T16:36:04.397" v="1046" actId="478"/>
          <ac:picMkLst>
            <pc:docMk/>
            <pc:sldMk cId="1769819822" sldId="8057"/>
            <ac:picMk id="5" creationId="{E08CE768-D6B3-493A-85F1-E5E596DA71C4}"/>
          </ac:picMkLst>
        </pc:picChg>
        <pc:picChg chg="add mod">
          <ac:chgData name="Guo Lucas" userId="2fd156c80cc504d3" providerId="LiveId" clId="{745DEEBC-7AF7-43DB-B35D-6F6EA5FE6C2A}" dt="2023-08-05T16:36:46.651" v="1048"/>
          <ac:picMkLst>
            <pc:docMk/>
            <pc:sldMk cId="1769819822" sldId="8057"/>
            <ac:picMk id="6" creationId="{EC7B78EA-6F7F-4C30-AD57-6B40E6E0BCEC}"/>
          </ac:picMkLst>
        </pc:picChg>
      </pc:sldChg>
      <pc:sldChg chg="addSp delSp modSp add">
        <pc:chgData name="Guo Lucas" userId="2fd156c80cc504d3" providerId="LiveId" clId="{745DEEBC-7AF7-43DB-B35D-6F6EA5FE6C2A}" dt="2023-08-05T16:37:34.330" v="1055" actId="1076"/>
        <pc:sldMkLst>
          <pc:docMk/>
          <pc:sldMk cId="3459537842" sldId="8058"/>
        </pc:sldMkLst>
        <pc:spChg chg="add del mod">
          <ac:chgData name="Guo Lucas" userId="2fd156c80cc504d3" providerId="LiveId" clId="{745DEEBC-7AF7-43DB-B35D-6F6EA5FE6C2A}" dt="2023-08-05T16:36:55.177" v="1051"/>
          <ac:spMkLst>
            <pc:docMk/>
            <pc:sldMk cId="3459537842" sldId="8058"/>
            <ac:spMk id="3" creationId="{EFB1828C-923D-414E-9799-5D668F7BA426}"/>
          </ac:spMkLst>
        </pc:spChg>
        <pc:spChg chg="add del mod">
          <ac:chgData name="Guo Lucas" userId="2fd156c80cc504d3" providerId="LiveId" clId="{745DEEBC-7AF7-43DB-B35D-6F6EA5FE6C2A}" dt="2023-08-05T16:37:25.348" v="1053"/>
          <ac:spMkLst>
            <pc:docMk/>
            <pc:sldMk cId="3459537842" sldId="8058"/>
            <ac:spMk id="7" creationId="{5F2E14B7-7688-4D49-83E0-ADD39E4399B3}"/>
          </ac:spMkLst>
        </pc:spChg>
        <pc:picChg chg="add del mod">
          <ac:chgData name="Guo Lucas" userId="2fd156c80cc504d3" providerId="LiveId" clId="{745DEEBC-7AF7-43DB-B35D-6F6EA5FE6C2A}" dt="2023-08-05T16:37:15.180" v="1052" actId="478"/>
          <ac:picMkLst>
            <pc:docMk/>
            <pc:sldMk cId="3459537842" sldId="8058"/>
            <ac:picMk id="5" creationId="{361AA778-D7C4-4D88-ACC7-98A866C72DD8}"/>
          </ac:picMkLst>
        </pc:picChg>
        <pc:picChg chg="del">
          <ac:chgData name="Guo Lucas" userId="2fd156c80cc504d3" providerId="LiveId" clId="{745DEEBC-7AF7-43DB-B35D-6F6EA5FE6C2A}" dt="2023-08-05T16:36:52.034" v="1050" actId="478"/>
          <ac:picMkLst>
            <pc:docMk/>
            <pc:sldMk cId="3459537842" sldId="8058"/>
            <ac:picMk id="6" creationId="{EC7B78EA-6F7F-4C30-AD57-6B40E6E0BCEC}"/>
          </ac:picMkLst>
        </pc:picChg>
        <pc:picChg chg="add mod">
          <ac:chgData name="Guo Lucas" userId="2fd156c80cc504d3" providerId="LiveId" clId="{745DEEBC-7AF7-43DB-B35D-6F6EA5FE6C2A}" dt="2023-08-05T16:37:34.330" v="1055" actId="1076"/>
          <ac:picMkLst>
            <pc:docMk/>
            <pc:sldMk cId="3459537842" sldId="8058"/>
            <ac:picMk id="9" creationId="{A1D854B2-1806-4E16-A54D-7EBE41C0D110}"/>
          </ac:picMkLst>
        </pc:picChg>
      </pc:sldChg>
      <pc:sldChg chg="modSp add mod modShow">
        <pc:chgData name="Guo Lucas" userId="2fd156c80cc504d3" providerId="LiveId" clId="{745DEEBC-7AF7-43DB-B35D-6F6EA5FE6C2A}" dt="2023-08-05T17:02:05.757" v="1836" actId="20577"/>
        <pc:sldMkLst>
          <pc:docMk/>
          <pc:sldMk cId="79036857" sldId="8059"/>
        </pc:sldMkLst>
        <pc:spChg chg="mod">
          <ac:chgData name="Guo Lucas" userId="2fd156c80cc504d3" providerId="LiveId" clId="{745DEEBC-7AF7-43DB-B35D-6F6EA5FE6C2A}" dt="2023-08-05T16:58:57.943" v="1542" actId="20577"/>
          <ac:spMkLst>
            <pc:docMk/>
            <pc:sldMk cId="79036857" sldId="8059"/>
            <ac:spMk id="2" creationId="{8067365C-5293-4E98-A79D-5243C58F985E}"/>
          </ac:spMkLst>
        </pc:spChg>
        <pc:spChg chg="mod">
          <ac:chgData name="Guo Lucas" userId="2fd156c80cc504d3" providerId="LiveId" clId="{745DEEBC-7AF7-43DB-B35D-6F6EA5FE6C2A}" dt="2023-08-05T17:02:05.757" v="1836" actId="20577"/>
          <ac:spMkLst>
            <pc:docMk/>
            <pc:sldMk cId="79036857" sldId="8059"/>
            <ac:spMk id="3" creationId="{742FB63E-EF2C-4B6A-8C4C-621CB14CE3CB}"/>
          </ac:spMkLst>
        </pc:spChg>
      </pc:sldChg>
      <pc:sldChg chg="add del">
        <pc:chgData name="Guo Lucas" userId="2fd156c80cc504d3" providerId="LiveId" clId="{745DEEBC-7AF7-43DB-B35D-6F6EA5FE6C2A}" dt="2023-08-05T16:58:31.965" v="1516" actId="2696"/>
        <pc:sldMkLst>
          <pc:docMk/>
          <pc:sldMk cId="2860840695" sldId="8059"/>
        </pc:sldMkLst>
      </pc:sldChg>
      <pc:sldChg chg="addSp delSp modSp add mod">
        <pc:chgData name="Guo Lucas" userId="2fd156c80cc504d3" providerId="LiveId" clId="{745DEEBC-7AF7-43DB-B35D-6F6EA5FE6C2A}" dt="2023-08-05T17:02:54.382" v="1871" actId="207"/>
        <pc:sldMkLst>
          <pc:docMk/>
          <pc:sldMk cId="2642081168" sldId="8060"/>
        </pc:sldMkLst>
        <pc:spChg chg="mod">
          <ac:chgData name="Guo Lucas" userId="2fd156c80cc504d3" providerId="LiveId" clId="{745DEEBC-7AF7-43DB-B35D-6F6EA5FE6C2A}" dt="2023-08-05T17:02:36.456" v="1855" actId="20577"/>
          <ac:spMkLst>
            <pc:docMk/>
            <pc:sldMk cId="2642081168" sldId="8060"/>
            <ac:spMk id="2" creationId="{8067365C-5293-4E98-A79D-5243C58F985E}"/>
          </ac:spMkLst>
        </pc:spChg>
        <pc:spChg chg="add mod">
          <ac:chgData name="Guo Lucas" userId="2fd156c80cc504d3" providerId="LiveId" clId="{745DEEBC-7AF7-43DB-B35D-6F6EA5FE6C2A}" dt="2023-08-05T17:02:54.382" v="1871" actId="207"/>
          <ac:spMkLst>
            <pc:docMk/>
            <pc:sldMk cId="2642081168" sldId="8060"/>
            <ac:spMk id="3" creationId="{187ECBB6-DFE2-4B95-880A-E46F8A3250FF}"/>
          </ac:spMkLst>
        </pc:spChg>
        <pc:picChg chg="del">
          <ac:chgData name="Guo Lucas" userId="2fd156c80cc504d3" providerId="LiveId" clId="{745DEEBC-7AF7-43DB-B35D-6F6EA5FE6C2A}" dt="2023-08-05T17:02:37.822" v="1856" actId="478"/>
          <ac:picMkLst>
            <pc:docMk/>
            <pc:sldMk cId="2642081168" sldId="8060"/>
            <ac:picMk id="9" creationId="{A1D854B2-1806-4E16-A54D-7EBE41C0D11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Q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开源</a:t>
            </a:r>
            <a:r>
              <a:rPr lang="en-US"/>
              <a:t>EDA</a:t>
            </a:r>
            <a:r>
              <a:rPr lang="zh-CN"/>
              <a:t>工具数量</a:t>
            </a:r>
          </a:p>
        </c:rich>
      </c:tx>
      <c:layout>
        <c:manualLayout>
          <c:xMode val="edge"/>
          <c:yMode val="edge"/>
          <c:x val="0.34193044619422575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当年数量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EDA工具数量!$A$3:$A$17</c:f>
              <c:numCache>
                <c:formatCode>General</c:formatCode>
                <c:ptCount val="15"/>
                <c:pt idx="0">
                  <c:v>1999</c:v>
                </c:pt>
                <c:pt idx="1">
                  <c:v>2002</c:v>
                </c:pt>
                <c:pt idx="2">
                  <c:v>2004</c:v>
                </c:pt>
                <c:pt idx="3">
                  <c:v>2005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</c:numCache>
            </c:numRef>
          </c:cat>
          <c:val>
            <c:numRef>
              <c:f>EDA工具数量!$B$3:$B$17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28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B-408B-8848-3A9A24B76C97}"/>
            </c:ext>
          </c:extLst>
        </c:ser>
        <c:ser>
          <c:idx val="2"/>
          <c:order val="1"/>
          <c:tx>
            <c:v>累计数量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EDA工具数量!$A$3:$A$17</c:f>
              <c:numCache>
                <c:formatCode>General</c:formatCode>
                <c:ptCount val="15"/>
                <c:pt idx="0">
                  <c:v>1999</c:v>
                </c:pt>
                <c:pt idx="1">
                  <c:v>2002</c:v>
                </c:pt>
                <c:pt idx="2">
                  <c:v>2004</c:v>
                </c:pt>
                <c:pt idx="3">
                  <c:v>2005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</c:numCache>
            </c:numRef>
          </c:cat>
          <c:val>
            <c:numRef>
              <c:f>EDA工具数量!$C$3:$C$17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  <c:pt idx="10">
                  <c:v>16</c:v>
                </c:pt>
                <c:pt idx="11">
                  <c:v>20</c:v>
                </c:pt>
                <c:pt idx="12">
                  <c:v>25</c:v>
                </c:pt>
                <c:pt idx="13">
                  <c:v>53</c:v>
                </c:pt>
                <c:pt idx="1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B-408B-8848-3A9A24B76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462736"/>
        <c:axId val="904465688"/>
      </c:barChart>
      <c:catAx>
        <c:axId val="90446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465688"/>
        <c:crosses val="autoZero"/>
        <c:auto val="1"/>
        <c:lblAlgn val="ctr"/>
        <c:lblOffset val="100"/>
        <c:noMultiLvlLbl val="0"/>
      </c:catAx>
      <c:valAx>
        <c:axId val="9044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46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DB97-6933-4BBC-A55F-93CB8D52DAC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74A8-0F4B-4B41-ABB0-E94ACC953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4ACE-D239-45FF-BA4D-6701D1597303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2CBD-C8F4-4EE3-B33F-7E804526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764705"/>
            <a:ext cx="9410700" cy="2133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2" y="2996952"/>
            <a:ext cx="8331199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218-5756-4C6F-B12E-13B2EC0EC0CD}" type="slidenum">
              <a:rPr lang="zh-CN" altLang="en-US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349" y="634678"/>
            <a:ext cx="11809312" cy="562074"/>
          </a:xfrm>
          <a:prstGeom prst="rect">
            <a:avLst/>
          </a:prstGeom>
        </p:spPr>
        <p:txBody>
          <a:bodyPr/>
          <a:lstStyle>
            <a:lvl1pPr algn="l">
              <a:defRPr sz="3200" spc="100" baseline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-1" y="1268760"/>
            <a:ext cx="9576000" cy="18000"/>
          </a:xfrm>
          <a:prstGeom prst="rect">
            <a:avLst/>
          </a:prstGeom>
          <a:gradFill flip="none" rotWithShape="1">
            <a:gsLst>
              <a:gs pos="50000">
                <a:srgbClr val="C00000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11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1992779"/>
            <a:ext cx="7682753" cy="22860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647" y="4712447"/>
            <a:ext cx="7364506" cy="121023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F2C-8617-4E8D-9C8A-771407435FEA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876" y="251741"/>
            <a:ext cx="9988924" cy="939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877"/>
            <a:ext cx="10515600" cy="4472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6971" y="6356349"/>
            <a:ext cx="2743200" cy="365125"/>
          </a:xfrm>
        </p:spPr>
        <p:txBody>
          <a:bodyPr/>
          <a:lstStyle/>
          <a:p>
            <a:fld id="{13E0B116-F030-4C6E-907D-24696DD7EE0A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0478" y="6394217"/>
            <a:ext cx="1340597" cy="260722"/>
          </a:xfrm>
        </p:spPr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8" name="椭圆 7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矩形 9"/>
          <p:cNvSpPr/>
          <p:nvPr userDrawn="1"/>
        </p:nvSpPr>
        <p:spPr>
          <a:xfrm>
            <a:off x="738414" y="6000796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AFA-56C6-472E-BF21-32DC9E277C69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2D1-A0BC-48CC-B41F-034E8E912D81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509" y="181815"/>
            <a:ext cx="10374406" cy="939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315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5544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315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5544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895-0A74-426D-AD20-44FB46A1D511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10330478" y="6394217"/>
            <a:ext cx="1340597" cy="260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12" name="椭圆 11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4" name="矩形 13"/>
          <p:cNvSpPr/>
          <p:nvPr userDrawn="1"/>
        </p:nvSpPr>
        <p:spPr>
          <a:xfrm>
            <a:off x="738414" y="5651165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20" name="矩形 19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8711" y="1703107"/>
            <a:ext cx="10515600" cy="11207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  谢！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519-A30F-4EE4-A60F-51EC1745D88A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22239"/>
            <a:ext cx="10959008" cy="93049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34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359-1C3C-437A-AAC2-F24B36CA5B39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EF-F24D-4FE2-8691-CEBD1ABE4C48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885-569B-4EC8-A8C8-9E657FAA37C6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94F-EE6A-41EC-BE76-745371B3F5D1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135E-DB11-4477-A402-923A23C8C71E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5798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81750"/>
            <a:ext cx="386080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E70F5F12-3942-4EA0-85F2-AB2179456999}" type="slidenum">
              <a:rPr lang="zh-CN" altLang="en-US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0795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98295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0554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26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98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0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7947"/>
            <a:ext cx="10515600" cy="444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472-04AC-48B7-8ABA-29FB061930FC}" type="datetime1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0"/>
        </a:spcBef>
        <a:buClr>
          <a:srgbClr val="0070C0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ofan.fu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>
            <a:extLst>
              <a:ext uri="{FF2B5EF4-FFF2-40B4-BE49-F238E27FC236}">
                <a16:creationId xmlns:a16="http://schemas.microsoft.com/office/drawing/2014/main" id="{78C7F27D-2DCB-4322-B7B7-5644B41A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78" y="1366439"/>
            <a:ext cx="11015244" cy="19815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err="1">
                <a:solidFill>
                  <a:srgbClr val="330066"/>
                </a:solidFill>
              </a:rPr>
              <a:t>iEDA</a:t>
            </a:r>
            <a:r>
              <a:rPr lang="zh-CN" altLang="en-US" sz="5400" dirty="0">
                <a:solidFill>
                  <a:srgbClr val="330066"/>
                </a:solidFill>
              </a:rPr>
              <a:t>水滴计划答辩</a:t>
            </a:r>
            <a:br>
              <a:rPr lang="en-US" altLang="zh-CN" sz="5400" dirty="0">
                <a:solidFill>
                  <a:srgbClr val="330066"/>
                </a:solidFill>
              </a:rPr>
            </a:br>
            <a:r>
              <a:rPr lang="en-US" altLang="zh-CN" sz="5400" dirty="0">
                <a:solidFill>
                  <a:srgbClr val="330066"/>
                </a:solidFill>
              </a:rPr>
              <a:t>                    </a:t>
            </a:r>
            <a:r>
              <a:rPr lang="en-US" altLang="zh-CN" sz="4800" dirty="0">
                <a:solidFill>
                  <a:srgbClr val="330066"/>
                </a:solidFill>
              </a:rPr>
              <a:t>——2022-08</a:t>
            </a:r>
            <a:r>
              <a:rPr lang="zh-CN" altLang="en-US" sz="4800" dirty="0">
                <a:solidFill>
                  <a:srgbClr val="330066"/>
                </a:solidFill>
              </a:rPr>
              <a:t>期</a:t>
            </a:r>
            <a:r>
              <a:rPr lang="en-US" altLang="zh-CN" sz="5400" dirty="0">
                <a:solidFill>
                  <a:srgbClr val="330066"/>
                </a:solidFill>
              </a:rPr>
              <a:t>             </a:t>
            </a:r>
            <a:endParaRPr lang="en-US" altLang="en-US" sz="5400" dirty="0">
              <a:solidFill>
                <a:srgbClr val="330066"/>
              </a:solidFill>
            </a:endParaRPr>
          </a:p>
        </p:txBody>
      </p:sp>
      <p:sp>
        <p:nvSpPr>
          <p:cNvPr id="16387" name="Subtitle 4">
            <a:extLst>
              <a:ext uri="{FF2B5EF4-FFF2-40B4-BE49-F238E27FC236}">
                <a16:creationId xmlns:a16="http://schemas.microsoft.com/office/drawing/2014/main" id="{C27F4179-9139-46C2-8B8B-C9DE5A50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532" y="3853369"/>
            <a:ext cx="6248209" cy="82023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iEDA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课题组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郭帆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37F0F-089B-4368-B233-B1320602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3236" y="5491561"/>
            <a:ext cx="2844800" cy="457200"/>
          </a:xfrm>
        </p:spPr>
        <p:txBody>
          <a:bodyPr/>
          <a:lstStyle/>
          <a:p>
            <a:pPr algn="ctr">
              <a:defRPr/>
            </a:pPr>
            <a:fld id="{765EDB24-EFA0-41CA-822C-F387C79AF77C}" type="datetime2">
              <a:rPr lang="zh-CN" altLang="en-US" sz="2000" b="1" smtClean="0"/>
              <a:pPr algn="ctr">
                <a:defRPr/>
              </a:pPr>
              <a:t>2023年8月5日</a:t>
            </a:fld>
            <a:endParaRPr lang="en-US" altLang="zh-C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EDA</a:t>
            </a:r>
            <a:r>
              <a:rPr lang="zh-CN" altLang="en-US" dirty="0"/>
              <a:t>实习总结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ECBB6-DFE2-4B95-880A-E46F8A32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TODO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8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9C34BF0-CADE-3140-AB1E-209C107B3BA2}"/>
              </a:ext>
            </a:extLst>
          </p:cNvPr>
          <p:cNvSpPr txBox="1"/>
          <p:nvPr/>
        </p:nvSpPr>
        <p:spPr>
          <a:xfrm>
            <a:off x="4757845" y="4596004"/>
            <a:ext cx="267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OSCC</a:t>
            </a:r>
          </a:p>
          <a:p>
            <a:pPr algn="ctr"/>
            <a:r>
              <a:rPr kumimoji="1" lang="en-US" altLang="zh-CN" sz="3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7D5BE-F174-4A66-9FF6-3501665ABD16}"/>
              </a:ext>
            </a:extLst>
          </p:cNvPr>
          <p:cNvGrpSpPr/>
          <p:nvPr/>
        </p:nvGrpSpPr>
        <p:grpSpPr>
          <a:xfrm>
            <a:off x="3540992" y="2320197"/>
            <a:ext cx="4906440" cy="1747706"/>
            <a:chOff x="375498" y="4757111"/>
            <a:chExt cx="4906440" cy="174770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31AF01D-C45B-4AF6-8377-790588F05D1F}"/>
                </a:ext>
              </a:extLst>
            </p:cNvPr>
            <p:cNvSpPr txBox="1"/>
            <p:nvPr/>
          </p:nvSpPr>
          <p:spPr>
            <a:xfrm>
              <a:off x="375498" y="4757111"/>
              <a:ext cx="490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感谢聆听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CCE0D0-D98B-42E7-B335-C1762F70612C}"/>
                </a:ext>
              </a:extLst>
            </p:cNvPr>
            <p:cNvSpPr txBox="1"/>
            <p:nvPr/>
          </p:nvSpPr>
          <p:spPr>
            <a:xfrm>
              <a:off x="375498" y="5981597"/>
              <a:ext cx="490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Thanks for your attention</a:t>
              </a:r>
              <a:endParaRPr lang="zh-CN" altLang="en-US" sz="28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1" name="直接连接符 9">
              <a:extLst>
                <a:ext uri="{FF2B5EF4-FFF2-40B4-BE49-F238E27FC236}">
                  <a16:creationId xmlns:a16="http://schemas.microsoft.com/office/drawing/2014/main" id="{79B92E0E-F053-564A-BAEF-A835E72BC302}"/>
                </a:ext>
              </a:extLst>
            </p:cNvPr>
            <p:cNvCxnSpPr/>
            <p:nvPr/>
          </p:nvCxnSpPr>
          <p:spPr>
            <a:xfrm>
              <a:off x="698546" y="5933282"/>
              <a:ext cx="4198144" cy="241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10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2030 ”</a:t>
            </a:r>
            <a:r>
              <a:rPr lang="zh-CN" altLang="en-US" dirty="0"/>
              <a:t>三步走</a:t>
            </a:r>
            <a:r>
              <a:rPr lang="en-US" altLang="zh-CN" dirty="0"/>
              <a:t>”</a:t>
            </a:r>
            <a:r>
              <a:rPr lang="zh-CN" altLang="en-US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第一步：开源</a:t>
            </a:r>
            <a:r>
              <a:rPr lang="en-US" altLang="zh-CN" sz="2800" b="1" dirty="0">
                <a:solidFill>
                  <a:srgbClr val="0070C0"/>
                </a:solidFill>
              </a:rPr>
              <a:t>SoC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3-5</a:t>
            </a:r>
            <a:r>
              <a:rPr lang="zh-CN" altLang="en-US" sz="2800" b="1" dirty="0"/>
              <a:t>年为社区提供经过流片验证的高质量</a:t>
            </a:r>
            <a:r>
              <a:rPr lang="en-US" altLang="zh-CN" sz="2800" b="1" dirty="0"/>
              <a:t>RISC-V</a:t>
            </a:r>
            <a:r>
              <a:rPr lang="zh-CN" altLang="en-US" sz="2800" b="1" dirty="0"/>
              <a:t>开源核、开源</a:t>
            </a:r>
            <a:r>
              <a:rPr lang="en-US" altLang="zh-CN" sz="2800" b="1" dirty="0"/>
              <a:t>SoC</a:t>
            </a:r>
            <a:r>
              <a:rPr lang="zh-CN" altLang="en-US" sz="2800" b="1" dirty="0"/>
              <a:t>设计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RISC-V</a:t>
            </a:r>
            <a:r>
              <a:rPr lang="zh-CN" altLang="en-US" sz="2400" dirty="0"/>
              <a:t>处理器核</a:t>
            </a:r>
            <a:r>
              <a:rPr lang="en-US" altLang="zh-CN" sz="2400" dirty="0"/>
              <a:t>IP</a:t>
            </a:r>
            <a:r>
              <a:rPr lang="zh-CN" altLang="en-US" sz="2400" dirty="0"/>
              <a:t>、外围</a:t>
            </a:r>
            <a:r>
              <a:rPr lang="en-US" altLang="zh-CN" sz="2400" dirty="0"/>
              <a:t>IP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第二步：用开源工具链构建开源</a:t>
            </a:r>
            <a:r>
              <a:rPr lang="en-US" altLang="zh-CN" sz="2800" b="1" dirty="0">
                <a:solidFill>
                  <a:srgbClr val="0070C0"/>
                </a:solidFill>
              </a:rPr>
              <a:t>SoC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5-7</a:t>
            </a:r>
            <a:r>
              <a:rPr lang="zh-CN" altLang="en-US" sz="2800" b="1" dirty="0"/>
              <a:t>年逐步构建一套基于开源</a:t>
            </a:r>
            <a:r>
              <a:rPr lang="en-US" altLang="zh-CN" sz="2800" b="1" dirty="0">
                <a:solidFill>
                  <a:srgbClr val="C00000"/>
                </a:solidFill>
              </a:rPr>
              <a:t>EDA</a:t>
            </a:r>
            <a:r>
              <a:rPr lang="zh-CN" altLang="en-US" sz="2800" b="1" dirty="0"/>
              <a:t>工具链、开源</a:t>
            </a:r>
            <a:r>
              <a:rPr lang="en-US" altLang="zh-CN" sz="2800" b="1" dirty="0">
                <a:solidFill>
                  <a:srgbClr val="C00000"/>
                </a:solidFill>
              </a:rPr>
              <a:t>IP</a:t>
            </a:r>
            <a:r>
              <a:rPr lang="zh-CN" altLang="en-US" sz="2800" b="1" dirty="0"/>
              <a:t>、开源</a:t>
            </a:r>
            <a:r>
              <a:rPr lang="zh-CN" altLang="en-US" sz="2800" b="1" dirty="0">
                <a:solidFill>
                  <a:srgbClr val="C00000"/>
                </a:solidFill>
              </a:rPr>
              <a:t>工艺库</a:t>
            </a:r>
            <a:r>
              <a:rPr lang="zh-CN" altLang="en-US" sz="2800" b="1" dirty="0"/>
              <a:t>的开源</a:t>
            </a:r>
            <a:r>
              <a:rPr lang="en-US" altLang="zh-CN" sz="2800" b="1" dirty="0"/>
              <a:t>SoC</a:t>
            </a:r>
            <a:r>
              <a:rPr lang="zh-CN" altLang="en-US" sz="2800" b="1" dirty="0"/>
              <a:t>芯片设计流程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将商业版工具、</a:t>
            </a:r>
            <a:r>
              <a:rPr lang="en-US" altLang="zh-CN" sz="2400" dirty="0"/>
              <a:t>IP</a:t>
            </a:r>
            <a:r>
              <a:rPr lang="zh-CN" altLang="en-US" sz="2400" dirty="0"/>
              <a:t>逐渐替换为开源版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实现本科生用全开源工具开发开源芯片，带着自己芯片毕业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第三步：用开源工具链自动化构建开源硬件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10-15</a:t>
            </a:r>
            <a:r>
              <a:rPr lang="zh-CN" altLang="en-US" sz="2800" b="1" dirty="0"/>
              <a:t>年开发更智能、更自动化的开源工具，提高设计验证效率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形成开源芯片设计生态，降低芯片开发门槛</a:t>
            </a:r>
          </a:p>
        </p:txBody>
      </p:sp>
    </p:spTree>
    <p:extLst>
      <p:ext uri="{BB962C8B-B14F-4D97-AF65-F5344CB8AC3E}">
        <p14:creationId xmlns:p14="http://schemas.microsoft.com/office/powerpoint/2010/main" val="198486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4DB3-D1B1-4F4F-B4EE-A8A8714D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开源是趋势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4CB38-A8C7-43F7-8B95-E75C8ED6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1595434"/>
          </a:xfrm>
        </p:spPr>
        <p:txBody>
          <a:bodyPr/>
          <a:lstStyle/>
          <a:p>
            <a:r>
              <a:rPr lang="en-US" altLang="zh-CN" dirty="0"/>
              <a:t>DARPA ERI</a:t>
            </a:r>
            <a:r>
              <a:rPr lang="zh-CN" altLang="en-US" dirty="0"/>
              <a:t>项目资助</a:t>
            </a:r>
            <a:r>
              <a:rPr lang="en-US" altLang="zh-CN" dirty="0"/>
              <a:t>POSH</a:t>
            </a:r>
            <a:r>
              <a:rPr lang="zh-CN" altLang="en-US" dirty="0"/>
              <a:t>和</a:t>
            </a:r>
            <a:r>
              <a:rPr lang="en-US" altLang="zh-CN" dirty="0"/>
              <a:t>IDEA</a:t>
            </a:r>
            <a:r>
              <a:rPr lang="zh-CN" altLang="en-US" dirty="0"/>
              <a:t>，鼓励</a:t>
            </a:r>
            <a:r>
              <a:rPr lang="zh-CN" altLang="en-US" b="1" dirty="0">
                <a:solidFill>
                  <a:srgbClr val="FF0000"/>
                </a:solidFill>
              </a:rPr>
              <a:t>硬件</a:t>
            </a:r>
            <a:r>
              <a:rPr lang="zh-CN" altLang="en-US" dirty="0"/>
              <a:t>和</a:t>
            </a:r>
            <a:r>
              <a:rPr lang="en-US" altLang="zh-CN" dirty="0"/>
              <a:t>EDA</a:t>
            </a:r>
            <a:r>
              <a:rPr lang="zh-CN" altLang="en-US" b="1" dirty="0">
                <a:solidFill>
                  <a:srgbClr val="FF0000"/>
                </a:solidFill>
              </a:rPr>
              <a:t>软件</a:t>
            </a:r>
            <a:r>
              <a:rPr lang="zh-CN" altLang="en-US" b="1" dirty="0"/>
              <a:t>开源</a:t>
            </a:r>
            <a:endParaRPr lang="en-US" altLang="zh-CN" b="1" dirty="0"/>
          </a:p>
          <a:p>
            <a:r>
              <a:rPr lang="zh-CN" altLang="en-US" dirty="0"/>
              <a:t>近年来</a:t>
            </a:r>
            <a:r>
              <a:rPr lang="zh-CN" altLang="en-US" b="1" dirty="0">
                <a:solidFill>
                  <a:srgbClr val="FF0000"/>
                </a:solidFill>
              </a:rPr>
              <a:t>开源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EDA</a:t>
            </a:r>
            <a:r>
              <a:rPr lang="zh-CN" altLang="en-US" dirty="0"/>
              <a:t>工具数量呈现快速</a:t>
            </a:r>
            <a:r>
              <a:rPr lang="zh-CN" altLang="en-US" b="1" dirty="0">
                <a:solidFill>
                  <a:srgbClr val="FF0000"/>
                </a:solidFill>
              </a:rPr>
              <a:t>上升</a:t>
            </a:r>
            <a:r>
              <a:rPr lang="zh-CN" altLang="en-US" dirty="0"/>
              <a:t>的趋势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0F752C-666E-4BA2-8BEE-0C8EFF99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7" y="2936203"/>
            <a:ext cx="6252642" cy="2780993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07CA7D3-117E-42D8-8819-FF70C5184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32048"/>
              </p:ext>
            </p:extLst>
          </p:nvPr>
        </p:nvGraphicFramePr>
        <p:xfrm>
          <a:off x="6970657" y="2529433"/>
          <a:ext cx="4802243" cy="3532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C64A1D9-BE16-4286-B346-C321DF5A2CE5}"/>
              </a:ext>
            </a:extLst>
          </p:cNvPr>
          <p:cNvSpPr txBox="1"/>
          <p:nvPr/>
        </p:nvSpPr>
        <p:spPr>
          <a:xfrm>
            <a:off x="419100" y="5979061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Source: </a:t>
            </a:r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DARPA, Microsystems Technology Office, Broad Agency Announcement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Electronics Resurgence Initiative: Page 3 Investments Design Thrust, HR001117S0054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September 15, 2017</a:t>
            </a:r>
            <a:endParaRPr lang="zh-CN" altLang="en-US" sz="105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5DEB45-7BBB-4BAE-A35F-FDF04BD7D04F}"/>
              </a:ext>
            </a:extLst>
          </p:cNvPr>
          <p:cNvSpPr txBox="1"/>
          <p:nvPr/>
        </p:nvSpPr>
        <p:spPr>
          <a:xfrm>
            <a:off x="8877300" y="6136796"/>
            <a:ext cx="3263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https://github.com/clin99/awesome-eda#1999</a:t>
            </a:r>
          </a:p>
        </p:txBody>
      </p:sp>
    </p:spTree>
    <p:extLst>
      <p:ext uri="{BB962C8B-B14F-4D97-AF65-F5344CB8AC3E}">
        <p14:creationId xmlns:p14="http://schemas.microsoft.com/office/powerpoint/2010/main" val="34681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414936-1E24-DC49-8865-8648EB5D2806}"/>
              </a:ext>
            </a:extLst>
          </p:cNvPr>
          <p:cNvSpPr txBox="1"/>
          <p:nvPr/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个人简介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747002-619A-7D41-9183-6C401B926C47}"/>
              </a:ext>
            </a:extLst>
          </p:cNvPr>
          <p:cNvSpPr txBox="1"/>
          <p:nvPr/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9D592-14E3-CE4D-99F9-38820BAA1356}"/>
              </a:ext>
            </a:extLst>
          </p:cNvPr>
          <p:cNvSpPr txBox="1"/>
          <p:nvPr/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7F65BBE-C435-1647-B769-47EC65057899}"/>
              </a:ext>
            </a:extLst>
          </p:cNvPr>
          <p:cNvSpPr/>
          <p:nvPr/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8C12D7-6A27-4E49-AD98-868DED788A01}"/>
              </a:ext>
            </a:extLst>
          </p:cNvPr>
          <p:cNvSpPr txBox="1"/>
          <p:nvPr/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BB7EC6F-275E-BA41-A36D-C0C064D8B622}"/>
              </a:ext>
            </a:extLst>
          </p:cNvPr>
          <p:cNvSpPr/>
          <p:nvPr/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2B06B-2BFD-B540-9CC5-FB74B9CA12A6}"/>
              </a:ext>
            </a:extLst>
          </p:cNvPr>
          <p:cNvSpPr txBox="1"/>
          <p:nvPr/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30099B3A-D604-7043-9409-74D6F719B202}"/>
              </a:ext>
            </a:extLst>
          </p:cNvPr>
          <p:cNvSpPr/>
          <p:nvPr/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181827-09FF-134F-840D-3F875F5D0BD7}"/>
              </a:ext>
            </a:extLst>
          </p:cNvPr>
          <p:cNvSpPr txBox="1"/>
          <p:nvPr/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D3FB3-D133-4713-A1F7-5394FCC340FE}"/>
              </a:ext>
            </a:extLst>
          </p:cNvPr>
          <p:cNvSpPr txBox="1"/>
          <p:nvPr/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感兴趣的内容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163A7E9-DE66-4ABB-9CA4-E60B51F92275}"/>
              </a:ext>
            </a:extLst>
          </p:cNvPr>
          <p:cNvSpPr/>
          <p:nvPr/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A9FCF-0D80-4E7A-90BC-B5907A158FB8}"/>
              </a:ext>
            </a:extLst>
          </p:cNvPr>
          <p:cNvSpPr txBox="1"/>
          <p:nvPr/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0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教育经历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重庆大学</a:t>
            </a:r>
            <a:r>
              <a:rPr lang="en-US" altLang="zh-CN" sz="2400" dirty="0"/>
              <a:t> – </a:t>
            </a:r>
            <a:r>
              <a:rPr lang="zh-CN" altLang="en-US" sz="2400" dirty="0"/>
              <a:t>电子科学与技术 </a:t>
            </a:r>
            <a:r>
              <a:rPr lang="en-US" altLang="zh-CN" sz="2400" dirty="0"/>
              <a:t>– </a:t>
            </a:r>
            <a:r>
              <a:rPr lang="zh-CN" altLang="en-US" sz="2400" dirty="0"/>
              <a:t>本科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中国科学技术大学 </a:t>
            </a:r>
            <a:r>
              <a:rPr lang="en-US" altLang="zh-CN" sz="2400" dirty="0"/>
              <a:t>– </a:t>
            </a:r>
            <a:r>
              <a:rPr lang="zh-CN" altLang="en-US" sz="2400" dirty="0"/>
              <a:t>软件工程 </a:t>
            </a:r>
            <a:r>
              <a:rPr lang="en-US" altLang="zh-CN" sz="2400" dirty="0"/>
              <a:t>– </a:t>
            </a:r>
            <a:r>
              <a:rPr lang="zh-CN" altLang="en-US" sz="2400" dirty="0"/>
              <a:t>硕士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爱好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弹吉他、电子琴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看电影、穿越机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其他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个人主页：</a:t>
            </a:r>
            <a:r>
              <a:rPr lang="en-US" altLang="zh-CN" sz="2400" dirty="0">
                <a:hlinkClick r:id="rId2"/>
              </a:rPr>
              <a:t>https://www.guofan.fun/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0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/>
              <a:t>实习总结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工具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Git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CMake</a:t>
            </a:r>
            <a:r>
              <a:rPr lang="zh-CN" altLang="en-US" sz="2400" dirty="0"/>
              <a:t>、</a:t>
            </a:r>
            <a:r>
              <a:rPr lang="en-US" altLang="zh-CN" sz="2400" dirty="0"/>
              <a:t>Google Test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VSCode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en-US" altLang="zh-CN" sz="2800" b="1" dirty="0">
                <a:solidFill>
                  <a:srgbClr val="0070C0"/>
                </a:solidFill>
              </a:rPr>
              <a:t>C++</a:t>
            </a:r>
            <a:r>
              <a:rPr lang="zh-CN" altLang="en-US" sz="2800" b="1" dirty="0">
                <a:solidFill>
                  <a:srgbClr val="0070C0"/>
                </a:solidFill>
              </a:rPr>
              <a:t>基础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函数、内存模型和命名空间、对象和类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en-US" altLang="zh-CN" sz="2800" b="1" dirty="0">
                <a:solidFill>
                  <a:srgbClr val="0070C0"/>
                </a:solidFill>
              </a:rPr>
              <a:t>C++</a:t>
            </a:r>
            <a:r>
              <a:rPr lang="zh-CN" altLang="en-US" sz="2800" b="1" dirty="0">
                <a:solidFill>
                  <a:srgbClr val="0070C0"/>
                </a:solidFill>
              </a:rPr>
              <a:t>进阶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模板、</a:t>
            </a:r>
            <a:r>
              <a:rPr lang="en-US" altLang="zh-CN" sz="2400" dirty="0"/>
              <a:t>auto</a:t>
            </a:r>
            <a:r>
              <a:rPr lang="zh-CN" altLang="en-US" sz="2400" dirty="0"/>
              <a:t>、智能指针、万能引用、</a:t>
            </a:r>
            <a:r>
              <a:rPr lang="en-US" altLang="zh-CN" sz="2400" dirty="0"/>
              <a:t>lambda</a:t>
            </a:r>
            <a:r>
              <a:rPr lang="zh-CN" altLang="en-US" sz="2400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125901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寻路算法作业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288B1CC-BD09-47F1-A25E-6CB7119F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6902" y="400049"/>
            <a:ext cx="6081414" cy="6457951"/>
          </a:xfr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3CA326-DA73-497D-9220-9ABFC3F58364}"/>
              </a:ext>
            </a:extLst>
          </p:cNvPr>
          <p:cNvSpPr txBox="1">
            <a:spLocks/>
          </p:cNvSpPr>
          <p:nvPr/>
        </p:nvSpPr>
        <p:spPr bwMode="auto">
          <a:xfrm>
            <a:off x="609600" y="1196752"/>
            <a:ext cx="5913120" cy="49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80795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98295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554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26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698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095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2800" b="1" kern="0" dirty="0">
                <a:solidFill>
                  <a:srgbClr val="0070C0"/>
                </a:solidFill>
                <a:latin typeface="Cambria Math" panose="02040503050406030204" pitchFamily="18" charset="0"/>
              </a:rPr>
              <a:t>𝑓</a:t>
            </a:r>
            <a:r>
              <a:rPr lang="en-US" altLang="zh-CN" sz="2800" b="1" kern="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sz="2800" b="1" kern="0" dirty="0">
                <a:solidFill>
                  <a:srgbClr val="0070C0"/>
                </a:solidFill>
                <a:latin typeface="Cambria Math" panose="02040503050406030204" pitchFamily="18" charset="0"/>
              </a:rPr>
              <a:t>𝑛</a:t>
            </a:r>
            <a:r>
              <a:rPr lang="en-US" altLang="zh-CN" sz="2800" b="1" kern="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</a:t>
            </a:r>
            <a:r>
              <a:rPr lang="zh-CN" altLang="en-US" sz="2800" b="1" kern="0" dirty="0">
                <a:solidFill>
                  <a:srgbClr val="0070C0"/>
                </a:solidFill>
                <a:latin typeface="Cambria Math" panose="02040503050406030204" pitchFamily="18" charset="0"/>
              </a:rPr>
              <a:t>𝑔</a:t>
            </a:r>
            <a:r>
              <a:rPr lang="en-US" altLang="zh-CN" sz="2800" b="1" kern="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sz="2800" b="1" kern="0" dirty="0">
                <a:solidFill>
                  <a:srgbClr val="0070C0"/>
                </a:solidFill>
                <a:latin typeface="Cambria Math" panose="02040503050406030204" pitchFamily="18" charset="0"/>
              </a:rPr>
              <a:t>𝑛</a:t>
            </a:r>
            <a:r>
              <a:rPr lang="en-US" altLang="zh-CN" sz="2800" b="1" kern="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)+ℎ(</a:t>
            </a:r>
            <a:r>
              <a:rPr lang="zh-CN" altLang="en-US" sz="2800" b="1" kern="0" dirty="0">
                <a:solidFill>
                  <a:srgbClr val="0070C0"/>
                </a:solidFill>
                <a:latin typeface="Cambria Math" panose="02040503050406030204" pitchFamily="18" charset="0"/>
              </a:rPr>
              <a:t>𝑛</a:t>
            </a:r>
            <a:r>
              <a:rPr lang="en-US" altLang="zh-CN" sz="2800" b="1" kern="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 sz="2000" b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f(n)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：预估经过此节点时，最短路径长度</a:t>
            </a:r>
            <a:endParaRPr lang="en-US" altLang="zh-CN" sz="20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b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g(n)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：记录已经走过的路径长度</a:t>
            </a:r>
            <a:endParaRPr lang="en-US" altLang="zh-CN" sz="20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b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h(n)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：当前结点到目标节点的距离</a:t>
            </a:r>
            <a:endParaRPr lang="en-US" altLang="zh-CN" sz="20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Open List, Closed list</a:t>
            </a:r>
          </a:p>
          <a:p>
            <a:pPr lvl="1">
              <a:spcAft>
                <a:spcPts val="600"/>
              </a:spcAft>
            </a:pPr>
            <a:r>
              <a:rPr lang="en-US" altLang="zh-CN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Open List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：存放已经计算好</a:t>
            </a:r>
            <a:r>
              <a:rPr lang="en-US" altLang="zh-CN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值的结点，每次寻路从中获得</a:t>
            </a:r>
            <a:r>
              <a:rPr lang="en-US" altLang="zh-CN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值最小的结点</a:t>
            </a:r>
            <a:endParaRPr lang="en-US" altLang="zh-CN" sz="20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Closed List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：存放已经访问过的结点</a:t>
            </a:r>
            <a:endParaRPr lang="en-US" altLang="zh-CN" sz="20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400" b="1" kern="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值更新</a:t>
            </a:r>
            <a:endParaRPr lang="en-US" altLang="zh-CN" sz="2400" b="1" kern="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当结点已经在</a:t>
            </a:r>
            <a:r>
              <a:rPr lang="en-US" altLang="zh-CN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Open List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中，新算的</a:t>
            </a:r>
            <a:r>
              <a:rPr lang="en-US" altLang="zh-CN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000" b="1" kern="0" dirty="0">
                <a:latin typeface="等线" panose="02010600030101010101" pitchFamily="2" charset="-122"/>
                <a:ea typeface="等线" panose="02010600030101010101" pitchFamily="2" charset="-122"/>
              </a:rPr>
              <a:t>值更小时，应更新之</a:t>
            </a:r>
            <a:endParaRPr lang="en-US" altLang="zh-CN" sz="20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altLang="zh-CN" sz="2400" b="1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66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寻路算法作业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9835EC-724D-4038-871C-BEAFF9A78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305" y="808521"/>
            <a:ext cx="6321545" cy="567502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B342B6-756C-43C1-B950-DF733EE02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457" y="1052737"/>
            <a:ext cx="5710238" cy="25932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781F01-E249-41F1-9A65-D60740939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970" y="3777197"/>
            <a:ext cx="4657725" cy="2819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E0B6B74-F43E-4D4E-9BD4-A3C5BF26A5AD}"/>
              </a:ext>
            </a:extLst>
          </p:cNvPr>
          <p:cNvSpPr/>
          <p:nvPr/>
        </p:nvSpPr>
        <p:spPr bwMode="auto">
          <a:xfrm>
            <a:off x="6267450" y="2781300"/>
            <a:ext cx="1905000" cy="1460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F7F830-B2B6-4796-B807-E17E35BDF8F4}"/>
              </a:ext>
            </a:extLst>
          </p:cNvPr>
          <p:cNvSpPr/>
          <p:nvPr/>
        </p:nvSpPr>
        <p:spPr bwMode="auto">
          <a:xfrm>
            <a:off x="6267450" y="3190616"/>
            <a:ext cx="2206625" cy="2764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9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寻路算法作业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592B3-C39F-434E-8402-B6CCC8EC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优先队列的问题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利用寻找邻居的方式修改邻居结点，如果邻居结点已经在优先队列中，会导致堆结构被破坏，寻路算法某些情况下给不出最优解。</a:t>
            </a:r>
            <a:endParaRPr lang="en-US" altLang="zh-CN" sz="2400" dirty="0"/>
          </a:p>
          <a:p>
            <a:pPr lvl="1"/>
            <a:r>
              <a:rPr lang="zh-CN" altLang="en-US" sz="2400" dirty="0"/>
              <a:t>解决办法：</a:t>
            </a:r>
            <a:endParaRPr lang="en-US" altLang="zh-CN" sz="2400" dirty="0"/>
          </a:p>
          <a:p>
            <a:pPr lvl="2"/>
            <a:r>
              <a:rPr lang="en-US" altLang="zh-CN" sz="2100" dirty="0"/>
              <a:t>pop</a:t>
            </a:r>
            <a:r>
              <a:rPr lang="zh-CN" altLang="en-US" sz="2100" dirty="0"/>
              <a:t>出来再</a:t>
            </a:r>
            <a:r>
              <a:rPr lang="en-US" altLang="zh-CN" sz="2100" dirty="0"/>
              <a:t>push</a:t>
            </a:r>
          </a:p>
          <a:p>
            <a:pPr lvl="2"/>
            <a:r>
              <a:rPr lang="zh-CN" altLang="en-US" sz="2100" dirty="0"/>
              <a:t>重新建堆</a:t>
            </a:r>
            <a:endParaRPr lang="en-US" altLang="zh-CN" sz="2100" dirty="0"/>
          </a:p>
          <a:p>
            <a:pPr lvl="2"/>
            <a:r>
              <a:rPr lang="zh-CN" altLang="en-US" sz="2100" dirty="0"/>
              <a:t>不使用堆</a:t>
            </a:r>
            <a:endParaRPr lang="en-US" altLang="zh-CN" sz="2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CE768-D6B3-493A-85F1-E5E596DA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80" y="3003135"/>
            <a:ext cx="7175999" cy="26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寻路算法作业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7B78EA-6F7F-4C30-AD57-6B40E6E0B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30" y="1196975"/>
            <a:ext cx="6736739" cy="4933950"/>
          </a:xfrm>
        </p:spPr>
      </p:pic>
    </p:spTree>
    <p:extLst>
      <p:ext uri="{BB962C8B-B14F-4D97-AF65-F5344CB8AC3E}">
        <p14:creationId xmlns:p14="http://schemas.microsoft.com/office/powerpoint/2010/main" val="17698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寻路算法作业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1D854B2-1806-4E16-A54D-7EBE41C0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75" y="985037"/>
            <a:ext cx="9436449" cy="5872963"/>
          </a:xfrm>
        </p:spPr>
      </p:pic>
    </p:spTree>
    <p:extLst>
      <p:ext uri="{BB962C8B-B14F-4D97-AF65-F5344CB8AC3E}">
        <p14:creationId xmlns:p14="http://schemas.microsoft.com/office/powerpoint/2010/main" val="3459537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db95a24-2b95-4bf6-8262-ec269aa88444"/>
  <p:tag name="COMMONDATA" val="eyJoZGlkIjoiNDNlMTA4NjFkYmZhNmE5MjgxNTZiMmZjMWZjMjk0ZTcifQ=="/>
</p:tagLst>
</file>

<file path=ppt/theme/theme1.xml><?xml version="1.0" encoding="utf-8"?>
<a:theme xmlns:a="http://schemas.openxmlformats.org/drawingml/2006/main" name="Netwo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540</Words>
  <Application>Microsoft Office PowerPoint</Application>
  <PresentationFormat>宽屏</PresentationFormat>
  <Paragraphs>70</Paragraphs>
  <Slides>13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华康俪金黑W8(P)</vt:lpstr>
      <vt:lpstr>微软雅黑</vt:lpstr>
      <vt:lpstr>微软雅黑</vt:lpstr>
      <vt:lpstr>Arial</vt:lpstr>
      <vt:lpstr>Arial Black</vt:lpstr>
      <vt:lpstr>Cambria Math</vt:lpstr>
      <vt:lpstr>Times New Roman</vt:lpstr>
      <vt:lpstr>Wingdings</vt:lpstr>
      <vt:lpstr>Network</vt:lpstr>
      <vt:lpstr>自定义设计方案</vt:lpstr>
      <vt:lpstr>iEDA水滴计划答辩                     ——2022-08期             </vt:lpstr>
      <vt:lpstr>PowerPoint 演示文稿</vt:lpstr>
      <vt:lpstr>个人简介</vt:lpstr>
      <vt:lpstr>C++实习总结</vt:lpstr>
      <vt:lpstr>寻路算法作业</vt:lpstr>
      <vt:lpstr>寻路算法作业</vt:lpstr>
      <vt:lpstr>寻路算法作业</vt:lpstr>
      <vt:lpstr>寻路算法作业</vt:lpstr>
      <vt:lpstr>寻路算法作业</vt:lpstr>
      <vt:lpstr>EDA实习总结</vt:lpstr>
      <vt:lpstr>PowerPoint 演示文稿</vt:lpstr>
      <vt:lpstr>2030 ”三步走”规划</vt:lpstr>
      <vt:lpstr>开源是趋势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Samuel</dc:creator>
  <cp:lastModifiedBy>Guo Lucas</cp:lastModifiedBy>
  <cp:revision>2683</cp:revision>
  <dcterms:created xsi:type="dcterms:W3CDTF">2018-08-11T07:24:00Z</dcterms:created>
  <dcterms:modified xsi:type="dcterms:W3CDTF">2023-08-05T17:02:59Z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31BB6DA3ED414C6BA5EC78DEE94590E6</vt:lpwstr>
  </property>
  <property fmtid="{D5CDD505-2E9C-101B-9397-08002B2CF9AE}" pid="3" name="KSOProductBuildVer">
    <vt:lpwstr>2052-11.1.0.12302</vt:lpwstr>
  </property>
</Properties>
</file>