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CF"/>
    <a:srgbClr val="FAA634"/>
    <a:srgbClr val="FFF5D9"/>
    <a:srgbClr val="FFFFE5"/>
    <a:srgbClr val="CBD5E9"/>
    <a:srgbClr val="D2D9CA"/>
    <a:srgbClr val="EBF4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69"/>
  </p:normalViewPr>
  <p:slideViewPr>
    <p:cSldViewPr snapToGrid="0" snapToObjects="1">
      <p:cViewPr varScale="1">
        <p:scale>
          <a:sx n="91" d="100"/>
          <a:sy n="91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7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8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6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9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8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6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1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756A-E1AA-F843-BF52-05C1433C8A91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936979" y="1457513"/>
            <a:ext cx="2789564" cy="1821967"/>
          </a:xfrm>
          <a:prstGeom prst="roundRect">
            <a:avLst>
              <a:gd name="adj" fmla="val 9818"/>
            </a:avLst>
          </a:prstGeom>
          <a:solidFill>
            <a:srgbClr val="D2D9CA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81167" y="725462"/>
            <a:ext cx="5187121" cy="5726938"/>
          </a:xfrm>
          <a:prstGeom prst="roundRect">
            <a:avLst>
              <a:gd name="adj" fmla="val 9818"/>
            </a:avLst>
          </a:prstGeom>
          <a:solidFill>
            <a:srgbClr val="FFFFE5">
              <a:alpha val="80000"/>
            </a:srgb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606194" y="1276690"/>
            <a:ext cx="3297896" cy="4703696"/>
          </a:xfrm>
          <a:prstGeom prst="roundRect">
            <a:avLst>
              <a:gd name="adj" fmla="val 9818"/>
            </a:avLst>
          </a:prstGeom>
          <a:solidFill>
            <a:srgbClr val="FFE9CF">
              <a:alpha val="40000"/>
            </a:srgbClr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56140" y="381712"/>
            <a:ext cx="5703617" cy="633229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" name="TextBox 33"/>
          <p:cNvSpPr txBox="1">
            <a:spLocks noChangeArrowheads="1"/>
          </p:cNvSpPr>
          <p:nvPr/>
        </p:nvSpPr>
        <p:spPr bwMode="auto">
          <a:xfrm>
            <a:off x="5395701" y="6460975"/>
            <a:ext cx="16757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AWS Region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524" y="198285"/>
            <a:ext cx="650056" cy="421389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897963" y="3361464"/>
            <a:ext cx="2789564" cy="2044498"/>
          </a:xfrm>
          <a:prstGeom prst="roundRect">
            <a:avLst>
              <a:gd name="adj" fmla="val 9818"/>
            </a:avLst>
          </a:prstGeom>
          <a:solidFill>
            <a:srgbClr val="CBD5E9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468288" y="6236920"/>
            <a:ext cx="1491945" cy="23098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endParaRPr lang="en-US" sz="1100" b="1" dirty="0">
              <a:solidFill>
                <a:srgbClr val="FAA63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958934" y="429652"/>
            <a:ext cx="1261270" cy="768658"/>
            <a:chOff x="3958934" y="429652"/>
            <a:chExt cx="1261270" cy="768658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0846" y="429652"/>
              <a:ext cx="579710" cy="60353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958934" y="1002884"/>
              <a:ext cx="1261270" cy="195426"/>
            </a:xfrm>
            <a:prstGeom prst="rect">
              <a:avLst/>
            </a:prstGeom>
            <a:solidFill>
              <a:srgbClr val="FFFFE5">
                <a:alpha val="25000"/>
              </a:srgbClr>
            </a:solidFill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Internet gateway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94" y="524773"/>
            <a:ext cx="548640" cy="35814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397493" y="3912877"/>
            <a:ext cx="1171148" cy="985987"/>
            <a:chOff x="3021085" y="3949159"/>
            <a:chExt cx="1171148" cy="985987"/>
          </a:xfrm>
        </p:grpSpPr>
        <p:sp>
          <p:nvSpPr>
            <p:cNvPr id="85" name="TextBox 84"/>
            <p:cNvSpPr txBox="1"/>
            <p:nvPr/>
          </p:nvSpPr>
          <p:spPr>
            <a:xfrm>
              <a:off x="3021085" y="4581532"/>
              <a:ext cx="1171148" cy="3536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Viya</a:t>
              </a:r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Services /</a:t>
              </a:r>
              <a:b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SAS Studio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2533" y="3949159"/>
              <a:ext cx="544782" cy="564959"/>
            </a:xfrm>
            <a:prstGeom prst="rect">
              <a:avLst/>
            </a:prstGeom>
          </p:spPr>
        </p:pic>
      </p:grpSp>
      <p:sp>
        <p:nvSpPr>
          <p:cNvPr id="128" name="TextBox 127"/>
          <p:cNvSpPr txBox="1"/>
          <p:nvPr/>
        </p:nvSpPr>
        <p:spPr>
          <a:xfrm>
            <a:off x="3815394" y="2990217"/>
            <a:ext cx="1136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 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subnet</a:t>
            </a: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614628" y="5082221"/>
            <a:ext cx="1211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 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subnet</a:t>
            </a: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6004874" y="2275618"/>
            <a:ext cx="0" cy="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3263447" y="1895631"/>
            <a:ext cx="649214" cy="962651"/>
            <a:chOff x="3531271" y="1863945"/>
            <a:chExt cx="649214" cy="962651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31271" y="1863945"/>
              <a:ext cx="639765" cy="67056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40405" y="2552276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NAT gateway</a:t>
              </a:r>
            </a:p>
          </p:txBody>
        </p:sp>
      </p:grpSp>
      <p:cxnSp>
        <p:nvCxnSpPr>
          <p:cNvPr id="92" name="Straight Connector 91"/>
          <p:cNvCxnSpPr/>
          <p:nvPr/>
        </p:nvCxnSpPr>
        <p:spPr>
          <a:xfrm flipH="1">
            <a:off x="4451671" y="1033183"/>
            <a:ext cx="52045" cy="916386"/>
          </a:xfrm>
          <a:prstGeom prst="line">
            <a:avLst/>
          </a:prstGeom>
          <a:ln w="19050"/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9" idx="2"/>
            <a:endCxn id="91" idx="0"/>
          </p:cNvCxnSpPr>
          <p:nvPr/>
        </p:nvCxnSpPr>
        <p:spPr>
          <a:xfrm>
            <a:off x="4530701" y="1033183"/>
            <a:ext cx="734447" cy="901552"/>
          </a:xfrm>
          <a:prstGeom prst="line">
            <a:avLst/>
          </a:prstGeom>
          <a:ln w="19050"/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42"/>
          <p:cNvCxnSpPr>
            <a:stCxn id="91" idx="2"/>
          </p:cNvCxnSpPr>
          <p:nvPr/>
        </p:nvCxnSpPr>
        <p:spPr>
          <a:xfrm flipH="1">
            <a:off x="4907827" y="2499693"/>
            <a:ext cx="357321" cy="1409090"/>
          </a:xfrm>
          <a:prstGeom prst="straightConnector1">
            <a:avLst/>
          </a:prstGeom>
          <a:ln w="19050">
            <a:tailEnd type="non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811848" y="1934735"/>
            <a:ext cx="865690" cy="1006595"/>
            <a:chOff x="6337630" y="2754979"/>
            <a:chExt cx="865690" cy="1006595"/>
          </a:xfrm>
        </p:grpSpPr>
        <p:sp>
          <p:nvSpPr>
            <p:cNvPr id="96" name="TextBox 95"/>
            <p:cNvSpPr txBox="1"/>
            <p:nvPr/>
          </p:nvSpPr>
          <p:spPr>
            <a:xfrm>
              <a:off x="6337630" y="3361464"/>
              <a:ext cx="865690" cy="400110"/>
            </a:xfrm>
            <a:prstGeom prst="rect">
              <a:avLst/>
            </a:prstGeom>
            <a:solidFill>
              <a:srgbClr val="FFFFE5">
                <a:alpha val="25000"/>
              </a:srgbClr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Elastic Load Balancer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9110" y="2754979"/>
              <a:ext cx="543639" cy="564958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3088424" y="3924687"/>
            <a:ext cx="1044070" cy="920869"/>
            <a:chOff x="4260056" y="4040678"/>
            <a:chExt cx="1044070" cy="920869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7295" y="4040678"/>
              <a:ext cx="544782" cy="564959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4260056" y="4687227"/>
              <a:ext cx="104407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CAS Controller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085478" y="1941120"/>
            <a:ext cx="640080" cy="871128"/>
            <a:chOff x="4729110" y="1985146"/>
            <a:chExt cx="640080" cy="871128"/>
          </a:xfrm>
        </p:grpSpPr>
        <p:sp>
          <p:nvSpPr>
            <p:cNvPr id="64" name="TextBox 63"/>
            <p:cNvSpPr txBox="1"/>
            <p:nvPr/>
          </p:nvSpPr>
          <p:spPr>
            <a:xfrm>
              <a:off x="4729110" y="2583501"/>
              <a:ext cx="640080" cy="2727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Bastion </a:t>
              </a: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1526" y="1985146"/>
              <a:ext cx="544782" cy="564959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8128210" y="948868"/>
            <a:ext cx="1053379" cy="1106701"/>
            <a:chOff x="10015919" y="3164228"/>
            <a:chExt cx="1053379" cy="1106701"/>
          </a:xfrm>
        </p:grpSpPr>
        <p:pic>
          <p:nvPicPr>
            <p:cNvPr id="44" name="Picture 43" descr="CloudWatch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6849" y="3164228"/>
              <a:ext cx="731520" cy="73152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10015919" y="3870819"/>
              <a:ext cx="1053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Amazon </a:t>
              </a:r>
              <a:r>
                <a:rPr lang="en-US" sz="1000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CloudWatch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445674" y="5732436"/>
            <a:ext cx="1539606" cy="13978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 err="1" smtClean="0">
                <a:solidFill>
                  <a:srgbClr val="FAA63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AvailabilityZone</a:t>
            </a:r>
            <a:endParaRPr lang="en-US" sz="1100" b="1" dirty="0">
              <a:solidFill>
                <a:srgbClr val="FAA63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231524" y="2790059"/>
            <a:ext cx="865690" cy="1632720"/>
            <a:chOff x="415315" y="3024300"/>
            <a:chExt cx="865690" cy="163272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251" y="3024300"/>
              <a:ext cx="710944" cy="737274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415315" y="3795246"/>
              <a:ext cx="865690" cy="861774"/>
            </a:xfrm>
            <a:prstGeom prst="rect">
              <a:avLst/>
            </a:prstGeom>
            <a:solidFill>
              <a:srgbClr val="FFFFE5">
                <a:alpha val="25000"/>
              </a:srgbClr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S3 Bucket containing SAS </a:t>
              </a:r>
              <a:r>
                <a:rPr lang="en-US" sz="1000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Viya</a:t>
              </a:r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deployment data file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5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35991</TotalTime>
  <Words>30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 Narayanaswamy</dc:creator>
  <cp:lastModifiedBy>Matthias Ender</cp:lastModifiedBy>
  <cp:revision>56</cp:revision>
  <dcterms:created xsi:type="dcterms:W3CDTF">2016-09-13T03:23:16Z</dcterms:created>
  <dcterms:modified xsi:type="dcterms:W3CDTF">2017-10-11T19:46:46Z</dcterms:modified>
</cp:coreProperties>
</file>