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9CF"/>
    <a:srgbClr val="FAA634"/>
    <a:srgbClr val="FFF5D9"/>
    <a:srgbClr val="FFFFE5"/>
    <a:srgbClr val="CBD5E9"/>
    <a:srgbClr val="D2D9CA"/>
    <a:srgbClr val="EBF4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4"/>
    <p:restoredTop sz="94669"/>
  </p:normalViewPr>
  <p:slideViewPr>
    <p:cSldViewPr snapToGrid="0" snapToObjects="1">
      <p:cViewPr varScale="1">
        <p:scale>
          <a:sx n="102" d="100"/>
          <a:sy n="102" d="100"/>
        </p:scale>
        <p:origin x="11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7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3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88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7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6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99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3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86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67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1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5756A-E1AA-F843-BF52-05C1433C8A91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4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em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71663" y="243293"/>
            <a:ext cx="9346233" cy="6524300"/>
            <a:chOff x="1871664" y="243294"/>
            <a:chExt cx="8676930" cy="6099535"/>
          </a:xfrm>
        </p:grpSpPr>
        <p:sp>
          <p:nvSpPr>
            <p:cNvPr id="11" name="Rounded Rectangle 10"/>
            <p:cNvSpPr/>
            <p:nvPr/>
          </p:nvSpPr>
          <p:spPr>
            <a:xfrm>
              <a:off x="2173415" y="1029020"/>
              <a:ext cx="7262816" cy="4759183"/>
            </a:xfrm>
            <a:prstGeom prst="roundRect">
              <a:avLst>
                <a:gd name="adj" fmla="val 9818"/>
              </a:avLst>
            </a:prstGeom>
            <a:solidFill>
              <a:srgbClr val="FFFFE5">
                <a:alpha val="80000"/>
              </a:srgbClr>
            </a:solidFill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026151" y="637250"/>
              <a:ext cx="3131549" cy="5486048"/>
            </a:xfrm>
            <a:prstGeom prst="roundRect">
              <a:avLst>
                <a:gd name="adj" fmla="val 9818"/>
              </a:avLst>
            </a:prstGeom>
            <a:solidFill>
              <a:srgbClr val="FFE9CF">
                <a:alpha val="40000"/>
              </a:srgbClr>
            </a:solidFill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475166" y="637249"/>
              <a:ext cx="3131549" cy="5486049"/>
            </a:xfrm>
            <a:prstGeom prst="roundRect">
              <a:avLst>
                <a:gd name="adj" fmla="val 9818"/>
              </a:avLst>
            </a:prstGeom>
            <a:solidFill>
              <a:srgbClr val="FFE9CF">
                <a:alpha val="40000"/>
              </a:srgbClr>
            </a:solidFill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871664" y="414779"/>
              <a:ext cx="8676930" cy="5920033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5" name="TextBox 33"/>
            <p:cNvSpPr txBox="1">
              <a:spLocks noChangeArrowheads="1"/>
            </p:cNvSpPr>
            <p:nvPr/>
          </p:nvSpPr>
          <p:spPr bwMode="auto">
            <a:xfrm>
              <a:off x="5064911" y="6098251"/>
              <a:ext cx="1555750" cy="244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1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AWS Region</a:t>
              </a:r>
              <a:endPara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6504" y="243294"/>
              <a:ext cx="603504" cy="393954"/>
            </a:xfrm>
            <a:prstGeom prst="rect">
              <a:avLst/>
            </a:prstGeom>
          </p:spPr>
        </p:pic>
        <p:sp>
          <p:nvSpPr>
            <p:cNvPr id="15" name="Rounded Rectangle 14"/>
            <p:cNvSpPr/>
            <p:nvPr/>
          </p:nvSpPr>
          <p:spPr>
            <a:xfrm>
              <a:off x="2776286" y="1391274"/>
              <a:ext cx="2589798" cy="1917181"/>
            </a:xfrm>
            <a:prstGeom prst="roundRect">
              <a:avLst>
                <a:gd name="adj" fmla="val 9818"/>
              </a:avLst>
            </a:prstGeom>
            <a:solidFill>
              <a:srgbClr val="D2D9CA"/>
            </a:solidFill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746041" y="3575416"/>
              <a:ext cx="2589798" cy="1966671"/>
            </a:xfrm>
            <a:prstGeom prst="roundRect">
              <a:avLst>
                <a:gd name="adj" fmla="val 9818"/>
              </a:avLst>
            </a:prstGeom>
            <a:solidFill>
              <a:srgbClr val="CBD5E9"/>
            </a:solidFill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281904" y="1431558"/>
              <a:ext cx="2589798" cy="1856730"/>
            </a:xfrm>
            <a:prstGeom prst="roundRect">
              <a:avLst>
                <a:gd name="adj" fmla="val 9818"/>
              </a:avLst>
            </a:prstGeom>
            <a:solidFill>
              <a:srgbClr val="D2D9CA"/>
            </a:solidFill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251659" y="3575416"/>
              <a:ext cx="2589798" cy="1966669"/>
            </a:xfrm>
            <a:prstGeom prst="roundRect">
              <a:avLst>
                <a:gd name="adj" fmla="val 9818"/>
              </a:avLst>
            </a:prstGeom>
            <a:solidFill>
              <a:srgbClr val="CBD5E9"/>
            </a:solidFill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4386" y="653132"/>
              <a:ext cx="538196" cy="564238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3303337" y="5887101"/>
              <a:ext cx="1429352" cy="13068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100" b="1" dirty="0" smtClean="0">
                  <a:solidFill>
                    <a:srgbClr val="FAA634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Availability Zone 1</a:t>
              </a:r>
              <a:endParaRPr lang="en-US" sz="1100" b="1" dirty="0">
                <a:solidFill>
                  <a:srgbClr val="FAA63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989076" y="5888783"/>
              <a:ext cx="1385104" cy="21594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100" b="1" dirty="0" smtClean="0">
                  <a:solidFill>
                    <a:srgbClr val="FAA634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Availability Zone 2</a:t>
              </a:r>
              <a:endParaRPr lang="en-US" sz="1100" b="1" dirty="0">
                <a:solidFill>
                  <a:srgbClr val="FAA63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50233" y="1208571"/>
              <a:ext cx="1170948" cy="182703"/>
            </a:xfrm>
            <a:prstGeom prst="rect">
              <a:avLst/>
            </a:prstGeom>
            <a:solidFill>
              <a:srgbClr val="FFFFE5">
                <a:alpha val="25000"/>
              </a:srgbClr>
            </a:solidFill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Internet gateway</a:t>
              </a:r>
              <a:endParaRPr lang="en-US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pic>
        <p:nvPicPr>
          <p:cNvPr id="62" name="Picture 6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401" y="879749"/>
            <a:ext cx="548640" cy="358140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7953" y="3620494"/>
            <a:ext cx="215900" cy="241300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1815" y="3620494"/>
            <a:ext cx="215900" cy="24130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7953" y="1343207"/>
            <a:ext cx="215900" cy="241300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1815" y="1343207"/>
            <a:ext cx="215900" cy="241300"/>
          </a:xfrm>
          <a:prstGeom prst="rect">
            <a:avLst/>
          </a:prstGeom>
        </p:spPr>
      </p:pic>
      <p:sp>
        <p:nvSpPr>
          <p:cNvPr id="72" name="TextBox 33"/>
          <p:cNvSpPr txBox="1">
            <a:spLocks noChangeArrowheads="1"/>
          </p:cNvSpPr>
          <p:nvPr/>
        </p:nvSpPr>
        <p:spPr bwMode="auto">
          <a:xfrm>
            <a:off x="4805536" y="5930774"/>
            <a:ext cx="2602462" cy="246221"/>
          </a:xfrm>
          <a:prstGeom prst="rect">
            <a:avLst/>
          </a:prstGeom>
          <a:solidFill>
            <a:srgbClr val="FFFFE5">
              <a:alpha val="25000"/>
            </a:srgb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Virtual private cloud 10.0.0.0/16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791" y="3207965"/>
            <a:ext cx="537318" cy="638065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10225690" y="3885046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Amazon</a:t>
            </a:r>
            <a:br>
              <a:rPr lang="en-US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Route 53</a:t>
            </a: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951" y="1624756"/>
            <a:ext cx="521367" cy="625641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10167392" y="2275618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Amazon</a:t>
            </a:r>
            <a:br>
              <a:rPr lang="en-US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S3</a:t>
            </a:r>
            <a:endParaRPr lang="en-US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137609" y="4687227"/>
            <a:ext cx="104407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&lt;your product instances&gt;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4073489"/>
            <a:ext cx="544782" cy="564959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187" y="4073489"/>
            <a:ext cx="544782" cy="564959"/>
          </a:xfrm>
          <a:prstGeom prst="rect">
            <a:avLst/>
          </a:prstGeom>
        </p:spPr>
      </p:pic>
      <p:pic>
        <p:nvPicPr>
          <p:cNvPr id="124" name="Picture 1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7" y="4073489"/>
            <a:ext cx="544782" cy="564959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634" y="4073489"/>
            <a:ext cx="544782" cy="564959"/>
          </a:xfrm>
          <a:prstGeom prst="rect">
            <a:avLst/>
          </a:prstGeom>
        </p:spPr>
      </p:pic>
      <p:sp>
        <p:nvSpPr>
          <p:cNvPr id="128" name="TextBox 127"/>
          <p:cNvSpPr txBox="1"/>
          <p:nvPr/>
        </p:nvSpPr>
        <p:spPr>
          <a:xfrm>
            <a:off x="3711894" y="3092029"/>
            <a:ext cx="1136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Public subnet</a:t>
            </a:r>
          </a:p>
          <a:p>
            <a:pPr algn="ctr"/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10.0.128.0/20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613000" y="3092029"/>
            <a:ext cx="1147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Public subnet</a:t>
            </a:r>
          </a:p>
          <a:p>
            <a:pPr algn="ctr"/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10.0.144.0/20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674473" y="5488269"/>
            <a:ext cx="121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Private subnet</a:t>
            </a:r>
          </a:p>
          <a:p>
            <a:pPr algn="ctr"/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10.0.0.0/19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7568613" y="5488269"/>
            <a:ext cx="1236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Private subnet</a:t>
            </a:r>
          </a:p>
          <a:p>
            <a:pPr algn="ctr"/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10.0.32.0/19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33" name="Straight Connector 132"/>
          <p:cNvCxnSpPr/>
          <p:nvPr/>
        </p:nvCxnSpPr>
        <p:spPr>
          <a:xfrm>
            <a:off x="6004874" y="2275618"/>
            <a:ext cx="0" cy="5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>
            <a:off x="7159147" y="1413159"/>
            <a:ext cx="1815940" cy="218681"/>
          </a:xfrm>
          <a:prstGeom prst="rect">
            <a:avLst/>
          </a:prstGeom>
          <a:solidFill>
            <a:srgbClr val="FAA63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7113846" y="1399234"/>
            <a:ext cx="18612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Elastic IPs (public route)</a:t>
            </a:r>
            <a:endParaRPr lang="en-US" sz="10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3332876" y="1417320"/>
            <a:ext cx="1815940" cy="218681"/>
          </a:xfrm>
          <a:prstGeom prst="rect">
            <a:avLst/>
          </a:prstGeom>
          <a:solidFill>
            <a:srgbClr val="FAA63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3332877" y="1399032"/>
            <a:ext cx="18779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Elastic IPs (public route)</a:t>
            </a:r>
            <a:endParaRPr lang="en-US" sz="10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49183" y="1939599"/>
            <a:ext cx="639765" cy="67056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3327531" y="2668178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NAT gateway</a:t>
            </a: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86913" y="1939599"/>
            <a:ext cx="639765" cy="67056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8165261" y="2668178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NAT gateway</a:t>
            </a:r>
          </a:p>
        </p:txBody>
      </p:sp>
      <p:cxnSp>
        <p:nvCxnSpPr>
          <p:cNvPr id="92" name="Straight Connector 91"/>
          <p:cNvCxnSpPr/>
          <p:nvPr/>
        </p:nvCxnSpPr>
        <p:spPr>
          <a:xfrm>
            <a:off x="5977363" y="1483384"/>
            <a:ext cx="0" cy="1779769"/>
          </a:xfrm>
          <a:prstGeom prst="line">
            <a:avLst/>
          </a:prstGeom>
          <a:ln w="19050"/>
          <a:effectLst>
            <a:outerShdw blurRad="50800" dist="38100" dir="2700000" algn="ctr" rotWithShape="0">
              <a:schemeClr val="bg2">
                <a:lumMod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413" y="2020824"/>
            <a:ext cx="544781" cy="575047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6986978" y="26060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Bastion </a:t>
            </a:r>
            <a:r>
              <a:rPr lang="en-US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hosts</a:t>
            </a:r>
            <a:endParaRPr lang="en-US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>
            <a:off x="6211399" y="1484526"/>
            <a:ext cx="0" cy="1778627"/>
          </a:xfrm>
          <a:prstGeom prst="line">
            <a:avLst/>
          </a:prstGeom>
          <a:ln w="19050"/>
          <a:effectLst>
            <a:outerShdw blurRad="50800" dist="38100" dir="2700000" algn="ctr" rotWithShape="0">
              <a:schemeClr val="bg2">
                <a:lumMod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4318819" y="1958742"/>
            <a:ext cx="3462572" cy="998819"/>
          </a:xfrm>
          <a:prstGeom prst="roundRect">
            <a:avLst>
              <a:gd name="adj" fmla="val 9818"/>
            </a:avLst>
          </a:prstGeom>
          <a:solidFill>
            <a:srgbClr val="D2D9CA">
              <a:alpha val="50000"/>
            </a:srgbClr>
          </a:solidFill>
          <a:ln w="19050">
            <a:solidFill>
              <a:schemeClr val="tx1"/>
            </a:solidFill>
            <a:prstDash val="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621672" y="260497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Bastion </a:t>
            </a:r>
            <a:r>
              <a:rPr lang="en-US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hosts</a:t>
            </a:r>
            <a:endParaRPr lang="en-US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365659" y="2673484"/>
            <a:ext cx="1476970" cy="19071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Auto </a:t>
            </a:r>
            <a:r>
              <a:rPr lang="en-US" sz="1000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Scaling group</a:t>
            </a: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753" y="2142068"/>
            <a:ext cx="544781" cy="529649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629" y="2020295"/>
            <a:ext cx="544781" cy="575047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953" y="3263153"/>
            <a:ext cx="543639" cy="564958"/>
          </a:xfrm>
          <a:prstGeom prst="rect">
            <a:avLst/>
          </a:prstGeom>
        </p:spPr>
      </p:pic>
      <p:cxnSp>
        <p:nvCxnSpPr>
          <p:cNvPr id="93" name="Elbow Connector 138"/>
          <p:cNvCxnSpPr/>
          <p:nvPr/>
        </p:nvCxnSpPr>
        <p:spPr>
          <a:xfrm>
            <a:off x="6401808" y="3482424"/>
            <a:ext cx="1102397" cy="304207"/>
          </a:xfrm>
          <a:prstGeom prst="straightConnector1">
            <a:avLst/>
          </a:prstGeom>
          <a:ln w="19050">
            <a:tailEnd type="triangle"/>
          </a:ln>
          <a:effectLst>
            <a:outerShdw blurRad="50800" dist="38100" dir="2700000" algn="ctr" rotWithShape="0">
              <a:schemeClr val="bg2">
                <a:lumMod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142"/>
          <p:cNvCxnSpPr/>
          <p:nvPr/>
        </p:nvCxnSpPr>
        <p:spPr>
          <a:xfrm flipH="1">
            <a:off x="4647787" y="3482423"/>
            <a:ext cx="1161288" cy="301752"/>
          </a:xfrm>
          <a:prstGeom prst="straightConnector1">
            <a:avLst/>
          </a:prstGeom>
          <a:ln w="19050">
            <a:tailEnd type="triangle"/>
          </a:ln>
          <a:effectLst>
            <a:outerShdw blurRad="50800" dist="38100" dir="2700000" algn="ctr" rotWithShape="0">
              <a:schemeClr val="bg2">
                <a:lumMod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712137" y="3859245"/>
            <a:ext cx="865690" cy="400110"/>
          </a:xfrm>
          <a:prstGeom prst="rect">
            <a:avLst/>
          </a:prstGeom>
          <a:solidFill>
            <a:srgbClr val="FFFFE5">
              <a:alpha val="25000"/>
            </a:srgb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Elastic Load Balancing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260056" y="4687227"/>
            <a:ext cx="104407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&lt;your product instances&gt;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049620" y="4687227"/>
            <a:ext cx="104407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&lt;your product instances&gt;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8181697" y="4687227"/>
            <a:ext cx="104407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&lt;your product instances&gt;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1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1515</TotalTime>
  <Words>74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 Neue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 Narayanaswamy</dc:creator>
  <cp:lastModifiedBy>Selamoglu, Handan</cp:lastModifiedBy>
  <cp:revision>38</cp:revision>
  <dcterms:created xsi:type="dcterms:W3CDTF">2016-09-13T03:23:16Z</dcterms:created>
  <dcterms:modified xsi:type="dcterms:W3CDTF">2017-05-24T00:33:20Z</dcterms:modified>
</cp:coreProperties>
</file>