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69"/>
  </p:normalViewPr>
  <p:slideViewPr>
    <p:cSldViewPr snapToGrid="0" snapToObjects="1">
      <p:cViewPr varScale="1">
        <p:scale>
          <a:sx n="80" d="100"/>
          <a:sy n="80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45568" y="144242"/>
            <a:ext cx="9346233" cy="6524300"/>
            <a:chOff x="1871664" y="243294"/>
            <a:chExt cx="8676930" cy="6099535"/>
          </a:xfrm>
        </p:grpSpPr>
        <p:sp>
          <p:nvSpPr>
            <p:cNvPr id="11" name="Rounded Rectangle 10"/>
            <p:cNvSpPr/>
            <p:nvPr/>
          </p:nvSpPr>
          <p:spPr>
            <a:xfrm>
              <a:off x="2173415" y="1029020"/>
              <a:ext cx="4447246" cy="4759183"/>
            </a:xfrm>
            <a:prstGeom prst="roundRect">
              <a:avLst>
                <a:gd name="adj" fmla="val 9818"/>
              </a:avLst>
            </a:prstGeom>
            <a:solidFill>
              <a:srgbClr val="FFFFE5">
                <a:alpha val="80000"/>
              </a:srgbClr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75166" y="637249"/>
              <a:ext cx="3131549" cy="5486049"/>
            </a:xfrm>
            <a:prstGeom prst="roundRect">
              <a:avLst>
                <a:gd name="adj" fmla="val 9818"/>
              </a:avLst>
            </a:prstGeom>
            <a:solidFill>
              <a:srgbClr val="FFE9CF">
                <a:alpha val="40000"/>
              </a:srgbClr>
            </a:solidFill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71664" y="414779"/>
              <a:ext cx="8676930" cy="5920033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3"/>
            <p:cNvSpPr txBox="1">
              <a:spLocks noChangeArrowheads="1"/>
            </p:cNvSpPr>
            <p:nvPr/>
          </p:nvSpPr>
          <p:spPr bwMode="auto">
            <a:xfrm>
              <a:off x="5064911" y="6098251"/>
              <a:ext cx="1555750" cy="24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AWS Region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504" y="243294"/>
              <a:ext cx="603504" cy="39395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2816482" y="1420540"/>
              <a:ext cx="2589798" cy="1703348"/>
            </a:xfrm>
            <a:prstGeom prst="roundRect">
              <a:avLst>
                <a:gd name="adj" fmla="val 9818"/>
              </a:avLst>
            </a:prstGeom>
            <a:solidFill>
              <a:srgbClr val="D2D9CA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6041" y="3200533"/>
              <a:ext cx="2589798" cy="2341554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178" y="750603"/>
              <a:ext cx="538196" cy="56423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03337" y="5887101"/>
              <a:ext cx="1429352" cy="130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rgbClr val="FAA6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Availability Zone 1</a:t>
              </a:r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89076" y="5888783"/>
              <a:ext cx="1385104" cy="2159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en-US" sz="1100" b="1" dirty="0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34787" y="828130"/>
              <a:ext cx="1170948" cy="182703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01" y="879749"/>
            <a:ext cx="548640" cy="35814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3620494"/>
            <a:ext cx="215900" cy="2413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953" y="1343207"/>
            <a:ext cx="215900" cy="241300"/>
          </a:xfrm>
          <a:prstGeom prst="rect">
            <a:avLst/>
          </a:prstGeom>
        </p:spPr>
      </p:pic>
      <p:sp>
        <p:nvSpPr>
          <p:cNvPr id="72" name="TextBox 33"/>
          <p:cNvSpPr txBox="1">
            <a:spLocks noChangeArrowheads="1"/>
          </p:cNvSpPr>
          <p:nvPr/>
        </p:nvSpPr>
        <p:spPr bwMode="auto">
          <a:xfrm>
            <a:off x="4755254" y="5847062"/>
            <a:ext cx="2602462" cy="246221"/>
          </a:xfrm>
          <a:prstGeom prst="rect">
            <a:avLst/>
          </a:prstGeom>
          <a:solidFill>
            <a:srgbClr val="FFFFE5">
              <a:alpha val="25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private cloud 10.0.0.0/16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51" y="1624756"/>
            <a:ext cx="521367" cy="62564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167392" y="227561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</a:t>
            </a:r>
            <a:b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S3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9129" y="3475849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28" name="TextBox 127"/>
          <p:cNvSpPr txBox="1"/>
          <p:nvPr/>
        </p:nvSpPr>
        <p:spPr>
          <a:xfrm>
            <a:off x="3499201" y="2828833"/>
            <a:ext cx="11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10.0.128.0/20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59304" y="5430230"/>
            <a:ext cx="121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subnet</a:t>
            </a:r>
          </a:p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10.0.0.0/19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6004874" y="2275618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332876" y="1417320"/>
            <a:ext cx="1815940" cy="218681"/>
          </a:xfrm>
          <a:prstGeom prst="rect">
            <a:avLst/>
          </a:prstGeom>
          <a:solidFill>
            <a:srgbClr val="FAA6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363834" y="1399032"/>
            <a:ext cx="1877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IPs (public route)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586" y="1771375"/>
            <a:ext cx="639765" cy="6705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75279" y="244692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 gateway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4927280" y="1194731"/>
            <a:ext cx="1106102" cy="651539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295482" y="1206384"/>
            <a:ext cx="0" cy="731192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02808" y="253164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85" y="1897794"/>
            <a:ext cx="543639" cy="564958"/>
          </a:xfrm>
          <a:prstGeom prst="rect">
            <a:avLst/>
          </a:prstGeom>
        </p:spPr>
      </p:pic>
      <p:cxnSp>
        <p:nvCxnSpPr>
          <p:cNvPr id="94" name="Elbow Connector 142"/>
          <p:cNvCxnSpPr/>
          <p:nvPr/>
        </p:nvCxnSpPr>
        <p:spPr>
          <a:xfrm flipH="1">
            <a:off x="3799619" y="2365338"/>
            <a:ext cx="2205255" cy="133270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73197" y="2011119"/>
            <a:ext cx="865690" cy="400110"/>
          </a:xfrm>
          <a:prstGeom prst="rect">
            <a:avLst/>
          </a:prstGeom>
          <a:solidFill>
            <a:srgbClr val="FFFFE5">
              <a:alpha val="25000"/>
            </a:srgb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Elastic Load Balancing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36581" y="3460435"/>
            <a:ext cx="1044070" cy="920869"/>
            <a:chOff x="4260056" y="4040678"/>
            <a:chExt cx="1044070" cy="92086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295" y="4040678"/>
              <a:ext cx="544782" cy="56495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260056" y="4687227"/>
              <a:ext cx="104407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Controller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71" y="1846270"/>
            <a:ext cx="544782" cy="56495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23287" y="4533038"/>
            <a:ext cx="2317771" cy="930915"/>
            <a:chOff x="3171007" y="4438261"/>
            <a:chExt cx="2317771" cy="930915"/>
          </a:xfrm>
        </p:grpSpPr>
        <p:sp>
          <p:nvSpPr>
            <p:cNvPr id="66" name="Rounded Rectangle 65"/>
            <p:cNvSpPr/>
            <p:nvPr/>
          </p:nvSpPr>
          <p:spPr>
            <a:xfrm>
              <a:off x="3171007" y="4438261"/>
              <a:ext cx="2317771" cy="930915"/>
            </a:xfrm>
            <a:prstGeom prst="roundRect">
              <a:avLst>
                <a:gd name="adj" fmla="val 9818"/>
              </a:avLst>
            </a:prstGeom>
            <a:solidFill>
              <a:srgbClr val="D2D9CA">
                <a:alpha val="50000"/>
              </a:srgbClr>
            </a:solidFill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28973" y="5052939"/>
              <a:ext cx="615780" cy="25567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Workers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50701" y="5135557"/>
              <a:ext cx="1420898" cy="1777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Auto 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Scaling group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406" y="4489088"/>
              <a:ext cx="524099" cy="493642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933" y="4489090"/>
              <a:ext cx="421861" cy="431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27354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Matthias Ender</cp:lastModifiedBy>
  <cp:revision>48</cp:revision>
  <dcterms:created xsi:type="dcterms:W3CDTF">2016-09-13T03:23:16Z</dcterms:created>
  <dcterms:modified xsi:type="dcterms:W3CDTF">2017-08-29T17:54:25Z</dcterms:modified>
</cp:coreProperties>
</file>