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mployee_Dataset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(2).xlsx]Sheet3!PivotTable1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dataset analysis</a:t>
            </a:r>
            <a:endParaRPr lang="en-US"/>
          </a:p>
        </c:rich>
      </c:tx>
      <c:layout>
        <c:manualLayout>
          <c:xMode val="edge"/>
          <c:yMode val="edge"/>
          <c:x val="0.14051832409837658"/>
          <c:y val="0.1816964856470305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6384826896637923E-2"/>
          <c:y val="0.29091000611224971"/>
          <c:w val="0.65685643461234011"/>
          <c:h val="0.312866932729299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Sheet3!$B$5</c:f>
              <c:strCache>
                <c:ptCount val="1"/>
                <c:pt idx="0">
                  <c:v>Count of Salary</c:v>
                </c:pt>
              </c:strCache>
            </c:strRef>
          </c:tx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Sheet3!$B$6:$B$19</c:f>
              <c:numCache>
                <c:formatCode>General</c:formatCode>
                <c:ptCount val="13"/>
                <c:pt idx="0">
                  <c:v>19</c:v>
                </c:pt>
                <c:pt idx="1">
                  <c:v>21</c:v>
                </c:pt>
                <c:pt idx="2">
                  <c:v>13</c:v>
                </c:pt>
                <c:pt idx="3">
                  <c:v>12</c:v>
                </c:pt>
                <c:pt idx="4">
                  <c:v>17</c:v>
                </c:pt>
                <c:pt idx="5">
                  <c:v>10</c:v>
                </c:pt>
                <c:pt idx="6">
                  <c:v>7</c:v>
                </c:pt>
                <c:pt idx="7">
                  <c:v>17</c:v>
                </c:pt>
                <c:pt idx="8">
                  <c:v>13</c:v>
                </c:pt>
                <c:pt idx="9">
                  <c:v>9</c:v>
                </c:pt>
                <c:pt idx="10">
                  <c:v>16</c:v>
                </c:pt>
                <c:pt idx="11">
                  <c:v>16</c:v>
                </c:pt>
                <c:pt idx="12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Sheet3!$C$5</c:f>
              <c:strCache>
                <c:ptCount val="1"/>
                <c:pt idx="0">
                  <c:v>Sum of FTE</c:v>
                </c:pt>
              </c:strCache>
            </c:strRef>
          </c:tx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Sheet3!$C$6:$C$19</c:f>
              <c:numCache>
                <c:formatCode>General</c:formatCode>
                <c:ptCount val="13"/>
                <c:pt idx="0">
                  <c:v>16.400000000000002</c:v>
                </c:pt>
                <c:pt idx="1">
                  <c:v>19.899999999999999</c:v>
                </c:pt>
                <c:pt idx="2">
                  <c:v>11.8</c:v>
                </c:pt>
                <c:pt idx="3">
                  <c:v>9.9</c:v>
                </c:pt>
                <c:pt idx="4">
                  <c:v>16.8</c:v>
                </c:pt>
                <c:pt idx="5">
                  <c:v>8.6000000000000014</c:v>
                </c:pt>
                <c:pt idx="6">
                  <c:v>7.3</c:v>
                </c:pt>
                <c:pt idx="7">
                  <c:v>17.600000000000001</c:v>
                </c:pt>
                <c:pt idx="8">
                  <c:v>13.2</c:v>
                </c:pt>
                <c:pt idx="9">
                  <c:v>7.3</c:v>
                </c:pt>
                <c:pt idx="10">
                  <c:v>14.5</c:v>
                </c:pt>
                <c:pt idx="11">
                  <c:v>14.8</c:v>
                </c:pt>
                <c:pt idx="12">
                  <c:v>16.899999999999999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67296"/>
        <c:axId val="133391872"/>
      </c:barChart>
      <c:catAx>
        <c:axId val="129767296"/>
        <c:scaling>
          <c:orientation val="minMax"/>
        </c:scaling>
        <c:delete val="0"/>
        <c:axPos val="b"/>
        <c:majorTickMark val="out"/>
        <c:minorTickMark val="none"/>
        <c:tickLblPos val="nextTo"/>
        <c:crossAx val="133391872"/>
        <c:crosses val="autoZero"/>
        <c:auto val="1"/>
        <c:lblAlgn val="ctr"/>
        <c:lblOffset val="100"/>
        <c:noMultiLvlLbl val="0"/>
      </c:catAx>
      <c:valAx>
        <c:axId val="133391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67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 smtClean="0"/>
              <a:t>NAME:Sandhiya.D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NO:312216802</a:t>
            </a:r>
            <a:endParaRPr lang="en-US" sz="2400" dirty="0"/>
          </a:p>
          <a:p>
            <a:r>
              <a:rPr lang="en-US" sz="2400" dirty="0" err="1" smtClean="0"/>
              <a:t>DEPARTMENT:B.Com</a:t>
            </a:r>
            <a:r>
              <a:rPr lang="en-US" sz="2400" dirty="0" smtClean="0"/>
              <a:t> Accounting and Finance</a:t>
            </a:r>
            <a:endParaRPr lang="en-US" sz="2400" dirty="0"/>
          </a:p>
          <a:p>
            <a:r>
              <a:rPr lang="en-US" sz="2400" dirty="0" err="1" smtClean="0"/>
              <a:t>COLLEGE:Shri</a:t>
            </a:r>
            <a:r>
              <a:rPr lang="en-US" sz="2400" dirty="0" smtClean="0"/>
              <a:t> </a:t>
            </a:r>
            <a:r>
              <a:rPr lang="en-US" sz="2400" dirty="0" err="1" smtClean="0"/>
              <a:t>Krishnaswamy</a:t>
            </a:r>
            <a:r>
              <a:rPr lang="en-US" sz="2400" dirty="0" smtClean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3695700" y="1690687"/>
          <a:ext cx="4800600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524000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From the results, we can conclude that the company should provide a better environment as it increases the performance drastically. The company should increase the salary of the employee from time to time and help them maintain a </a:t>
            </a:r>
            <a:r>
              <a:rPr lang="en-US" sz="2800" dirty="0" err="1"/>
              <a:t>worklife</a:t>
            </a:r>
            <a:r>
              <a:rPr lang="en-US" sz="2800" dirty="0"/>
              <a:t> balance. On the other hand, shuffling the manager from time to time will also affect performance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98" y="3754468"/>
            <a:ext cx="4143375" cy="31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42089" y="183858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6176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695450"/>
            <a:ext cx="7656846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57375"/>
            <a:ext cx="87249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1881378"/>
            <a:ext cx="7032852" cy="39383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32663"/>
            <a:ext cx="7176131" cy="3248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7067550" cy="39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48" y="1094408"/>
            <a:ext cx="5995987" cy="4801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141</Words>
  <Application>Microsoft Office PowerPoint</Application>
  <PresentationFormat>Custom</PresentationFormat>
  <Paragraphs>40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21</cp:revision>
  <dcterms:created xsi:type="dcterms:W3CDTF">2024-03-29T15:07:22Z</dcterms:created>
  <dcterms:modified xsi:type="dcterms:W3CDTF">2024-08-31T15:41:20Z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