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0" r:id="rId2"/>
  </p:sldMasterIdLst>
  <p:notesMasterIdLst>
    <p:notesMasterId r:id="rId16"/>
  </p:notesMasterIdLst>
  <p:sldIdLst>
    <p:sldId id="256" r:id="rId3"/>
    <p:sldId id="275" r:id="rId4"/>
    <p:sldId id="258" r:id="rId5"/>
    <p:sldId id="276" r:id="rId6"/>
    <p:sldId id="277" r:id="rId7"/>
    <p:sldId id="278" r:id="rId8"/>
    <p:sldId id="279" r:id="rId9"/>
    <p:sldId id="280" r:id="rId10"/>
    <p:sldId id="281" r:id="rId11"/>
    <p:sldId id="283" r:id="rId12"/>
    <p:sldId id="284" r:id="rId13"/>
    <p:sldId id="285" r:id="rId14"/>
    <p:sldId id="282" r:id="rId15"/>
  </p:sldIdLst>
  <p:sldSz cx="9144000" cy="5715000" type="screen16x1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sus Barranco Romero" initials="JBR"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B7CFF"/>
    <a:srgbClr val="0035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33" d="100"/>
          <a:sy n="133" d="100"/>
        </p:scale>
        <p:origin x="-972" y="-84"/>
      </p:cViewPr>
      <p:guideLst>
        <p:guide orient="horz" pos="180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6B8085-CC91-44A5-AF82-0AB3F0105121}" type="datetimeFigureOut">
              <a:rPr lang="es-MX" smtClean="0"/>
              <a:t>06/06/2012</a:t>
            </a:fld>
            <a:endParaRPr lang="es-MX"/>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F37B7C-1A5E-4798-AB4E-51B2922833FB}" type="slidenum">
              <a:rPr lang="es-MX" smtClean="0"/>
              <a:t>‹#›</a:t>
            </a:fld>
            <a:endParaRPr lang="es-MX"/>
          </a:p>
        </p:txBody>
      </p:sp>
    </p:spTree>
    <p:extLst>
      <p:ext uri="{BB962C8B-B14F-4D97-AF65-F5344CB8AC3E}">
        <p14:creationId xmlns:p14="http://schemas.microsoft.com/office/powerpoint/2010/main" val="1330469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135187"/>
            <a:ext cx="9144000" cy="1603375"/>
          </a:xfrm>
          <a:effectLst/>
        </p:spPr>
        <p:txBody>
          <a:bodyPr anchor="b" anchorCtr="1">
            <a:normAutofit/>
          </a:bodyPr>
          <a:lstStyle>
            <a:lvl1pPr algn="l">
              <a:lnSpc>
                <a:spcPts val="4687"/>
              </a:lnSpc>
              <a:defRPr kumimoji="0" lang="en-US" sz="4700" b="0" i="0" u="none" strike="noStrike" kern="1200" cap="none" spc="-234" normalizeH="0" baseline="0" noProof="0" dirty="0">
                <a:ln>
                  <a:noFill/>
                </a:ln>
                <a:solidFill>
                  <a:srgbClr val="00B9F2"/>
                </a:solidFill>
                <a:effectLst/>
                <a:uLnTx/>
                <a:uFillTx/>
                <a:latin typeface="Segoe UI" pitchFamily="34" charset="0"/>
                <a:ea typeface="Segoe UI" pitchFamily="34" charset="0"/>
                <a:cs typeface="Segoe UI" pitchFamily="34" charset="0"/>
              </a:defRPr>
            </a:lvl1pPr>
          </a:lstStyle>
          <a:p>
            <a:pPr marL="0" marR="0" lvl="0" indent="0" algn="ctr" defTabSz="714329"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Tree>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60721" y="4703433"/>
            <a:ext cx="7182892" cy="306918"/>
          </a:xfrm>
        </p:spPr>
        <p:txBody>
          <a:bodyPr lIns="0">
            <a:noAutofit/>
          </a:bodyPr>
          <a:lstStyle>
            <a:lvl1pPr marL="0" indent="0" algn="l">
              <a:buNone/>
              <a:defRPr sz="1600" b="1" cap="all" spc="0" baseline="0">
                <a:solidFill>
                  <a:schemeClr val="tx1">
                    <a:lumMod val="75000"/>
                    <a:lumOff val="25000"/>
                  </a:schemeClr>
                </a:solidFill>
                <a:latin typeface="Segoe UI" pitchFamily="34" charset="0"/>
                <a:ea typeface="Segoe UI" pitchFamily="34" charset="0"/>
                <a:cs typeface="Segoe UI" pitchFamily="34" charset="0"/>
              </a:defRPr>
            </a:lvl1pPr>
            <a:lvl2pPr marL="357119" indent="0" algn="ctr">
              <a:buNone/>
              <a:defRPr>
                <a:solidFill>
                  <a:schemeClr val="tx1">
                    <a:tint val="75000"/>
                  </a:schemeClr>
                </a:solidFill>
              </a:defRPr>
            </a:lvl2pPr>
            <a:lvl3pPr marL="714237" indent="0" algn="ctr">
              <a:buNone/>
              <a:defRPr>
                <a:solidFill>
                  <a:schemeClr val="tx1">
                    <a:tint val="75000"/>
                  </a:schemeClr>
                </a:solidFill>
              </a:defRPr>
            </a:lvl3pPr>
            <a:lvl4pPr marL="1071356" indent="0" algn="ctr">
              <a:buNone/>
              <a:defRPr>
                <a:solidFill>
                  <a:schemeClr val="tx1">
                    <a:tint val="75000"/>
                  </a:schemeClr>
                </a:solidFill>
              </a:defRPr>
            </a:lvl4pPr>
            <a:lvl5pPr marL="1428477" indent="0" algn="ctr">
              <a:buNone/>
              <a:defRPr>
                <a:solidFill>
                  <a:schemeClr val="tx1">
                    <a:tint val="75000"/>
                  </a:schemeClr>
                </a:solidFill>
              </a:defRPr>
            </a:lvl5pPr>
            <a:lvl6pPr marL="1785594" indent="0" algn="ctr">
              <a:buNone/>
              <a:defRPr>
                <a:solidFill>
                  <a:schemeClr val="tx1">
                    <a:tint val="75000"/>
                  </a:schemeClr>
                </a:solidFill>
              </a:defRPr>
            </a:lvl6pPr>
            <a:lvl7pPr marL="2142714" indent="0" algn="ctr">
              <a:buNone/>
              <a:defRPr>
                <a:solidFill>
                  <a:schemeClr val="tx1">
                    <a:tint val="75000"/>
                  </a:schemeClr>
                </a:solidFill>
              </a:defRPr>
            </a:lvl7pPr>
            <a:lvl8pPr marL="2499832" indent="0" algn="ctr">
              <a:buNone/>
              <a:defRPr>
                <a:solidFill>
                  <a:schemeClr val="tx1">
                    <a:tint val="75000"/>
                  </a:schemeClr>
                </a:solidFill>
              </a:defRPr>
            </a:lvl8pPr>
            <a:lvl9pPr marL="2856952" indent="0" algn="ctr">
              <a:buNone/>
              <a:defRPr>
                <a:solidFill>
                  <a:schemeClr val="tx1">
                    <a:tint val="75000"/>
                  </a:schemeClr>
                </a:solidFill>
              </a:defRPr>
            </a:lvl9pPr>
          </a:lstStyle>
          <a:p>
            <a:r>
              <a:rPr lang="en-US" dirty="0" smtClean="0"/>
              <a:t>CLICK TO EDIT MASTER SUBTITLE STYLE</a:t>
            </a:r>
            <a:endParaRPr lang="en-US" dirty="0"/>
          </a:p>
        </p:txBody>
      </p:sp>
      <p:sp>
        <p:nvSpPr>
          <p:cNvPr id="9" name="Text Placeholder 8"/>
          <p:cNvSpPr>
            <a:spLocks noGrp="1"/>
          </p:cNvSpPr>
          <p:nvPr>
            <p:ph type="body" sz="quarter" idx="10" hasCustomPrompt="1"/>
          </p:nvPr>
        </p:nvSpPr>
        <p:spPr>
          <a:xfrm>
            <a:off x="460721" y="4975073"/>
            <a:ext cx="7182892" cy="519740"/>
          </a:xfrm>
        </p:spPr>
        <p:txBody>
          <a:bodyPr vert="horz" lIns="0">
            <a:normAutofit/>
          </a:bodyPr>
          <a:lstStyle>
            <a:lvl1pPr>
              <a:lnSpc>
                <a:spcPct val="70000"/>
              </a:lnSpc>
              <a:buFontTx/>
              <a:buNone/>
              <a:defRPr kumimoji="0" lang="en-US" sz="1200" b="0" i="0" u="none" strike="noStrike" kern="1200" cap="none" spc="-55" normalizeH="0" baseline="0" noProof="0" dirty="0" smtClean="0">
                <a:ln>
                  <a:noFill/>
                </a:ln>
                <a:solidFill>
                  <a:schemeClr val="tx1">
                    <a:tint val="75000"/>
                  </a:schemeClr>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714237" rtl="0" eaLnBrk="1" fontAlgn="auto" latinLnBrk="0" hangingPunct="1">
              <a:lnSpc>
                <a:spcPts val="1875"/>
              </a:lnSpc>
              <a:spcBef>
                <a:spcPts val="0"/>
              </a:spcBef>
              <a:spcAft>
                <a:spcPts val="0"/>
              </a:spcAft>
              <a:buClr>
                <a:srgbClr val="00B0F0"/>
              </a:buClr>
              <a:buSzPct val="100000"/>
              <a:buFontTx/>
              <a:buNone/>
              <a:tabLst/>
              <a:defRPr/>
            </a:pPr>
            <a:r>
              <a:rPr lang="en-US" dirty="0" smtClean="0"/>
              <a:t>Click to edit presenter </a:t>
            </a:r>
          </a:p>
          <a:p>
            <a:pPr marL="0" marR="0" lvl="0" indent="0" algn="l" defTabSz="714237" rtl="0" eaLnBrk="1" fontAlgn="auto" latinLnBrk="0" hangingPunct="1">
              <a:lnSpc>
                <a:spcPts val="1875"/>
              </a:lnSpc>
              <a:spcBef>
                <a:spcPts val="0"/>
              </a:spcBef>
              <a:spcAft>
                <a:spcPts val="0"/>
              </a:spcAft>
              <a:buClr>
                <a:srgbClr val="00B0F0"/>
              </a:buClr>
              <a:buSzPct val="100000"/>
              <a:buFontTx/>
              <a:buNone/>
              <a:tabLst/>
              <a:defRPr/>
            </a:pPr>
            <a:r>
              <a:rPr lang="en-US" dirty="0" smtClean="0"/>
              <a:t>and date</a:t>
            </a:r>
          </a:p>
        </p:txBody>
      </p:sp>
      <p:sp>
        <p:nvSpPr>
          <p:cNvPr id="7" name="Title 6"/>
          <p:cNvSpPr>
            <a:spLocks noGrp="1"/>
          </p:cNvSpPr>
          <p:nvPr>
            <p:ph type="title"/>
          </p:nvPr>
        </p:nvSpPr>
        <p:spPr/>
        <p:txBody>
          <a:bodyPr/>
          <a:lstStyle/>
          <a:p>
            <a:r>
              <a:rPr lang="en-US" smtClean="0"/>
              <a:t>Click to edit Master title style</a:t>
            </a:r>
            <a:endParaRPr lang="en-US"/>
          </a:p>
        </p:txBody>
      </p:sp>
      <p:sp>
        <p:nvSpPr>
          <p:cNvPr id="8" name="Date Placeholder 7"/>
          <p:cNvSpPr>
            <a:spLocks noGrp="1"/>
          </p:cNvSpPr>
          <p:nvPr>
            <p:ph type="dt" sz="half" idx="11"/>
          </p:nvPr>
        </p:nvSpPr>
        <p:spPr>
          <a:xfrm>
            <a:off x="905330" y="5270500"/>
            <a:ext cx="916071" cy="127000"/>
          </a:xfrm>
          <a:prstGeom prst="rect">
            <a:avLst/>
          </a:prstGeom>
        </p:spPr>
        <p:txBody>
          <a:bodyPr/>
          <a:lstStyle/>
          <a:p>
            <a:r>
              <a:rPr lang="en-US" smtClean="0"/>
              <a:t>5/13/2011</a:t>
            </a:r>
            <a:endParaRPr lang="en-US" dirty="0"/>
          </a:p>
        </p:txBody>
      </p:sp>
      <p:sp>
        <p:nvSpPr>
          <p:cNvPr id="10" name="Footer Placeholder 9"/>
          <p:cNvSpPr>
            <a:spLocks noGrp="1"/>
          </p:cNvSpPr>
          <p:nvPr>
            <p:ph type="ftr" sz="quarter" idx="12"/>
          </p:nvPr>
        </p:nvSpPr>
        <p:spPr>
          <a:xfrm>
            <a:off x="460722" y="5384708"/>
            <a:ext cx="1360679" cy="107145"/>
          </a:xfrm>
          <a:prstGeom prst="rect">
            <a:avLst/>
          </a:prstGeom>
        </p:spPr>
        <p:txBody>
          <a:bodyPr/>
          <a:lstStyle/>
          <a:p>
            <a:pPr algn="l"/>
            <a:r>
              <a:rPr lang="en-US" dirty="0" smtClean="0"/>
              <a:t>MICROSOFT CONFIDENTIAL</a:t>
            </a:r>
            <a:endParaRPr lang="en-US" dirty="0"/>
          </a:p>
        </p:txBody>
      </p:sp>
      <p:sp>
        <p:nvSpPr>
          <p:cNvPr id="11" name="Slide Number Placeholder 10"/>
          <p:cNvSpPr>
            <a:spLocks noGrp="1"/>
          </p:cNvSpPr>
          <p:nvPr>
            <p:ph type="sldNum" sz="quarter" idx="13"/>
          </p:nvPr>
        </p:nvSpPr>
        <p:spPr>
          <a:xfrm>
            <a:off x="460721" y="5270500"/>
            <a:ext cx="387316" cy="127000"/>
          </a:xfrm>
          <a:prstGeom prst="rect">
            <a:avLst/>
          </a:prstGeom>
        </p:spPr>
        <p:txBody>
          <a:bodyPr/>
          <a:lstStyle/>
          <a:p>
            <a:pPr algn="l"/>
            <a:r>
              <a:rPr lang="en-US" smtClean="0"/>
              <a:t>PAGE </a:t>
            </a:r>
            <a:fld id="{711B4CA8-52BE-46B1-A536-58CE1A3FAF74}" type="slidenum">
              <a:rPr lang="en-US" smtClean="0"/>
              <a:pPr algn="l"/>
              <a:t>‹#›</a:t>
            </a:fld>
            <a:endParaRPr lang="en-US" dirty="0"/>
          </a:p>
        </p:txBody>
      </p:sp>
    </p:spTree>
    <p:extLst>
      <p:ext uri="{BB962C8B-B14F-4D97-AF65-F5344CB8AC3E}">
        <p14:creationId xmlns:p14="http://schemas.microsoft.com/office/powerpoint/2010/main" val="254129886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5715000"/>
          </a:xfrm>
          <a:prstGeom prst="rect">
            <a:avLst/>
          </a:prstGeom>
          <a:extLst/>
        </p:spPr>
      </p:pic>
      <p:sp>
        <p:nvSpPr>
          <p:cNvPr id="2" name="Title 1"/>
          <p:cNvSpPr>
            <a:spLocks noGrp="1"/>
          </p:cNvSpPr>
          <p:nvPr>
            <p:ph type="ctrTitle"/>
          </p:nvPr>
        </p:nvSpPr>
        <p:spPr>
          <a:xfrm>
            <a:off x="0" y="2135187"/>
            <a:ext cx="9144000" cy="1603375"/>
          </a:xfrm>
        </p:spPr>
        <p:txBody>
          <a:bodyPr anchor="b" anchorCtr="1">
            <a:normAutofit/>
          </a:bodyPr>
          <a:lstStyle>
            <a:lvl1pPr algn="l">
              <a:lnSpc>
                <a:spcPts val="4686"/>
              </a:lnSpc>
              <a:defRPr kumimoji="0" lang="en-US" sz="4700" b="0" i="0" u="none" strike="noStrike" kern="1200" cap="none" spc="-234" normalizeH="0" baseline="0" noProof="0" dirty="0">
                <a:ln>
                  <a:noFill/>
                </a:ln>
                <a:solidFill>
                  <a:schemeClr val="bg1"/>
                </a:solidFill>
                <a:effectLst/>
                <a:uLnTx/>
                <a:uFillTx/>
                <a:latin typeface="Segoe UI" pitchFamily="34" charset="0"/>
                <a:ea typeface="Segoe UI" pitchFamily="34" charset="0"/>
                <a:cs typeface="Segoe UI" pitchFamily="34" charset="0"/>
              </a:defRPr>
            </a:lvl1pPr>
          </a:lstStyle>
          <a:p>
            <a:pPr marL="0" marR="0" lvl="0" indent="0" algn="ctr" defTabSz="714237"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9" name="Subtitle 2"/>
          <p:cNvSpPr>
            <a:spLocks noGrp="1"/>
          </p:cNvSpPr>
          <p:nvPr>
            <p:ph type="subTitle" idx="1" hasCustomPrompt="1"/>
          </p:nvPr>
        </p:nvSpPr>
        <p:spPr>
          <a:xfrm>
            <a:off x="460721" y="4703433"/>
            <a:ext cx="7182892" cy="306918"/>
          </a:xfrm>
        </p:spPr>
        <p:txBody>
          <a:bodyPr lIns="0">
            <a:noAutofit/>
          </a:bodyPr>
          <a:lstStyle>
            <a:lvl1pPr marL="0" indent="0" algn="l">
              <a:buNone/>
              <a:defRPr sz="1600" b="1" cap="all" spc="0" baseline="0">
                <a:solidFill>
                  <a:schemeClr val="bg1"/>
                </a:solidFill>
                <a:latin typeface="Segoe UI" pitchFamily="34" charset="0"/>
                <a:ea typeface="Segoe UI" pitchFamily="34" charset="0"/>
                <a:cs typeface="Segoe UI" pitchFamily="34" charset="0"/>
              </a:defRPr>
            </a:lvl1pPr>
            <a:lvl2pPr marL="357119" indent="0" algn="ctr">
              <a:buNone/>
              <a:defRPr>
                <a:solidFill>
                  <a:schemeClr val="tx1">
                    <a:tint val="75000"/>
                  </a:schemeClr>
                </a:solidFill>
              </a:defRPr>
            </a:lvl2pPr>
            <a:lvl3pPr marL="714237" indent="0" algn="ctr">
              <a:buNone/>
              <a:defRPr>
                <a:solidFill>
                  <a:schemeClr val="tx1">
                    <a:tint val="75000"/>
                  </a:schemeClr>
                </a:solidFill>
              </a:defRPr>
            </a:lvl3pPr>
            <a:lvl4pPr marL="1071356" indent="0" algn="ctr">
              <a:buNone/>
              <a:defRPr>
                <a:solidFill>
                  <a:schemeClr val="tx1">
                    <a:tint val="75000"/>
                  </a:schemeClr>
                </a:solidFill>
              </a:defRPr>
            </a:lvl4pPr>
            <a:lvl5pPr marL="1428477" indent="0" algn="ctr">
              <a:buNone/>
              <a:defRPr>
                <a:solidFill>
                  <a:schemeClr val="tx1">
                    <a:tint val="75000"/>
                  </a:schemeClr>
                </a:solidFill>
              </a:defRPr>
            </a:lvl5pPr>
            <a:lvl6pPr marL="1785594" indent="0" algn="ctr">
              <a:buNone/>
              <a:defRPr>
                <a:solidFill>
                  <a:schemeClr val="tx1">
                    <a:tint val="75000"/>
                  </a:schemeClr>
                </a:solidFill>
              </a:defRPr>
            </a:lvl6pPr>
            <a:lvl7pPr marL="2142714" indent="0" algn="ctr">
              <a:buNone/>
              <a:defRPr>
                <a:solidFill>
                  <a:schemeClr val="tx1">
                    <a:tint val="75000"/>
                  </a:schemeClr>
                </a:solidFill>
              </a:defRPr>
            </a:lvl7pPr>
            <a:lvl8pPr marL="2499832" indent="0" algn="ctr">
              <a:buNone/>
              <a:defRPr>
                <a:solidFill>
                  <a:schemeClr val="tx1">
                    <a:tint val="75000"/>
                  </a:schemeClr>
                </a:solidFill>
              </a:defRPr>
            </a:lvl8pPr>
            <a:lvl9pPr marL="2856952" indent="0" algn="ctr">
              <a:buNone/>
              <a:defRPr>
                <a:solidFill>
                  <a:schemeClr val="tx1">
                    <a:tint val="75000"/>
                  </a:schemeClr>
                </a:solidFill>
              </a:defRPr>
            </a:lvl9pPr>
          </a:lstStyle>
          <a:p>
            <a:r>
              <a:rPr lang="en-US" dirty="0" smtClean="0"/>
              <a:t>CLICK TO EDIT MASTER SUBTITLE STYLE</a:t>
            </a:r>
            <a:endParaRPr lang="en-US" dirty="0"/>
          </a:p>
        </p:txBody>
      </p:sp>
      <p:sp>
        <p:nvSpPr>
          <p:cNvPr id="11" name="Text Placeholder 8"/>
          <p:cNvSpPr>
            <a:spLocks noGrp="1"/>
          </p:cNvSpPr>
          <p:nvPr>
            <p:ph type="body" sz="quarter" idx="10" hasCustomPrompt="1"/>
          </p:nvPr>
        </p:nvSpPr>
        <p:spPr>
          <a:xfrm>
            <a:off x="460721" y="4975073"/>
            <a:ext cx="7182892" cy="519740"/>
          </a:xfrm>
        </p:spPr>
        <p:txBody>
          <a:bodyPr vert="horz" lIns="0">
            <a:normAutofit/>
          </a:bodyPr>
          <a:lstStyle>
            <a:lvl1pPr>
              <a:lnSpc>
                <a:spcPct val="70000"/>
              </a:lnSpc>
              <a:buFontTx/>
              <a:buNone/>
              <a:defRPr kumimoji="0" lang="en-US" sz="1200" b="0" i="0" u="none" strike="noStrike" kern="1200" cap="none" spc="-55" normalizeH="0" baseline="0" noProof="0" dirty="0" smtClean="0">
                <a:ln>
                  <a:noFill/>
                </a:ln>
                <a:solidFill>
                  <a:schemeClr val="bg1"/>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714237" rtl="0" eaLnBrk="1" fontAlgn="auto" latinLnBrk="0" hangingPunct="1">
              <a:lnSpc>
                <a:spcPts val="1875"/>
              </a:lnSpc>
              <a:spcBef>
                <a:spcPts val="0"/>
              </a:spcBef>
              <a:spcAft>
                <a:spcPts val="0"/>
              </a:spcAft>
              <a:buClr>
                <a:srgbClr val="00B0F0"/>
              </a:buClr>
              <a:buSzPct val="100000"/>
              <a:buFontTx/>
              <a:buNone/>
              <a:tabLst/>
              <a:defRPr/>
            </a:pPr>
            <a:r>
              <a:rPr lang="en-US" dirty="0" smtClean="0"/>
              <a:t>Click to edit presenter </a:t>
            </a:r>
          </a:p>
          <a:p>
            <a:pPr marL="0" marR="0" lvl="0" indent="0" algn="l" defTabSz="714237" rtl="0" eaLnBrk="1" fontAlgn="auto" latinLnBrk="0" hangingPunct="1">
              <a:lnSpc>
                <a:spcPts val="1875"/>
              </a:lnSpc>
              <a:spcBef>
                <a:spcPts val="0"/>
              </a:spcBef>
              <a:spcAft>
                <a:spcPts val="0"/>
              </a:spcAft>
              <a:buClr>
                <a:srgbClr val="00B0F0"/>
              </a:buClr>
              <a:buSzPct val="100000"/>
              <a:buFontTx/>
              <a:buNone/>
              <a:tabLst/>
              <a:defRPr/>
            </a:pPr>
            <a:r>
              <a:rPr lang="en-US" dirty="0" smtClean="0"/>
              <a:t>and date</a:t>
            </a:r>
          </a:p>
        </p:txBody>
      </p:sp>
    </p:spTree>
    <p:extLst>
      <p:ext uri="{BB962C8B-B14F-4D97-AF65-F5344CB8AC3E}">
        <p14:creationId xmlns:p14="http://schemas.microsoft.com/office/powerpoint/2010/main" val="28793136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457200" y="1143002"/>
            <a:ext cx="8239208" cy="2540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420534" y="207698"/>
            <a:ext cx="8275875" cy="952500"/>
          </a:xfrm>
        </p:spPr>
        <p:txBody>
          <a:bodyPr lIns="0"/>
          <a:lstStyle>
            <a:lvl1pPr algn="l">
              <a:defRPr/>
            </a:lvl1pPr>
          </a:lstStyle>
          <a:p>
            <a:r>
              <a:rPr lang="en-US" smtClean="0"/>
              <a:t>Click to edit Master title style</a:t>
            </a:r>
            <a:endParaRPr lang="en-US" dirty="0"/>
          </a:p>
        </p:txBody>
      </p:sp>
      <p:sp>
        <p:nvSpPr>
          <p:cNvPr id="13" name="Text Placeholder 3"/>
          <p:cNvSpPr>
            <a:spLocks noGrp="1"/>
          </p:cNvSpPr>
          <p:nvPr>
            <p:ph type="body" sz="half" idx="2"/>
          </p:nvPr>
        </p:nvSpPr>
        <p:spPr>
          <a:xfrm>
            <a:off x="457200" y="4953000"/>
            <a:ext cx="7162800" cy="254000"/>
          </a:xfrm>
        </p:spPr>
        <p:txBody>
          <a:bodyPr>
            <a:noAutofit/>
          </a:bodyPr>
          <a:lstStyle>
            <a:lvl1pPr marL="0" indent="0">
              <a:lnSpc>
                <a:spcPts val="1406"/>
              </a:lnSpc>
              <a:spcBef>
                <a:spcPts val="0"/>
              </a:spcBef>
              <a:spcAft>
                <a:spcPts val="0"/>
              </a:spcAft>
              <a:buNone/>
              <a:defRPr sz="1100" spc="-31" baseline="0"/>
            </a:lvl1pPr>
            <a:lvl2pPr marL="357119" indent="0">
              <a:buNone/>
              <a:defRPr sz="900"/>
            </a:lvl2pPr>
            <a:lvl3pPr marL="714237" indent="0">
              <a:buNone/>
              <a:defRPr sz="800"/>
            </a:lvl3pPr>
            <a:lvl4pPr marL="1071356" indent="0">
              <a:buNone/>
              <a:defRPr sz="700"/>
            </a:lvl4pPr>
            <a:lvl5pPr marL="1428477" indent="0">
              <a:buNone/>
              <a:defRPr sz="700"/>
            </a:lvl5pPr>
            <a:lvl6pPr marL="1785594" indent="0">
              <a:buNone/>
              <a:defRPr sz="700"/>
            </a:lvl6pPr>
            <a:lvl7pPr marL="2142714" indent="0">
              <a:buNone/>
              <a:defRPr sz="700"/>
            </a:lvl7pPr>
            <a:lvl8pPr marL="2499832" indent="0">
              <a:buNone/>
              <a:defRPr sz="700"/>
            </a:lvl8pPr>
            <a:lvl9pPr marL="2856952" indent="0">
              <a:buNone/>
              <a:defRPr sz="700"/>
            </a:lvl9pPr>
          </a:lstStyle>
          <a:p>
            <a:pPr lvl="0"/>
            <a:r>
              <a:rPr lang="en-US" smtClean="0"/>
              <a:t>Click to edit Master text styles</a:t>
            </a:r>
          </a:p>
        </p:txBody>
      </p:sp>
      <p:sp>
        <p:nvSpPr>
          <p:cNvPr id="15" name="Content Placeholder 14"/>
          <p:cNvSpPr>
            <a:spLocks noGrp="1"/>
          </p:cNvSpPr>
          <p:nvPr>
            <p:ph sz="quarter" idx="18"/>
          </p:nvPr>
        </p:nvSpPr>
        <p:spPr>
          <a:xfrm>
            <a:off x="460723" y="1504159"/>
            <a:ext cx="7179371" cy="34488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6303839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paragraph">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457200" y="1143002"/>
            <a:ext cx="8239208" cy="2540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420534" y="207698"/>
            <a:ext cx="8275875" cy="952500"/>
          </a:xfrm>
        </p:spPr>
        <p:txBody>
          <a:bodyPr lIns="0"/>
          <a:lstStyle>
            <a:lvl1pPr algn="l">
              <a:defRPr/>
            </a:lvl1pPr>
          </a:lstStyle>
          <a:p>
            <a:r>
              <a:rPr lang="en-US" smtClean="0"/>
              <a:t>Click to edit Master title style</a:t>
            </a:r>
            <a:endParaRPr lang="en-US" dirty="0"/>
          </a:p>
        </p:txBody>
      </p:sp>
      <p:sp>
        <p:nvSpPr>
          <p:cNvPr id="9" name="Text Placeholder 8"/>
          <p:cNvSpPr>
            <a:spLocks noGrp="1"/>
          </p:cNvSpPr>
          <p:nvPr>
            <p:ph type="body" sz="quarter" idx="14"/>
          </p:nvPr>
        </p:nvSpPr>
        <p:spPr>
          <a:xfrm>
            <a:off x="460723" y="1504159"/>
            <a:ext cx="7179371" cy="3448843"/>
          </a:xfrm>
        </p:spPr>
        <p:txBody>
          <a:bodyPr>
            <a:noAutofit/>
          </a:bodyPr>
          <a:lstStyle>
            <a:lvl1pPr marL="0" indent="0">
              <a:lnSpc>
                <a:spcPct val="140000"/>
              </a:lnSpc>
              <a:spcBef>
                <a:spcPts val="469"/>
              </a:spcBef>
              <a:spcAft>
                <a:spcPts val="469"/>
              </a:spcAft>
              <a:buNone/>
              <a:defRPr lang="en-US" sz="1200" kern="1200" spc="-16" baseline="0" dirty="0" smtClean="0">
                <a:solidFill>
                  <a:srgbClr val="666666"/>
                </a:solidFill>
                <a:latin typeface="Segoe UI" pitchFamily="34" charset="0"/>
                <a:ea typeface="Segoe UI" pitchFamily="34" charset="0"/>
                <a:cs typeface="Segoe UI" pitchFamily="34" charset="0"/>
              </a:defRPr>
            </a:lvl1pPr>
            <a:lvl2pPr>
              <a:lnSpc>
                <a:spcPct val="140000"/>
              </a:lnSpc>
              <a:spcBef>
                <a:spcPts val="469"/>
              </a:spcBef>
              <a:spcAft>
                <a:spcPts val="469"/>
              </a:spcAft>
              <a:defRPr lang="en-US" sz="1200" kern="1200" spc="-16" baseline="0" dirty="0" smtClean="0">
                <a:solidFill>
                  <a:srgbClr val="666666"/>
                </a:solidFill>
                <a:latin typeface="Segoe UI" pitchFamily="34" charset="0"/>
                <a:ea typeface="Segoe UI" pitchFamily="34" charset="0"/>
                <a:cs typeface="Segoe UI" pitchFamily="34" charset="0"/>
              </a:defRPr>
            </a:lvl2pPr>
            <a:lvl3pPr>
              <a:lnSpc>
                <a:spcPct val="140000"/>
              </a:lnSpc>
              <a:spcBef>
                <a:spcPts val="469"/>
              </a:spcBef>
              <a:spcAft>
                <a:spcPts val="469"/>
              </a:spcAft>
              <a:defRPr lang="en-US" sz="1200" kern="1200" spc="-16" baseline="0" dirty="0" smtClean="0">
                <a:solidFill>
                  <a:srgbClr val="666666"/>
                </a:solidFill>
                <a:latin typeface="Segoe UI" pitchFamily="34" charset="0"/>
                <a:ea typeface="Segoe UI" pitchFamily="34" charset="0"/>
                <a:cs typeface="Segoe UI" pitchFamily="34" charset="0"/>
              </a:defRPr>
            </a:lvl3pPr>
            <a:lvl4pPr>
              <a:lnSpc>
                <a:spcPct val="140000"/>
              </a:lnSpc>
              <a:spcBef>
                <a:spcPts val="469"/>
              </a:spcBef>
              <a:spcAft>
                <a:spcPts val="469"/>
              </a:spcAft>
              <a:defRPr lang="en-US" sz="1200" kern="1200" spc="-16" baseline="0" dirty="0" smtClean="0">
                <a:solidFill>
                  <a:srgbClr val="666666"/>
                </a:solidFill>
                <a:latin typeface="Segoe UI" pitchFamily="34" charset="0"/>
                <a:ea typeface="Segoe UI" pitchFamily="34" charset="0"/>
                <a:cs typeface="Segoe UI" pitchFamily="34" charset="0"/>
              </a:defRPr>
            </a:lvl4pPr>
            <a:lvl5pPr>
              <a:lnSpc>
                <a:spcPct val="140000"/>
              </a:lnSpc>
              <a:spcBef>
                <a:spcPts val="469"/>
              </a:spcBef>
              <a:spcAft>
                <a:spcPts val="469"/>
              </a:spcAft>
              <a:defRPr lang="en-US" sz="1200" kern="1200" spc="-16" baseline="0" dirty="0">
                <a:solidFill>
                  <a:srgbClr val="666666"/>
                </a:solidFill>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Text Placeholder 3"/>
          <p:cNvSpPr>
            <a:spLocks noGrp="1"/>
          </p:cNvSpPr>
          <p:nvPr>
            <p:ph type="body" sz="half" idx="2"/>
          </p:nvPr>
        </p:nvSpPr>
        <p:spPr>
          <a:xfrm>
            <a:off x="457200" y="4953000"/>
            <a:ext cx="7162800" cy="254000"/>
          </a:xfrm>
        </p:spPr>
        <p:txBody>
          <a:bodyPr>
            <a:noAutofit/>
          </a:bodyPr>
          <a:lstStyle>
            <a:lvl1pPr marL="0" indent="0">
              <a:lnSpc>
                <a:spcPts val="1406"/>
              </a:lnSpc>
              <a:spcBef>
                <a:spcPts val="0"/>
              </a:spcBef>
              <a:spcAft>
                <a:spcPts val="0"/>
              </a:spcAft>
              <a:buNone/>
              <a:defRPr sz="1100" spc="-31" baseline="0"/>
            </a:lvl1pPr>
            <a:lvl2pPr marL="357119" indent="0">
              <a:buNone/>
              <a:defRPr sz="900"/>
            </a:lvl2pPr>
            <a:lvl3pPr marL="714237" indent="0">
              <a:buNone/>
              <a:defRPr sz="800"/>
            </a:lvl3pPr>
            <a:lvl4pPr marL="1071356" indent="0">
              <a:buNone/>
              <a:defRPr sz="700"/>
            </a:lvl4pPr>
            <a:lvl5pPr marL="1428477" indent="0">
              <a:buNone/>
              <a:defRPr sz="700"/>
            </a:lvl5pPr>
            <a:lvl6pPr marL="1785594" indent="0">
              <a:buNone/>
              <a:defRPr sz="700"/>
            </a:lvl6pPr>
            <a:lvl7pPr marL="2142714" indent="0">
              <a:buNone/>
              <a:defRPr sz="700"/>
            </a:lvl7pPr>
            <a:lvl8pPr marL="2499832" indent="0">
              <a:buNone/>
              <a:defRPr sz="700"/>
            </a:lvl8pPr>
            <a:lvl9pPr marL="2856952" indent="0">
              <a:buNone/>
              <a:defRPr sz="700"/>
            </a:lvl9pPr>
          </a:lstStyle>
          <a:p>
            <a:pPr lvl="0"/>
            <a:r>
              <a:rPr lang="en-US" smtClean="0"/>
              <a:t>Click to edit Master text styles</a:t>
            </a:r>
          </a:p>
        </p:txBody>
      </p:sp>
    </p:spTree>
    <p:extLst>
      <p:ext uri="{BB962C8B-B14F-4D97-AF65-F5344CB8AC3E}">
        <p14:creationId xmlns:p14="http://schemas.microsoft.com/office/powerpoint/2010/main" val="62451820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One column above two 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04159"/>
            <a:ext cx="8239208" cy="1353343"/>
          </a:xfrm>
        </p:spPr>
        <p:txBody>
          <a:bodyPr lIns="0">
            <a:noAutofit/>
          </a:bodyPr>
          <a:lstStyle>
            <a:lvl1pPr>
              <a:buFont typeface="Wingdings" pitchFamily="2" charset="2"/>
              <a:buChar char="§"/>
              <a:defRPr sz="1600" b="0" baseline="0">
                <a:solidFill>
                  <a:srgbClr val="666666"/>
                </a:solidFill>
              </a:defRPr>
            </a:lvl1pPr>
            <a:lvl2pPr marL="624958" indent="-267839">
              <a:buFont typeface="Wingdings" pitchFamily="2" charset="2"/>
              <a:buChar char="§"/>
              <a:defRPr baseline="0">
                <a:solidFill>
                  <a:srgbClr val="666666"/>
                </a:solidFill>
              </a:defRPr>
            </a:lvl2pPr>
            <a:lvl3pPr marL="937437" indent="-223200">
              <a:buFont typeface="Wingdings" pitchFamily="2" charset="2"/>
              <a:buChar char="§"/>
              <a:defRPr baseline="0">
                <a:solidFill>
                  <a:srgbClr val="666666"/>
                </a:solidFill>
              </a:defRPr>
            </a:lvl3pPr>
            <a:lvl4pPr marL="1294556" indent="-223200">
              <a:buFont typeface="Wingdings" pitchFamily="2" charset="2"/>
              <a:buChar char="§"/>
              <a:defRPr baseline="0">
                <a:solidFill>
                  <a:srgbClr val="666666"/>
                </a:solidFill>
              </a:defRPr>
            </a:lvl4pPr>
            <a:lvl5pPr marL="1651674" indent="-223200">
              <a:buFont typeface="Wingdings" pitchFamily="2" charset="2"/>
              <a:buChar char="§"/>
              <a:defRPr baseline="0">
                <a:solidFill>
                  <a:srgbClr val="666666"/>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half" idx="14"/>
          </p:nvPr>
        </p:nvSpPr>
        <p:spPr>
          <a:xfrm>
            <a:off x="457200" y="2857500"/>
            <a:ext cx="3886200" cy="2095500"/>
          </a:xfrm>
        </p:spPr>
        <p:txBody>
          <a:bodyPr lIns="0">
            <a:noAutofit/>
          </a:bodyPr>
          <a:lstStyle>
            <a:lvl1pPr marL="249983" indent="-249983">
              <a:buFont typeface="Wingdings" pitchFamily="2" charset="2"/>
              <a:buChar char="§"/>
              <a:defRPr sz="1900">
                <a:solidFill>
                  <a:srgbClr val="666666"/>
                </a:solidFill>
              </a:defRPr>
            </a:lvl1pPr>
            <a:lvl2pPr marL="580319" indent="-223200">
              <a:buFont typeface="Wingdings" pitchFamily="2" charset="2"/>
              <a:buChar char="§"/>
              <a:defRPr sz="1600">
                <a:solidFill>
                  <a:srgbClr val="666666"/>
                </a:solidFill>
              </a:defRPr>
            </a:lvl2pPr>
            <a:lvl3pPr marL="892798" indent="-178560">
              <a:buFont typeface="Wingdings" pitchFamily="2" charset="2"/>
              <a:buChar char="§"/>
              <a:defRPr sz="1600">
                <a:solidFill>
                  <a:srgbClr val="666666"/>
                </a:solidFill>
              </a:defRPr>
            </a:lvl3pPr>
            <a:lvl4pPr marL="1249916" indent="-178560">
              <a:buFont typeface="Wingdings" pitchFamily="2" charset="2"/>
              <a:buChar char="§"/>
              <a:defRPr sz="1400">
                <a:solidFill>
                  <a:srgbClr val="666666"/>
                </a:solidFill>
              </a:defRPr>
            </a:lvl4pPr>
            <a:lvl5pPr marL="1607035" indent="-178560">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p:cNvSpPr>
            <a:spLocks noGrp="1"/>
          </p:cNvSpPr>
          <p:nvPr>
            <p:ph sz="half" idx="2"/>
          </p:nvPr>
        </p:nvSpPr>
        <p:spPr>
          <a:xfrm>
            <a:off x="4789828" y="2857500"/>
            <a:ext cx="3906580" cy="2095500"/>
          </a:xfrm>
        </p:spPr>
        <p:txBody>
          <a:bodyPr lIns="0">
            <a:noAutofit/>
          </a:bodyPr>
          <a:lstStyle>
            <a:lvl1pPr marL="267839" indent="-267839">
              <a:buFont typeface="Wingdings" pitchFamily="2" charset="2"/>
              <a:buChar char="§"/>
              <a:defRPr lang="en-US" sz="1900" kern="1200" dirty="0" smtClean="0">
                <a:solidFill>
                  <a:srgbClr val="666666"/>
                </a:solidFill>
                <a:latin typeface="Segoe UI" pitchFamily="34" charset="0"/>
                <a:ea typeface="Segoe UI" pitchFamily="34" charset="0"/>
                <a:cs typeface="Segoe UI" pitchFamily="34" charset="0"/>
              </a:defRPr>
            </a:lvl1pPr>
            <a:lvl2pPr marL="580319" indent="-223200">
              <a:buFont typeface="Wingdings" pitchFamily="2" charset="2"/>
              <a:buChar char="§"/>
              <a:defRPr sz="1600">
                <a:solidFill>
                  <a:srgbClr val="666666"/>
                </a:solidFill>
              </a:defRPr>
            </a:lvl2pPr>
            <a:lvl3pPr marL="892798" indent="-178560">
              <a:buFont typeface="Wingdings" pitchFamily="2" charset="2"/>
              <a:buChar char="§"/>
              <a:defRPr sz="1600">
                <a:solidFill>
                  <a:srgbClr val="666666"/>
                </a:solidFill>
              </a:defRPr>
            </a:lvl3pPr>
            <a:lvl4pPr marL="1249916" indent="-178560">
              <a:buFont typeface="Wingdings" pitchFamily="2" charset="2"/>
              <a:buChar char="§"/>
              <a:defRPr sz="1400">
                <a:solidFill>
                  <a:srgbClr val="666666"/>
                </a:solidFill>
              </a:defRPr>
            </a:lvl4pPr>
            <a:lvl5pPr marL="1607035" indent="-178560">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9983" lvl="0" indent="-249983" algn="l" defTabSz="714237" rtl="0" eaLnBrk="1" latinLnBrk="0" hangingPunct="1">
              <a:lnSpc>
                <a:spcPts val="1875"/>
              </a:lnSpc>
              <a:spcBef>
                <a:spcPts val="1406"/>
              </a:spcBef>
              <a:spcAft>
                <a:spcPts val="469"/>
              </a:spcAft>
              <a:buClr>
                <a:srgbClr val="00B0F0"/>
              </a:buClr>
              <a:buSzPct val="100000"/>
              <a:buFontTx/>
              <a:buBlip>
                <a:blip r:embed="rId2"/>
              </a:buBlip>
            </a:pPr>
            <a:r>
              <a:rPr lang="en-US" smtClean="0"/>
              <a:t>Click to edit Master text styles</a:t>
            </a:r>
          </a:p>
          <a:p>
            <a:pPr marL="249983" lvl="1" indent="-249983" algn="l" defTabSz="714237" rtl="0" eaLnBrk="1" latinLnBrk="0" hangingPunct="1">
              <a:lnSpc>
                <a:spcPts val="1875"/>
              </a:lnSpc>
              <a:spcBef>
                <a:spcPts val="1406"/>
              </a:spcBef>
              <a:spcAft>
                <a:spcPts val="469"/>
              </a:spcAft>
              <a:buClr>
                <a:srgbClr val="00B0F0"/>
              </a:buClr>
              <a:buSzPct val="100000"/>
              <a:buFontTx/>
              <a:buBlip>
                <a:blip r:embed="rId2"/>
              </a:buBlip>
            </a:pPr>
            <a:r>
              <a:rPr lang="en-US" smtClean="0"/>
              <a:t>Second level</a:t>
            </a:r>
          </a:p>
          <a:p>
            <a:pPr marL="249983" lvl="2" indent="-249983" algn="l" defTabSz="714237" rtl="0" eaLnBrk="1" latinLnBrk="0" hangingPunct="1">
              <a:lnSpc>
                <a:spcPts val="1875"/>
              </a:lnSpc>
              <a:spcBef>
                <a:spcPts val="1406"/>
              </a:spcBef>
              <a:spcAft>
                <a:spcPts val="469"/>
              </a:spcAft>
              <a:buClr>
                <a:srgbClr val="00B0F0"/>
              </a:buClr>
              <a:buSzPct val="100000"/>
              <a:buFontTx/>
              <a:buBlip>
                <a:blip r:embed="rId2"/>
              </a:buBlip>
            </a:pPr>
            <a:r>
              <a:rPr lang="en-US" smtClean="0"/>
              <a:t>Third level</a:t>
            </a:r>
          </a:p>
          <a:p>
            <a:pPr marL="249983" lvl="3" indent="-249983" algn="l" defTabSz="714237" rtl="0" eaLnBrk="1" latinLnBrk="0" hangingPunct="1">
              <a:lnSpc>
                <a:spcPts val="1875"/>
              </a:lnSpc>
              <a:spcBef>
                <a:spcPts val="1406"/>
              </a:spcBef>
              <a:spcAft>
                <a:spcPts val="469"/>
              </a:spcAft>
              <a:buClr>
                <a:srgbClr val="00B0F0"/>
              </a:buClr>
              <a:buSzPct val="100000"/>
              <a:buFontTx/>
              <a:buBlip>
                <a:blip r:embed="rId2"/>
              </a:buBlip>
            </a:pPr>
            <a:r>
              <a:rPr lang="en-US" smtClean="0"/>
              <a:t>Fourth level</a:t>
            </a:r>
          </a:p>
          <a:p>
            <a:pPr marL="249983" lvl="4" indent="-249983" algn="l" defTabSz="714237" rtl="0" eaLnBrk="1" latinLnBrk="0" hangingPunct="1">
              <a:lnSpc>
                <a:spcPts val="1875"/>
              </a:lnSpc>
              <a:spcBef>
                <a:spcPts val="1406"/>
              </a:spcBef>
              <a:spcAft>
                <a:spcPts val="469"/>
              </a:spcAft>
              <a:buClr>
                <a:srgbClr val="00B0F0"/>
              </a:buClr>
              <a:buSzPct val="100000"/>
              <a:buFontTx/>
              <a:buBlip>
                <a:blip r:embed="rId2"/>
              </a:buBlip>
            </a:pPr>
            <a:r>
              <a:rPr lang="en-US" smtClean="0"/>
              <a:t>Fifth level</a:t>
            </a:r>
            <a:endParaRPr lang="en-US" dirty="0"/>
          </a:p>
        </p:txBody>
      </p:sp>
      <p:sp>
        <p:nvSpPr>
          <p:cNvPr id="17" name="Text Placeholder 12"/>
          <p:cNvSpPr>
            <a:spLocks noGrp="1"/>
          </p:cNvSpPr>
          <p:nvPr>
            <p:ph type="body" sz="quarter" idx="13" hasCustomPrompt="1"/>
          </p:nvPr>
        </p:nvSpPr>
        <p:spPr>
          <a:xfrm>
            <a:off x="457200" y="1143002"/>
            <a:ext cx="8239208" cy="2540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21" name="Title 1"/>
          <p:cNvSpPr>
            <a:spLocks noGrp="1"/>
          </p:cNvSpPr>
          <p:nvPr>
            <p:ph type="title"/>
          </p:nvPr>
        </p:nvSpPr>
        <p:spPr>
          <a:xfrm>
            <a:off x="420534" y="207698"/>
            <a:ext cx="8275875" cy="952500"/>
          </a:xfrm>
        </p:spPr>
        <p:txBody>
          <a:bodyPr lIns="0"/>
          <a:lstStyle>
            <a:lvl1pPr algn="l">
              <a:defRPr/>
            </a:lvl1pPr>
          </a:lstStyle>
          <a:p>
            <a:r>
              <a:rPr lang="en-US" smtClean="0"/>
              <a:t>Click to edit Master title style</a:t>
            </a:r>
            <a:endParaRPr lang="en-US" dirty="0"/>
          </a:p>
        </p:txBody>
      </p:sp>
      <p:sp>
        <p:nvSpPr>
          <p:cNvPr id="12" name="Date Placeholder 11"/>
          <p:cNvSpPr>
            <a:spLocks noGrp="1"/>
          </p:cNvSpPr>
          <p:nvPr>
            <p:ph type="dt" sz="half" idx="15"/>
          </p:nvPr>
        </p:nvSpPr>
        <p:spPr>
          <a:xfrm>
            <a:off x="905330" y="5270500"/>
            <a:ext cx="916071" cy="127000"/>
          </a:xfrm>
          <a:prstGeom prst="rect">
            <a:avLst/>
          </a:prstGeom>
        </p:spPr>
        <p:txBody>
          <a:bodyPr/>
          <a:lstStyle/>
          <a:p>
            <a:r>
              <a:rPr lang="en-US" smtClean="0"/>
              <a:t>5/13/2011</a:t>
            </a:r>
            <a:endParaRPr lang="en-US" dirty="0"/>
          </a:p>
        </p:txBody>
      </p:sp>
      <p:sp>
        <p:nvSpPr>
          <p:cNvPr id="13" name="Slide Number Placeholder 12"/>
          <p:cNvSpPr>
            <a:spLocks noGrp="1"/>
          </p:cNvSpPr>
          <p:nvPr>
            <p:ph type="sldNum" sz="quarter" idx="16"/>
          </p:nvPr>
        </p:nvSpPr>
        <p:spPr>
          <a:xfrm>
            <a:off x="460721" y="5270500"/>
            <a:ext cx="387316" cy="127000"/>
          </a:xfrm>
          <a:prstGeom prst="rect">
            <a:avLst/>
          </a:prstGeom>
        </p:spPr>
        <p:txBody>
          <a:bodyPr/>
          <a:lstStyle/>
          <a:p>
            <a:pPr algn="l"/>
            <a:r>
              <a:rPr lang="en-US" smtClean="0"/>
              <a:t>PAGE </a:t>
            </a:r>
            <a:fld id="{711B4CA8-52BE-46B1-A536-58CE1A3FAF74}" type="slidenum">
              <a:rPr lang="en-US" smtClean="0"/>
              <a:pPr algn="l"/>
              <a:t>‹#›</a:t>
            </a:fld>
            <a:endParaRPr lang="en-US" dirty="0"/>
          </a:p>
        </p:txBody>
      </p:sp>
      <p:sp>
        <p:nvSpPr>
          <p:cNvPr id="14" name="Footer Placeholder 13"/>
          <p:cNvSpPr>
            <a:spLocks noGrp="1"/>
          </p:cNvSpPr>
          <p:nvPr>
            <p:ph type="ftr" sz="quarter" idx="17"/>
          </p:nvPr>
        </p:nvSpPr>
        <p:spPr>
          <a:xfrm>
            <a:off x="460722" y="5384708"/>
            <a:ext cx="1360679" cy="107145"/>
          </a:xfrm>
          <a:prstGeom prst="rect">
            <a:avLst/>
          </a:prstGeom>
        </p:spPr>
        <p:txBody>
          <a:bodyPr/>
          <a:lstStyle/>
          <a:p>
            <a:pPr algn="l"/>
            <a:r>
              <a:rPr lang="en-US" smtClean="0"/>
              <a:t>MICROSOFT CONFIDENTIAL</a:t>
            </a:r>
            <a:endParaRPr lang="en-US" dirty="0"/>
          </a:p>
        </p:txBody>
      </p:sp>
      <p:sp>
        <p:nvSpPr>
          <p:cNvPr id="16" name="Text Placeholder 3"/>
          <p:cNvSpPr>
            <a:spLocks noGrp="1"/>
          </p:cNvSpPr>
          <p:nvPr>
            <p:ph type="body" sz="half" idx="18"/>
          </p:nvPr>
        </p:nvSpPr>
        <p:spPr>
          <a:xfrm>
            <a:off x="457200" y="4953000"/>
            <a:ext cx="7162800" cy="254000"/>
          </a:xfrm>
        </p:spPr>
        <p:txBody>
          <a:bodyPr>
            <a:noAutofit/>
          </a:bodyPr>
          <a:lstStyle>
            <a:lvl1pPr marL="0" indent="0">
              <a:lnSpc>
                <a:spcPts val="1406"/>
              </a:lnSpc>
              <a:spcBef>
                <a:spcPts val="0"/>
              </a:spcBef>
              <a:spcAft>
                <a:spcPts val="0"/>
              </a:spcAft>
              <a:buNone/>
              <a:defRPr sz="1100" spc="-31" baseline="0"/>
            </a:lvl1pPr>
            <a:lvl2pPr marL="357119" indent="0">
              <a:buNone/>
              <a:defRPr sz="900"/>
            </a:lvl2pPr>
            <a:lvl3pPr marL="714237" indent="0">
              <a:buNone/>
              <a:defRPr sz="800"/>
            </a:lvl3pPr>
            <a:lvl4pPr marL="1071356" indent="0">
              <a:buNone/>
              <a:defRPr sz="700"/>
            </a:lvl4pPr>
            <a:lvl5pPr marL="1428477" indent="0">
              <a:buNone/>
              <a:defRPr sz="700"/>
            </a:lvl5pPr>
            <a:lvl6pPr marL="1785594" indent="0">
              <a:buNone/>
              <a:defRPr sz="700"/>
            </a:lvl6pPr>
            <a:lvl7pPr marL="2142714" indent="0">
              <a:buNone/>
              <a:defRPr sz="700"/>
            </a:lvl7pPr>
            <a:lvl8pPr marL="2499832" indent="0">
              <a:buNone/>
              <a:defRPr sz="700"/>
            </a:lvl8pPr>
            <a:lvl9pPr marL="2856952" indent="0">
              <a:buNone/>
              <a:defRPr sz="700"/>
            </a:lvl9pPr>
          </a:lstStyle>
          <a:p>
            <a:pPr lvl="0"/>
            <a:r>
              <a:rPr lang="en-US" smtClean="0"/>
              <a:t>Click to edit Master text styles</a:t>
            </a:r>
          </a:p>
        </p:txBody>
      </p:sp>
    </p:spTree>
    <p:extLst>
      <p:ext uri="{BB962C8B-B14F-4D97-AF65-F5344CB8AC3E}">
        <p14:creationId xmlns:p14="http://schemas.microsoft.com/office/powerpoint/2010/main" val="180739922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One column above two columns with head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78001"/>
            <a:ext cx="8239208" cy="1079500"/>
          </a:xfrm>
        </p:spPr>
        <p:txBody>
          <a:bodyPr lIns="0">
            <a:noAutofit/>
          </a:bodyPr>
          <a:lstStyle>
            <a:lvl1pPr>
              <a:buFont typeface="Wingdings" pitchFamily="2" charset="2"/>
              <a:buChar char="§"/>
              <a:defRPr sz="1600" b="0" baseline="0">
                <a:solidFill>
                  <a:srgbClr val="666666"/>
                </a:solidFill>
              </a:defRPr>
            </a:lvl1pPr>
            <a:lvl2pPr marL="624958" indent="-267839">
              <a:buFont typeface="Wingdings" pitchFamily="2" charset="2"/>
              <a:buChar char="§"/>
              <a:defRPr baseline="0">
                <a:solidFill>
                  <a:srgbClr val="666666"/>
                </a:solidFill>
              </a:defRPr>
            </a:lvl2pPr>
            <a:lvl3pPr marL="937437" indent="-223200">
              <a:buFont typeface="Wingdings" pitchFamily="2" charset="2"/>
              <a:buChar char="§"/>
              <a:defRPr baseline="0">
                <a:solidFill>
                  <a:srgbClr val="666666"/>
                </a:solidFill>
              </a:defRPr>
            </a:lvl3pPr>
            <a:lvl4pPr marL="1294556" indent="-223200">
              <a:buFont typeface="Wingdings" pitchFamily="2" charset="2"/>
              <a:buChar char="§"/>
              <a:defRPr baseline="0">
                <a:solidFill>
                  <a:srgbClr val="666666"/>
                </a:solidFill>
              </a:defRPr>
            </a:lvl4pPr>
            <a:lvl5pPr marL="1651674" indent="-223200">
              <a:buFont typeface="Wingdings" pitchFamily="2" charset="2"/>
              <a:buChar char="§"/>
              <a:defRPr baseline="0">
                <a:solidFill>
                  <a:srgbClr val="666666"/>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half" idx="14"/>
          </p:nvPr>
        </p:nvSpPr>
        <p:spPr>
          <a:xfrm>
            <a:off x="457200" y="3175000"/>
            <a:ext cx="3886200" cy="1778000"/>
          </a:xfrm>
        </p:spPr>
        <p:txBody>
          <a:bodyPr lIns="0">
            <a:noAutofit/>
          </a:bodyPr>
          <a:lstStyle>
            <a:lvl1pPr marL="249983" indent="-249983">
              <a:buFont typeface="Wingdings" pitchFamily="2" charset="2"/>
              <a:buChar char="§"/>
              <a:defRPr sz="1900">
                <a:solidFill>
                  <a:srgbClr val="666666"/>
                </a:solidFill>
              </a:defRPr>
            </a:lvl1pPr>
            <a:lvl2pPr marL="580319" indent="-223200">
              <a:buFont typeface="Wingdings" pitchFamily="2" charset="2"/>
              <a:buChar char="§"/>
              <a:defRPr sz="1600">
                <a:solidFill>
                  <a:srgbClr val="666666"/>
                </a:solidFill>
              </a:defRPr>
            </a:lvl2pPr>
            <a:lvl3pPr marL="892798" indent="-178560">
              <a:buFont typeface="Wingdings" pitchFamily="2" charset="2"/>
              <a:buChar char="§"/>
              <a:defRPr sz="1600">
                <a:solidFill>
                  <a:srgbClr val="666666"/>
                </a:solidFill>
              </a:defRPr>
            </a:lvl3pPr>
            <a:lvl4pPr marL="1249916" indent="-178560">
              <a:buFont typeface="Wingdings" pitchFamily="2" charset="2"/>
              <a:buChar char="§"/>
              <a:defRPr sz="1400">
                <a:solidFill>
                  <a:srgbClr val="666666"/>
                </a:solidFill>
              </a:defRPr>
            </a:lvl4pPr>
            <a:lvl5pPr marL="1607035" indent="-178560">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p:cNvSpPr>
            <a:spLocks noGrp="1"/>
          </p:cNvSpPr>
          <p:nvPr>
            <p:ph sz="half" idx="2"/>
          </p:nvPr>
        </p:nvSpPr>
        <p:spPr>
          <a:xfrm>
            <a:off x="4789828" y="3175000"/>
            <a:ext cx="3906580" cy="1778000"/>
          </a:xfrm>
        </p:spPr>
        <p:txBody>
          <a:bodyPr>
            <a:noAutofit/>
          </a:bodyPr>
          <a:lstStyle>
            <a:lvl1pPr marL="267839" indent="-267839">
              <a:buFont typeface="Wingdings" pitchFamily="2" charset="2"/>
              <a:buChar char="§"/>
              <a:defRPr lang="en-US" sz="1900" kern="1200" dirty="0" smtClean="0">
                <a:solidFill>
                  <a:srgbClr val="666666"/>
                </a:solidFill>
                <a:latin typeface="Segoe UI" pitchFamily="34" charset="0"/>
                <a:ea typeface="Segoe UI" pitchFamily="34" charset="0"/>
                <a:cs typeface="Segoe UI" pitchFamily="34" charset="0"/>
              </a:defRPr>
            </a:lvl1pPr>
            <a:lvl2pPr marL="580319" indent="-223200">
              <a:buFont typeface="Wingdings" pitchFamily="2" charset="2"/>
              <a:buChar char="§"/>
              <a:defRPr sz="1600">
                <a:solidFill>
                  <a:srgbClr val="666666"/>
                </a:solidFill>
              </a:defRPr>
            </a:lvl2pPr>
            <a:lvl3pPr marL="892798" indent="-178560">
              <a:buFont typeface="Wingdings" pitchFamily="2" charset="2"/>
              <a:buChar char="§"/>
              <a:defRPr sz="1600">
                <a:solidFill>
                  <a:srgbClr val="666666"/>
                </a:solidFill>
              </a:defRPr>
            </a:lvl3pPr>
            <a:lvl4pPr marL="1249916" indent="-178560">
              <a:buFont typeface="Wingdings" pitchFamily="2" charset="2"/>
              <a:buChar char="§"/>
              <a:defRPr sz="1400">
                <a:solidFill>
                  <a:srgbClr val="666666"/>
                </a:solidFill>
              </a:defRPr>
            </a:lvl4pPr>
            <a:lvl5pPr marL="1607035" indent="-178560">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9983" lvl="0" indent="-249983" algn="l" defTabSz="714237" rtl="0" eaLnBrk="1" latinLnBrk="0" hangingPunct="1">
              <a:lnSpc>
                <a:spcPts val="1875"/>
              </a:lnSpc>
              <a:spcBef>
                <a:spcPts val="1406"/>
              </a:spcBef>
              <a:spcAft>
                <a:spcPts val="469"/>
              </a:spcAft>
              <a:buClr>
                <a:srgbClr val="00B0F0"/>
              </a:buClr>
              <a:buSzPct val="100000"/>
              <a:buFontTx/>
              <a:buBlip>
                <a:blip r:embed="rId2"/>
              </a:buBlip>
            </a:pPr>
            <a:r>
              <a:rPr lang="en-US" smtClean="0"/>
              <a:t>Click to edit Master text styles</a:t>
            </a:r>
          </a:p>
          <a:p>
            <a:pPr marL="249983" lvl="1" indent="-249983" algn="l" defTabSz="714237" rtl="0" eaLnBrk="1" latinLnBrk="0" hangingPunct="1">
              <a:lnSpc>
                <a:spcPts val="1875"/>
              </a:lnSpc>
              <a:spcBef>
                <a:spcPts val="1406"/>
              </a:spcBef>
              <a:spcAft>
                <a:spcPts val="469"/>
              </a:spcAft>
              <a:buClr>
                <a:srgbClr val="00B0F0"/>
              </a:buClr>
              <a:buSzPct val="100000"/>
              <a:buFontTx/>
              <a:buBlip>
                <a:blip r:embed="rId2"/>
              </a:buBlip>
            </a:pPr>
            <a:r>
              <a:rPr lang="en-US" smtClean="0"/>
              <a:t>Second level</a:t>
            </a:r>
          </a:p>
          <a:p>
            <a:pPr marL="249983" lvl="2" indent="-249983" algn="l" defTabSz="714237" rtl="0" eaLnBrk="1" latinLnBrk="0" hangingPunct="1">
              <a:lnSpc>
                <a:spcPts val="1875"/>
              </a:lnSpc>
              <a:spcBef>
                <a:spcPts val="1406"/>
              </a:spcBef>
              <a:spcAft>
                <a:spcPts val="469"/>
              </a:spcAft>
              <a:buClr>
                <a:srgbClr val="00B0F0"/>
              </a:buClr>
              <a:buSzPct val="100000"/>
              <a:buFontTx/>
              <a:buBlip>
                <a:blip r:embed="rId2"/>
              </a:buBlip>
            </a:pPr>
            <a:r>
              <a:rPr lang="en-US" smtClean="0"/>
              <a:t>Third level</a:t>
            </a:r>
          </a:p>
          <a:p>
            <a:pPr marL="249983" lvl="3" indent="-249983" algn="l" defTabSz="714237" rtl="0" eaLnBrk="1" latinLnBrk="0" hangingPunct="1">
              <a:lnSpc>
                <a:spcPts val="1875"/>
              </a:lnSpc>
              <a:spcBef>
                <a:spcPts val="1406"/>
              </a:spcBef>
              <a:spcAft>
                <a:spcPts val="469"/>
              </a:spcAft>
              <a:buClr>
                <a:srgbClr val="00B0F0"/>
              </a:buClr>
              <a:buSzPct val="100000"/>
              <a:buFontTx/>
              <a:buBlip>
                <a:blip r:embed="rId2"/>
              </a:buBlip>
            </a:pPr>
            <a:r>
              <a:rPr lang="en-US" smtClean="0"/>
              <a:t>Fourth level</a:t>
            </a:r>
          </a:p>
          <a:p>
            <a:pPr marL="249983" lvl="4" indent="-249983" algn="l" defTabSz="714237" rtl="0" eaLnBrk="1" latinLnBrk="0" hangingPunct="1">
              <a:lnSpc>
                <a:spcPts val="1875"/>
              </a:lnSpc>
              <a:spcBef>
                <a:spcPts val="1406"/>
              </a:spcBef>
              <a:spcAft>
                <a:spcPts val="469"/>
              </a:spcAft>
              <a:buClr>
                <a:srgbClr val="00B0F0"/>
              </a:buClr>
              <a:buSzPct val="100000"/>
              <a:buFontTx/>
              <a:buBlip>
                <a:blip r:embed="rId2"/>
              </a:buBlip>
            </a:pPr>
            <a:r>
              <a:rPr lang="en-US" smtClean="0"/>
              <a:t>Fifth level</a:t>
            </a:r>
            <a:endParaRPr lang="en-US" dirty="0"/>
          </a:p>
        </p:txBody>
      </p:sp>
      <p:sp>
        <p:nvSpPr>
          <p:cNvPr id="13" name="Text Placeholder 12"/>
          <p:cNvSpPr>
            <a:spLocks noGrp="1"/>
          </p:cNvSpPr>
          <p:nvPr>
            <p:ph type="body" sz="quarter" idx="15" hasCustomPrompt="1"/>
          </p:nvPr>
        </p:nvSpPr>
        <p:spPr>
          <a:xfrm>
            <a:off x="451799" y="1504158"/>
            <a:ext cx="8239208" cy="301625"/>
          </a:xfrm>
        </p:spPr>
        <p:txBody>
          <a:bodyPr lIns="0">
            <a:noAutofit/>
          </a:bodyPr>
          <a:lstStyle>
            <a:lvl1pPr marL="0" indent="0">
              <a:buFont typeface="Arial" pitchFamily="34" charset="0"/>
              <a:buNone/>
              <a:defRPr sz="1600" b="1" cap="all" baseline="0">
                <a:solidFill>
                  <a:srgbClr val="666666"/>
                </a:solidFill>
              </a:defRPr>
            </a:lvl1pPr>
          </a:lstStyle>
          <a:p>
            <a:pPr lvl="0"/>
            <a:r>
              <a:rPr lang="en-US" dirty="0" smtClean="0"/>
              <a:t>CLICK TO ADD HEADER</a:t>
            </a:r>
            <a:endParaRPr lang="en-US" dirty="0"/>
          </a:p>
        </p:txBody>
      </p:sp>
      <p:sp>
        <p:nvSpPr>
          <p:cNvPr id="14" name="Text Placeholder 12"/>
          <p:cNvSpPr>
            <a:spLocks noGrp="1"/>
          </p:cNvSpPr>
          <p:nvPr>
            <p:ph type="body" sz="quarter" idx="16" hasCustomPrompt="1"/>
          </p:nvPr>
        </p:nvSpPr>
        <p:spPr>
          <a:xfrm>
            <a:off x="477292" y="2857502"/>
            <a:ext cx="8219116" cy="301625"/>
          </a:xfrm>
        </p:spPr>
        <p:txBody>
          <a:bodyPr lIns="0">
            <a:noAutofit/>
          </a:bodyPr>
          <a:lstStyle>
            <a:lvl1pPr marL="0" indent="0">
              <a:buFont typeface="Arial" pitchFamily="34" charset="0"/>
              <a:buNone/>
              <a:defRPr sz="1600" b="1" cap="all" baseline="0">
                <a:solidFill>
                  <a:srgbClr val="666666"/>
                </a:solidFill>
              </a:defRPr>
            </a:lvl1pPr>
          </a:lstStyle>
          <a:p>
            <a:pPr lvl="0"/>
            <a:r>
              <a:rPr lang="en-US" dirty="0" smtClean="0"/>
              <a:t>CLICK TO ADD HEADER</a:t>
            </a:r>
            <a:endParaRPr lang="en-US" dirty="0"/>
          </a:p>
        </p:txBody>
      </p:sp>
      <p:sp>
        <p:nvSpPr>
          <p:cNvPr id="18" name="Text Placeholder 12"/>
          <p:cNvSpPr>
            <a:spLocks noGrp="1"/>
          </p:cNvSpPr>
          <p:nvPr>
            <p:ph type="body" sz="quarter" idx="13" hasCustomPrompt="1"/>
          </p:nvPr>
        </p:nvSpPr>
        <p:spPr>
          <a:xfrm>
            <a:off x="457200" y="1143002"/>
            <a:ext cx="8239208" cy="2540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22" name="Title 1"/>
          <p:cNvSpPr>
            <a:spLocks noGrp="1"/>
          </p:cNvSpPr>
          <p:nvPr>
            <p:ph type="title"/>
          </p:nvPr>
        </p:nvSpPr>
        <p:spPr>
          <a:xfrm>
            <a:off x="420534" y="207698"/>
            <a:ext cx="8275875" cy="952500"/>
          </a:xfrm>
        </p:spPr>
        <p:txBody>
          <a:bodyPr lIns="0"/>
          <a:lstStyle>
            <a:lvl1pPr algn="l">
              <a:defRPr/>
            </a:lvl1pPr>
          </a:lstStyle>
          <a:p>
            <a:r>
              <a:rPr lang="en-US" smtClean="0"/>
              <a:t>Click to edit Master title style</a:t>
            </a:r>
            <a:endParaRPr lang="en-US" dirty="0"/>
          </a:p>
        </p:txBody>
      </p:sp>
      <p:sp>
        <p:nvSpPr>
          <p:cNvPr id="12" name="Date Placeholder 11"/>
          <p:cNvSpPr>
            <a:spLocks noGrp="1"/>
          </p:cNvSpPr>
          <p:nvPr>
            <p:ph type="dt" sz="half" idx="17"/>
          </p:nvPr>
        </p:nvSpPr>
        <p:spPr>
          <a:xfrm>
            <a:off x="905330" y="5270500"/>
            <a:ext cx="916071" cy="127000"/>
          </a:xfrm>
          <a:prstGeom prst="rect">
            <a:avLst/>
          </a:prstGeom>
        </p:spPr>
        <p:txBody>
          <a:bodyPr/>
          <a:lstStyle/>
          <a:p>
            <a:r>
              <a:rPr lang="en-US" smtClean="0"/>
              <a:t>5/13/2011</a:t>
            </a:r>
            <a:endParaRPr lang="en-US" dirty="0"/>
          </a:p>
        </p:txBody>
      </p:sp>
      <p:sp>
        <p:nvSpPr>
          <p:cNvPr id="15" name="Slide Number Placeholder 14"/>
          <p:cNvSpPr>
            <a:spLocks noGrp="1"/>
          </p:cNvSpPr>
          <p:nvPr>
            <p:ph type="sldNum" sz="quarter" idx="18"/>
          </p:nvPr>
        </p:nvSpPr>
        <p:spPr>
          <a:xfrm>
            <a:off x="460721" y="5270500"/>
            <a:ext cx="387316" cy="127000"/>
          </a:xfrm>
          <a:prstGeom prst="rect">
            <a:avLst/>
          </a:prstGeom>
        </p:spPr>
        <p:txBody>
          <a:bodyPr/>
          <a:lstStyle/>
          <a:p>
            <a:pPr algn="l"/>
            <a:r>
              <a:rPr lang="en-US" smtClean="0"/>
              <a:t>PAGE </a:t>
            </a:r>
            <a:fld id="{711B4CA8-52BE-46B1-A536-58CE1A3FAF74}" type="slidenum">
              <a:rPr lang="en-US" smtClean="0"/>
              <a:pPr algn="l"/>
              <a:t>‹#›</a:t>
            </a:fld>
            <a:endParaRPr lang="en-US" dirty="0"/>
          </a:p>
        </p:txBody>
      </p:sp>
      <p:sp>
        <p:nvSpPr>
          <p:cNvPr id="16" name="Footer Placeholder 15"/>
          <p:cNvSpPr>
            <a:spLocks noGrp="1"/>
          </p:cNvSpPr>
          <p:nvPr>
            <p:ph type="ftr" sz="quarter" idx="19"/>
          </p:nvPr>
        </p:nvSpPr>
        <p:spPr>
          <a:xfrm>
            <a:off x="460722" y="5384708"/>
            <a:ext cx="1360679" cy="107145"/>
          </a:xfrm>
          <a:prstGeom prst="rect">
            <a:avLst/>
          </a:prstGeom>
        </p:spPr>
        <p:txBody>
          <a:bodyPr/>
          <a:lstStyle/>
          <a:p>
            <a:pPr algn="l"/>
            <a:r>
              <a:rPr lang="en-US" smtClean="0"/>
              <a:t>MICROSOFT CONFIDENTIAL</a:t>
            </a:r>
            <a:endParaRPr lang="en-US" dirty="0"/>
          </a:p>
        </p:txBody>
      </p:sp>
      <p:sp>
        <p:nvSpPr>
          <p:cNvPr id="19" name="Text Placeholder 3"/>
          <p:cNvSpPr>
            <a:spLocks noGrp="1"/>
          </p:cNvSpPr>
          <p:nvPr>
            <p:ph type="body" sz="half" idx="20"/>
          </p:nvPr>
        </p:nvSpPr>
        <p:spPr>
          <a:xfrm>
            <a:off x="457200" y="4953000"/>
            <a:ext cx="7162800" cy="254000"/>
          </a:xfrm>
        </p:spPr>
        <p:txBody>
          <a:bodyPr>
            <a:noAutofit/>
          </a:bodyPr>
          <a:lstStyle>
            <a:lvl1pPr marL="0" indent="0">
              <a:lnSpc>
                <a:spcPts val="1406"/>
              </a:lnSpc>
              <a:spcBef>
                <a:spcPts val="0"/>
              </a:spcBef>
              <a:spcAft>
                <a:spcPts val="0"/>
              </a:spcAft>
              <a:buNone/>
              <a:defRPr sz="1100" spc="-31" baseline="0"/>
            </a:lvl1pPr>
            <a:lvl2pPr marL="357119" indent="0">
              <a:buNone/>
              <a:defRPr sz="900"/>
            </a:lvl2pPr>
            <a:lvl3pPr marL="714237" indent="0">
              <a:buNone/>
              <a:defRPr sz="800"/>
            </a:lvl3pPr>
            <a:lvl4pPr marL="1071356" indent="0">
              <a:buNone/>
              <a:defRPr sz="700"/>
            </a:lvl4pPr>
            <a:lvl5pPr marL="1428477" indent="0">
              <a:buNone/>
              <a:defRPr sz="700"/>
            </a:lvl5pPr>
            <a:lvl6pPr marL="1785594" indent="0">
              <a:buNone/>
              <a:defRPr sz="700"/>
            </a:lvl6pPr>
            <a:lvl7pPr marL="2142714" indent="0">
              <a:buNone/>
              <a:defRPr sz="700"/>
            </a:lvl7pPr>
            <a:lvl8pPr marL="2499832" indent="0">
              <a:buNone/>
              <a:defRPr sz="700"/>
            </a:lvl8pPr>
            <a:lvl9pPr marL="2856952" indent="0">
              <a:buNone/>
              <a:defRPr sz="700"/>
            </a:lvl9pPr>
          </a:lstStyle>
          <a:p>
            <a:pPr lvl="0"/>
            <a:r>
              <a:rPr lang="en-US" smtClean="0"/>
              <a:t>Click to edit Master text styles</a:t>
            </a:r>
          </a:p>
        </p:txBody>
      </p:sp>
    </p:spTree>
    <p:extLst>
      <p:ext uri="{BB962C8B-B14F-4D97-AF65-F5344CB8AC3E}">
        <p14:creationId xmlns:p14="http://schemas.microsoft.com/office/powerpoint/2010/main" val="211388099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wo column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60722" y="1504159"/>
            <a:ext cx="3892258" cy="3448843"/>
          </a:xfrm>
        </p:spPr>
        <p:txBody>
          <a:bodyPr lIns="0"/>
          <a:lstStyle>
            <a:lvl1pPr marL="271411" indent="-271411">
              <a:buFont typeface="Wingdings" pitchFamily="2" charset="2"/>
              <a:buChar char="§"/>
              <a:defRPr sz="1900">
                <a:solidFill>
                  <a:srgbClr val="666666"/>
                </a:solidFill>
              </a:defRPr>
            </a:lvl1pPr>
            <a:lvl2pPr marL="580319" indent="-223200">
              <a:buFont typeface="Wingdings" pitchFamily="2" charset="2"/>
              <a:buChar char="§"/>
              <a:defRPr sz="1600">
                <a:solidFill>
                  <a:srgbClr val="666666"/>
                </a:solidFill>
              </a:defRPr>
            </a:lvl2pPr>
            <a:lvl3pPr marL="892798" indent="-178560">
              <a:buFont typeface="Wingdings" pitchFamily="2" charset="2"/>
              <a:buChar char="§"/>
              <a:defRPr sz="1400">
                <a:solidFill>
                  <a:srgbClr val="666666"/>
                </a:solidFill>
              </a:defRPr>
            </a:lvl3pPr>
            <a:lvl4pPr marL="1249916" indent="-178560">
              <a:buFont typeface="Wingdings" pitchFamily="2" charset="2"/>
              <a:buChar char="§"/>
              <a:defRPr sz="1400">
                <a:solidFill>
                  <a:srgbClr val="666666"/>
                </a:solidFill>
              </a:defRPr>
            </a:lvl4pPr>
            <a:lvl5pPr marL="1607035" indent="-178560">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89828" y="1504159"/>
            <a:ext cx="3886200" cy="3448843"/>
          </a:xfrm>
        </p:spPr>
        <p:txBody>
          <a:bodyPr lIns="0"/>
          <a:lstStyle>
            <a:lvl1pPr marL="271411" indent="-271411">
              <a:buFont typeface="Wingdings" pitchFamily="2" charset="2"/>
              <a:buChar char="§"/>
              <a:defRPr lang="en-US" sz="1900" kern="1200" dirty="0" smtClean="0">
                <a:solidFill>
                  <a:srgbClr val="666666"/>
                </a:solidFill>
                <a:latin typeface="Segoe UI" pitchFamily="34" charset="0"/>
                <a:ea typeface="Segoe UI" pitchFamily="34" charset="0"/>
                <a:cs typeface="Segoe UI" pitchFamily="34" charset="0"/>
              </a:defRPr>
            </a:lvl1pPr>
            <a:lvl2pPr marL="580319" indent="-223200">
              <a:buFont typeface="Wingdings" pitchFamily="2" charset="2"/>
              <a:buChar char="§"/>
              <a:defRPr sz="1600">
                <a:solidFill>
                  <a:srgbClr val="666666"/>
                </a:solidFill>
              </a:defRPr>
            </a:lvl2pPr>
            <a:lvl3pPr marL="892798" indent="-178560">
              <a:buFont typeface="Wingdings" pitchFamily="2" charset="2"/>
              <a:buChar char="§"/>
              <a:defRPr sz="1400">
                <a:solidFill>
                  <a:srgbClr val="666666"/>
                </a:solidFill>
              </a:defRPr>
            </a:lvl3pPr>
            <a:lvl4pPr marL="1249916" indent="-178560">
              <a:buFont typeface="Wingdings" pitchFamily="2" charset="2"/>
              <a:buChar char="§"/>
              <a:defRPr sz="1400">
                <a:solidFill>
                  <a:srgbClr val="666666"/>
                </a:solidFill>
              </a:defRPr>
            </a:lvl4pPr>
            <a:lvl5pPr marL="1607035" indent="-178560">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9983" lvl="0" indent="-249983" algn="l" defTabSz="714237" rtl="0" eaLnBrk="1" latinLnBrk="0" hangingPunct="1">
              <a:lnSpc>
                <a:spcPts val="1875"/>
              </a:lnSpc>
              <a:spcBef>
                <a:spcPts val="1406"/>
              </a:spcBef>
              <a:spcAft>
                <a:spcPts val="469"/>
              </a:spcAft>
              <a:buClr>
                <a:srgbClr val="00B0F0"/>
              </a:buClr>
              <a:buSzPct val="100000"/>
              <a:buFontTx/>
              <a:buBlip>
                <a:blip r:embed="rId2"/>
              </a:buBlip>
            </a:pPr>
            <a:r>
              <a:rPr lang="en-US" smtClean="0"/>
              <a:t>Click to edit Master text styles</a:t>
            </a:r>
          </a:p>
          <a:p>
            <a:pPr marL="249983" lvl="1" indent="-249983" algn="l" defTabSz="714237" rtl="0" eaLnBrk="1" latinLnBrk="0" hangingPunct="1">
              <a:lnSpc>
                <a:spcPts val="1875"/>
              </a:lnSpc>
              <a:spcBef>
                <a:spcPts val="1406"/>
              </a:spcBef>
              <a:spcAft>
                <a:spcPts val="469"/>
              </a:spcAft>
              <a:buClr>
                <a:srgbClr val="00B0F0"/>
              </a:buClr>
              <a:buSzPct val="100000"/>
              <a:buFontTx/>
              <a:buBlip>
                <a:blip r:embed="rId2"/>
              </a:buBlip>
            </a:pPr>
            <a:r>
              <a:rPr lang="en-US" smtClean="0"/>
              <a:t>Second level</a:t>
            </a:r>
          </a:p>
          <a:p>
            <a:pPr marL="249983" lvl="2" indent="-249983" algn="l" defTabSz="714237" rtl="0" eaLnBrk="1" latinLnBrk="0" hangingPunct="1">
              <a:lnSpc>
                <a:spcPts val="1875"/>
              </a:lnSpc>
              <a:spcBef>
                <a:spcPts val="1406"/>
              </a:spcBef>
              <a:spcAft>
                <a:spcPts val="469"/>
              </a:spcAft>
              <a:buClr>
                <a:srgbClr val="00B0F0"/>
              </a:buClr>
              <a:buSzPct val="100000"/>
              <a:buFontTx/>
              <a:buBlip>
                <a:blip r:embed="rId2"/>
              </a:buBlip>
            </a:pPr>
            <a:r>
              <a:rPr lang="en-US" smtClean="0"/>
              <a:t>Third level</a:t>
            </a:r>
          </a:p>
          <a:p>
            <a:pPr marL="249983" lvl="3" indent="-249983" algn="l" defTabSz="714237" rtl="0" eaLnBrk="1" latinLnBrk="0" hangingPunct="1">
              <a:lnSpc>
                <a:spcPts val="1875"/>
              </a:lnSpc>
              <a:spcBef>
                <a:spcPts val="1406"/>
              </a:spcBef>
              <a:spcAft>
                <a:spcPts val="469"/>
              </a:spcAft>
              <a:buClr>
                <a:srgbClr val="00B0F0"/>
              </a:buClr>
              <a:buSzPct val="100000"/>
              <a:buFontTx/>
              <a:buBlip>
                <a:blip r:embed="rId2"/>
              </a:buBlip>
            </a:pPr>
            <a:r>
              <a:rPr lang="en-US" smtClean="0"/>
              <a:t>Fourth level</a:t>
            </a:r>
          </a:p>
          <a:p>
            <a:pPr marL="249983" lvl="4" indent="-249983" algn="l" defTabSz="714237" rtl="0" eaLnBrk="1" latinLnBrk="0" hangingPunct="1">
              <a:lnSpc>
                <a:spcPts val="1875"/>
              </a:lnSpc>
              <a:spcBef>
                <a:spcPts val="1406"/>
              </a:spcBef>
              <a:spcAft>
                <a:spcPts val="469"/>
              </a:spcAft>
              <a:buClr>
                <a:srgbClr val="00B0F0"/>
              </a:buClr>
              <a:buSzPct val="100000"/>
              <a:buFontTx/>
              <a:buBlip>
                <a:blip r:embed="rId2"/>
              </a:buBlip>
            </a:pPr>
            <a:r>
              <a:rPr lang="en-US" smtClean="0"/>
              <a:t>Fifth level</a:t>
            </a:r>
            <a:endParaRPr lang="en-US" dirty="0"/>
          </a:p>
        </p:txBody>
      </p:sp>
      <p:sp>
        <p:nvSpPr>
          <p:cNvPr id="13" name="Text Placeholder 12"/>
          <p:cNvSpPr>
            <a:spLocks noGrp="1"/>
          </p:cNvSpPr>
          <p:nvPr>
            <p:ph type="body" sz="quarter" idx="13" hasCustomPrompt="1"/>
          </p:nvPr>
        </p:nvSpPr>
        <p:spPr>
          <a:xfrm>
            <a:off x="457200" y="1143002"/>
            <a:ext cx="8239208" cy="2540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7" name="Title 1"/>
          <p:cNvSpPr>
            <a:spLocks noGrp="1"/>
          </p:cNvSpPr>
          <p:nvPr>
            <p:ph type="title"/>
          </p:nvPr>
        </p:nvSpPr>
        <p:spPr>
          <a:xfrm>
            <a:off x="420534" y="207698"/>
            <a:ext cx="8275875" cy="952500"/>
          </a:xfrm>
        </p:spPr>
        <p:txBody>
          <a:bodyPr lIns="0"/>
          <a:lstStyle>
            <a:lvl1pPr algn="l">
              <a:defRPr/>
            </a:lvl1pPr>
          </a:lstStyle>
          <a:p>
            <a:r>
              <a:rPr lang="en-US" smtClean="0"/>
              <a:t>Click to edit Master title style</a:t>
            </a:r>
            <a:endParaRPr lang="en-US" dirty="0"/>
          </a:p>
        </p:txBody>
      </p:sp>
      <p:sp>
        <p:nvSpPr>
          <p:cNvPr id="9" name="Date Placeholder 8"/>
          <p:cNvSpPr>
            <a:spLocks noGrp="1"/>
          </p:cNvSpPr>
          <p:nvPr>
            <p:ph type="dt" sz="half" idx="14"/>
          </p:nvPr>
        </p:nvSpPr>
        <p:spPr>
          <a:xfrm>
            <a:off x="905330" y="5270500"/>
            <a:ext cx="916071" cy="127000"/>
          </a:xfrm>
          <a:prstGeom prst="rect">
            <a:avLst/>
          </a:prstGeom>
        </p:spPr>
        <p:txBody>
          <a:bodyPr/>
          <a:lstStyle/>
          <a:p>
            <a:r>
              <a:rPr lang="en-US" smtClean="0"/>
              <a:t>5/13/2011</a:t>
            </a:r>
            <a:endParaRPr lang="en-US" dirty="0"/>
          </a:p>
        </p:txBody>
      </p:sp>
      <p:sp>
        <p:nvSpPr>
          <p:cNvPr id="10" name="Slide Number Placeholder 9"/>
          <p:cNvSpPr>
            <a:spLocks noGrp="1"/>
          </p:cNvSpPr>
          <p:nvPr>
            <p:ph type="sldNum" sz="quarter" idx="15"/>
          </p:nvPr>
        </p:nvSpPr>
        <p:spPr>
          <a:xfrm>
            <a:off x="460721" y="5270500"/>
            <a:ext cx="387316" cy="127000"/>
          </a:xfrm>
          <a:prstGeom prst="rect">
            <a:avLst/>
          </a:prstGeom>
        </p:spPr>
        <p:txBody>
          <a:bodyPr/>
          <a:lstStyle/>
          <a:p>
            <a:pPr algn="l"/>
            <a:r>
              <a:rPr lang="en-US" smtClean="0"/>
              <a:t>PAGE </a:t>
            </a:r>
            <a:fld id="{711B4CA8-52BE-46B1-A536-58CE1A3FAF74}" type="slidenum">
              <a:rPr lang="en-US" smtClean="0"/>
              <a:pPr algn="l"/>
              <a:t>‹#›</a:t>
            </a:fld>
            <a:endParaRPr lang="en-US" dirty="0"/>
          </a:p>
        </p:txBody>
      </p:sp>
      <p:sp>
        <p:nvSpPr>
          <p:cNvPr id="11" name="Footer Placeholder 10"/>
          <p:cNvSpPr>
            <a:spLocks noGrp="1"/>
          </p:cNvSpPr>
          <p:nvPr>
            <p:ph type="ftr" sz="quarter" idx="16"/>
          </p:nvPr>
        </p:nvSpPr>
        <p:spPr>
          <a:xfrm>
            <a:off x="460722" y="5384708"/>
            <a:ext cx="1360679" cy="107145"/>
          </a:xfrm>
          <a:prstGeom prst="rect">
            <a:avLst/>
          </a:prstGeom>
        </p:spPr>
        <p:txBody>
          <a:bodyPr/>
          <a:lstStyle/>
          <a:p>
            <a:pPr algn="l"/>
            <a:r>
              <a:rPr lang="en-US" smtClean="0"/>
              <a:t>MICROSOFT CONFIDENTIAL</a:t>
            </a:r>
            <a:endParaRPr lang="en-US" dirty="0"/>
          </a:p>
        </p:txBody>
      </p:sp>
      <p:sp>
        <p:nvSpPr>
          <p:cNvPr id="14" name="Text Placeholder 3"/>
          <p:cNvSpPr>
            <a:spLocks noGrp="1"/>
          </p:cNvSpPr>
          <p:nvPr>
            <p:ph type="body" sz="half" idx="17"/>
          </p:nvPr>
        </p:nvSpPr>
        <p:spPr>
          <a:xfrm>
            <a:off x="457200" y="4953000"/>
            <a:ext cx="7162800" cy="254000"/>
          </a:xfrm>
        </p:spPr>
        <p:txBody>
          <a:bodyPr>
            <a:noAutofit/>
          </a:bodyPr>
          <a:lstStyle>
            <a:lvl1pPr marL="0" indent="0">
              <a:lnSpc>
                <a:spcPts val="1406"/>
              </a:lnSpc>
              <a:spcBef>
                <a:spcPts val="0"/>
              </a:spcBef>
              <a:spcAft>
                <a:spcPts val="0"/>
              </a:spcAft>
              <a:buNone/>
              <a:defRPr sz="1100" spc="-31" baseline="0"/>
            </a:lvl1pPr>
            <a:lvl2pPr marL="357119" indent="0">
              <a:buNone/>
              <a:defRPr sz="900"/>
            </a:lvl2pPr>
            <a:lvl3pPr marL="714237" indent="0">
              <a:buNone/>
              <a:defRPr sz="800"/>
            </a:lvl3pPr>
            <a:lvl4pPr marL="1071356" indent="0">
              <a:buNone/>
              <a:defRPr sz="700"/>
            </a:lvl4pPr>
            <a:lvl5pPr marL="1428477" indent="0">
              <a:buNone/>
              <a:defRPr sz="700"/>
            </a:lvl5pPr>
            <a:lvl6pPr marL="1785594" indent="0">
              <a:buNone/>
              <a:defRPr sz="700"/>
            </a:lvl6pPr>
            <a:lvl7pPr marL="2142714" indent="0">
              <a:buNone/>
              <a:defRPr sz="700"/>
            </a:lvl7pPr>
            <a:lvl8pPr marL="2499832" indent="0">
              <a:buNone/>
              <a:defRPr sz="700"/>
            </a:lvl8pPr>
            <a:lvl9pPr marL="2856952" indent="0">
              <a:buNone/>
              <a:defRPr sz="700"/>
            </a:lvl9pPr>
          </a:lstStyle>
          <a:p>
            <a:pPr lvl="0"/>
            <a:r>
              <a:rPr lang="en-US" smtClean="0"/>
              <a:t>Click to edit Master text styles</a:t>
            </a:r>
          </a:p>
        </p:txBody>
      </p:sp>
    </p:spTree>
    <p:extLst>
      <p:ext uri="{BB962C8B-B14F-4D97-AF65-F5344CB8AC3E}">
        <p14:creationId xmlns:p14="http://schemas.microsoft.com/office/powerpoint/2010/main" val="16988306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wo columns with header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0721" y="1504157"/>
            <a:ext cx="3886200" cy="533135"/>
          </a:xfrm>
        </p:spPr>
        <p:txBody>
          <a:bodyPr lIns="0" anchor="t">
            <a:noAutofit/>
          </a:bodyPr>
          <a:lstStyle>
            <a:lvl1pPr marL="0" indent="0">
              <a:buNone/>
              <a:defRPr sz="1600" b="1" cap="all" spc="39" baseline="0">
                <a:solidFill>
                  <a:srgbClr val="666666"/>
                </a:solidFill>
                <a:latin typeface="Segoe UI" pitchFamily="34" charset="0"/>
                <a:ea typeface="Segoe UI" pitchFamily="34" charset="0"/>
                <a:cs typeface="Segoe UI" pitchFamily="34" charset="0"/>
              </a:defRPr>
            </a:lvl1pPr>
            <a:lvl2pPr marL="357119" indent="0">
              <a:buNone/>
              <a:defRPr sz="1600" b="1"/>
            </a:lvl2pPr>
            <a:lvl3pPr marL="714237" indent="0">
              <a:buNone/>
              <a:defRPr sz="1400" b="1"/>
            </a:lvl3pPr>
            <a:lvl4pPr marL="1071356" indent="0">
              <a:buNone/>
              <a:defRPr sz="1200" b="1"/>
            </a:lvl4pPr>
            <a:lvl5pPr marL="1428477" indent="0">
              <a:buNone/>
              <a:defRPr sz="1200" b="1"/>
            </a:lvl5pPr>
            <a:lvl6pPr marL="1785594" indent="0">
              <a:buNone/>
              <a:defRPr sz="1200" b="1"/>
            </a:lvl6pPr>
            <a:lvl7pPr marL="2142714" indent="0">
              <a:buNone/>
              <a:defRPr sz="1200" b="1"/>
            </a:lvl7pPr>
            <a:lvl8pPr marL="2499832" indent="0">
              <a:buNone/>
              <a:defRPr sz="1200" b="1"/>
            </a:lvl8pPr>
            <a:lvl9pPr marL="2856952"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60721" y="2032000"/>
            <a:ext cx="3886200" cy="2921000"/>
          </a:xfrm>
        </p:spPr>
        <p:txBody>
          <a:bodyPr lIns="0">
            <a:noAutofit/>
          </a:bodyPr>
          <a:lstStyle>
            <a:lvl1pPr marL="249983" indent="-249983">
              <a:buFont typeface="Wingdings" pitchFamily="2" charset="2"/>
              <a:buChar char="§"/>
              <a:defRPr sz="1900">
                <a:solidFill>
                  <a:srgbClr val="666666"/>
                </a:solidFill>
              </a:defRPr>
            </a:lvl1pPr>
            <a:lvl2pPr marL="580319" indent="-223200">
              <a:buFont typeface="Wingdings" pitchFamily="2" charset="2"/>
              <a:buChar char="§"/>
              <a:defRPr sz="1600">
                <a:solidFill>
                  <a:srgbClr val="666666"/>
                </a:solidFill>
              </a:defRPr>
            </a:lvl2pPr>
            <a:lvl3pPr marL="892798" indent="-178560">
              <a:buFont typeface="Wingdings" pitchFamily="2" charset="2"/>
              <a:buChar char="§"/>
              <a:defRPr sz="1400">
                <a:solidFill>
                  <a:srgbClr val="666666"/>
                </a:solidFill>
              </a:defRPr>
            </a:lvl3pPr>
            <a:lvl4pPr marL="1249916" indent="-178560">
              <a:buFont typeface="Wingdings" pitchFamily="2" charset="2"/>
              <a:buChar char="§"/>
              <a:defRPr sz="1200">
                <a:solidFill>
                  <a:srgbClr val="666666"/>
                </a:solidFill>
              </a:defRPr>
            </a:lvl4pPr>
            <a:lvl5pPr marL="1607035" indent="-178560">
              <a:buFont typeface="Wingdings" pitchFamily="2" charset="2"/>
              <a:buChar char="§"/>
              <a:defRPr sz="1200">
                <a:solidFill>
                  <a:srgbClr val="666666"/>
                </a:solidFill>
              </a:defRPr>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89828" y="1504157"/>
            <a:ext cx="3889375" cy="533135"/>
          </a:xfrm>
        </p:spPr>
        <p:txBody>
          <a:bodyPr lIns="0" anchor="t">
            <a:noAutofit/>
          </a:bodyPr>
          <a:lstStyle>
            <a:lvl1pPr marL="0" indent="0">
              <a:buNone/>
              <a:defRPr lang="en-US" sz="1600" b="1" kern="1200" cap="all" spc="39" baseline="0" dirty="0" smtClean="0">
                <a:solidFill>
                  <a:srgbClr val="666666"/>
                </a:solidFill>
                <a:latin typeface="Segoe UI" pitchFamily="34" charset="0"/>
                <a:ea typeface="Segoe UI" pitchFamily="34" charset="0"/>
                <a:cs typeface="Segoe UI" pitchFamily="34" charset="0"/>
              </a:defRPr>
            </a:lvl1pPr>
            <a:lvl2pPr marL="357119" indent="0">
              <a:buNone/>
              <a:defRPr sz="1600" b="1"/>
            </a:lvl2pPr>
            <a:lvl3pPr marL="714237" indent="0">
              <a:buNone/>
              <a:defRPr sz="1400" b="1"/>
            </a:lvl3pPr>
            <a:lvl4pPr marL="1071356" indent="0">
              <a:buNone/>
              <a:defRPr sz="1200" b="1"/>
            </a:lvl4pPr>
            <a:lvl5pPr marL="1428477" indent="0">
              <a:buNone/>
              <a:defRPr sz="1200" b="1"/>
            </a:lvl5pPr>
            <a:lvl6pPr marL="1785594" indent="0">
              <a:buNone/>
              <a:defRPr sz="1200" b="1"/>
            </a:lvl6pPr>
            <a:lvl7pPr marL="2142714" indent="0">
              <a:buNone/>
              <a:defRPr sz="1200" b="1"/>
            </a:lvl7pPr>
            <a:lvl8pPr marL="2499832" indent="0">
              <a:buNone/>
              <a:defRPr sz="1200" b="1"/>
            </a:lvl8pPr>
            <a:lvl9pPr marL="2856952"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789828" y="2032000"/>
            <a:ext cx="3889375" cy="2921000"/>
          </a:xfrm>
        </p:spPr>
        <p:txBody>
          <a:bodyPr lIns="0">
            <a:noAutofit/>
          </a:bodyPr>
          <a:lstStyle>
            <a:lvl1pPr marL="249983" indent="-249983">
              <a:buFont typeface="Wingdings" pitchFamily="2" charset="2"/>
              <a:buChar char="§"/>
              <a:defRPr sz="1900">
                <a:solidFill>
                  <a:srgbClr val="666666"/>
                </a:solidFill>
              </a:defRPr>
            </a:lvl1pPr>
            <a:lvl2pPr marL="580319" indent="-223200">
              <a:buFont typeface="Wingdings" pitchFamily="2" charset="2"/>
              <a:buChar char="§"/>
              <a:defRPr sz="1600">
                <a:solidFill>
                  <a:srgbClr val="666666"/>
                </a:solidFill>
              </a:defRPr>
            </a:lvl2pPr>
            <a:lvl3pPr marL="892798" indent="-178560">
              <a:buFont typeface="Wingdings" pitchFamily="2" charset="2"/>
              <a:buChar char="§"/>
              <a:defRPr sz="1400">
                <a:solidFill>
                  <a:srgbClr val="666666"/>
                </a:solidFill>
              </a:defRPr>
            </a:lvl3pPr>
            <a:lvl4pPr marL="1249916" indent="-178560">
              <a:buFont typeface="Wingdings" pitchFamily="2" charset="2"/>
              <a:buChar char="§"/>
              <a:defRPr sz="1200">
                <a:solidFill>
                  <a:srgbClr val="666666"/>
                </a:solidFill>
              </a:defRPr>
            </a:lvl4pPr>
            <a:lvl5pPr marL="1607035" indent="-178560">
              <a:buFont typeface="Wingdings" pitchFamily="2" charset="2"/>
              <a:buChar char="§"/>
              <a:defRPr sz="1200">
                <a:solidFill>
                  <a:srgbClr val="666666"/>
                </a:solidFill>
              </a:defRPr>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12"/>
          <p:cNvSpPr>
            <a:spLocks noGrp="1"/>
          </p:cNvSpPr>
          <p:nvPr>
            <p:ph type="body" sz="quarter" idx="13" hasCustomPrompt="1"/>
          </p:nvPr>
        </p:nvSpPr>
        <p:spPr>
          <a:xfrm>
            <a:off x="457203" y="1143002"/>
            <a:ext cx="8182513" cy="2540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9" name="Title 1"/>
          <p:cNvSpPr>
            <a:spLocks noGrp="1"/>
          </p:cNvSpPr>
          <p:nvPr>
            <p:ph type="title"/>
          </p:nvPr>
        </p:nvSpPr>
        <p:spPr>
          <a:xfrm>
            <a:off x="420533" y="207698"/>
            <a:ext cx="8229600" cy="952500"/>
          </a:xfrm>
        </p:spPr>
        <p:txBody>
          <a:bodyPr lIns="0"/>
          <a:lstStyle>
            <a:lvl1pPr algn="l">
              <a:defRPr/>
            </a:lvl1pPr>
          </a:lstStyle>
          <a:p>
            <a:r>
              <a:rPr lang="en-US" smtClean="0"/>
              <a:t>Click to edit Master title style</a:t>
            </a:r>
            <a:endParaRPr lang="en-US" dirty="0"/>
          </a:p>
        </p:txBody>
      </p:sp>
      <p:sp>
        <p:nvSpPr>
          <p:cNvPr id="12" name="Date Placeholder 11"/>
          <p:cNvSpPr>
            <a:spLocks noGrp="1"/>
          </p:cNvSpPr>
          <p:nvPr>
            <p:ph type="dt" sz="half" idx="15"/>
          </p:nvPr>
        </p:nvSpPr>
        <p:spPr>
          <a:xfrm>
            <a:off x="905330" y="5270500"/>
            <a:ext cx="916071" cy="127000"/>
          </a:xfrm>
          <a:prstGeom prst="rect">
            <a:avLst/>
          </a:prstGeom>
        </p:spPr>
        <p:txBody>
          <a:bodyPr/>
          <a:lstStyle/>
          <a:p>
            <a:r>
              <a:rPr lang="en-US" smtClean="0"/>
              <a:t>5/13/2011</a:t>
            </a:r>
            <a:endParaRPr lang="en-US" dirty="0"/>
          </a:p>
        </p:txBody>
      </p:sp>
      <p:sp>
        <p:nvSpPr>
          <p:cNvPr id="13" name="Slide Number Placeholder 12"/>
          <p:cNvSpPr>
            <a:spLocks noGrp="1"/>
          </p:cNvSpPr>
          <p:nvPr>
            <p:ph type="sldNum" sz="quarter" idx="16"/>
          </p:nvPr>
        </p:nvSpPr>
        <p:spPr>
          <a:xfrm>
            <a:off x="460721" y="5270500"/>
            <a:ext cx="387316" cy="127000"/>
          </a:xfrm>
          <a:prstGeom prst="rect">
            <a:avLst/>
          </a:prstGeom>
        </p:spPr>
        <p:txBody>
          <a:bodyPr/>
          <a:lstStyle/>
          <a:p>
            <a:pPr algn="l"/>
            <a:r>
              <a:rPr lang="en-US" smtClean="0"/>
              <a:t>PAGE </a:t>
            </a:r>
            <a:fld id="{711B4CA8-52BE-46B1-A536-58CE1A3FAF74}" type="slidenum">
              <a:rPr lang="en-US" smtClean="0"/>
              <a:pPr algn="l"/>
              <a:t>‹#›</a:t>
            </a:fld>
            <a:endParaRPr lang="en-US" dirty="0"/>
          </a:p>
        </p:txBody>
      </p:sp>
      <p:sp>
        <p:nvSpPr>
          <p:cNvPr id="14" name="Footer Placeholder 13"/>
          <p:cNvSpPr>
            <a:spLocks noGrp="1"/>
          </p:cNvSpPr>
          <p:nvPr>
            <p:ph type="ftr" sz="quarter" idx="17"/>
          </p:nvPr>
        </p:nvSpPr>
        <p:spPr>
          <a:xfrm>
            <a:off x="460722" y="5384708"/>
            <a:ext cx="1360679" cy="107145"/>
          </a:xfrm>
          <a:prstGeom prst="rect">
            <a:avLst/>
          </a:prstGeom>
        </p:spPr>
        <p:txBody>
          <a:bodyPr/>
          <a:lstStyle/>
          <a:p>
            <a:pPr algn="l"/>
            <a:r>
              <a:rPr lang="en-US" smtClean="0"/>
              <a:t>MICROSOFT CONFIDENTIAL</a:t>
            </a:r>
            <a:endParaRPr lang="en-US" dirty="0"/>
          </a:p>
        </p:txBody>
      </p:sp>
      <p:sp>
        <p:nvSpPr>
          <p:cNvPr id="20" name="Text Placeholder 3"/>
          <p:cNvSpPr>
            <a:spLocks noGrp="1"/>
          </p:cNvSpPr>
          <p:nvPr>
            <p:ph type="body" sz="half" idx="18"/>
          </p:nvPr>
        </p:nvSpPr>
        <p:spPr>
          <a:xfrm>
            <a:off x="457200" y="4953000"/>
            <a:ext cx="7162800" cy="254000"/>
          </a:xfrm>
        </p:spPr>
        <p:txBody>
          <a:bodyPr>
            <a:noAutofit/>
          </a:bodyPr>
          <a:lstStyle>
            <a:lvl1pPr marL="0" indent="0">
              <a:lnSpc>
                <a:spcPts val="1406"/>
              </a:lnSpc>
              <a:spcBef>
                <a:spcPts val="0"/>
              </a:spcBef>
              <a:spcAft>
                <a:spcPts val="0"/>
              </a:spcAft>
              <a:buNone/>
              <a:defRPr sz="1100" kern="1200" spc="-31" baseline="0"/>
            </a:lvl1pPr>
            <a:lvl2pPr marL="357119" indent="0">
              <a:buNone/>
              <a:defRPr sz="900"/>
            </a:lvl2pPr>
            <a:lvl3pPr marL="714237" indent="0">
              <a:buNone/>
              <a:defRPr sz="800"/>
            </a:lvl3pPr>
            <a:lvl4pPr marL="1071356" indent="0">
              <a:buNone/>
              <a:defRPr sz="700"/>
            </a:lvl4pPr>
            <a:lvl5pPr marL="1428477" indent="0">
              <a:buNone/>
              <a:defRPr sz="700"/>
            </a:lvl5pPr>
            <a:lvl6pPr marL="1785594" indent="0">
              <a:buNone/>
              <a:defRPr sz="700"/>
            </a:lvl6pPr>
            <a:lvl7pPr marL="2142714" indent="0">
              <a:buNone/>
              <a:defRPr sz="700"/>
            </a:lvl7pPr>
            <a:lvl8pPr marL="2499832" indent="0">
              <a:buNone/>
              <a:defRPr sz="700"/>
            </a:lvl8pPr>
            <a:lvl9pPr marL="2856952" indent="0">
              <a:buNone/>
              <a:defRPr sz="700"/>
            </a:lvl9pPr>
          </a:lstStyle>
          <a:p>
            <a:pPr lvl="0"/>
            <a:r>
              <a:rPr lang="en-US" smtClean="0"/>
              <a:t>Click to edit Master text styles</a:t>
            </a:r>
          </a:p>
        </p:txBody>
      </p:sp>
    </p:spTree>
    <p:extLst>
      <p:ext uri="{BB962C8B-B14F-4D97-AF65-F5344CB8AC3E}">
        <p14:creationId xmlns:p14="http://schemas.microsoft.com/office/powerpoint/2010/main" val="237779210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wo column on three column grid (right)">
    <p:spTree>
      <p:nvGrpSpPr>
        <p:cNvPr id="1" name=""/>
        <p:cNvGrpSpPr/>
        <p:nvPr/>
      </p:nvGrpSpPr>
      <p:grpSpPr>
        <a:xfrm>
          <a:off x="0" y="0"/>
          <a:ext cx="0" cy="0"/>
          <a:chOff x="0" y="0"/>
          <a:chExt cx="0" cy="0"/>
        </a:xfrm>
      </p:grpSpPr>
      <p:sp>
        <p:nvSpPr>
          <p:cNvPr id="14" name="Content Placeholder 3"/>
          <p:cNvSpPr>
            <a:spLocks noGrp="1"/>
          </p:cNvSpPr>
          <p:nvPr>
            <p:ph sz="half" idx="14"/>
          </p:nvPr>
        </p:nvSpPr>
        <p:spPr>
          <a:xfrm>
            <a:off x="3368278" y="1504159"/>
            <a:ext cx="5328131" cy="3448843"/>
          </a:xfrm>
        </p:spPr>
        <p:txBody>
          <a:bodyPr lIns="0">
            <a:noAutofit/>
          </a:bodyPr>
          <a:lstStyle>
            <a:lvl1pPr marL="267839" indent="-267839">
              <a:buFont typeface="Wingdings" pitchFamily="2" charset="2"/>
              <a:buChar char="§"/>
              <a:defRPr lang="en-US" sz="1900" kern="1200" dirty="0" smtClean="0">
                <a:solidFill>
                  <a:srgbClr val="666666"/>
                </a:solidFill>
                <a:latin typeface="Segoe UI" pitchFamily="34" charset="0"/>
                <a:ea typeface="Segoe UI" pitchFamily="34" charset="0"/>
                <a:cs typeface="Segoe UI" pitchFamily="34" charset="0"/>
              </a:defRPr>
            </a:lvl1pPr>
            <a:lvl2pPr marL="580319" indent="-223200">
              <a:buFont typeface="Wingdings" pitchFamily="2" charset="2"/>
              <a:buChar char="§"/>
              <a:defRPr sz="1600">
                <a:solidFill>
                  <a:srgbClr val="666666"/>
                </a:solidFill>
              </a:defRPr>
            </a:lvl2pPr>
            <a:lvl3pPr marL="892798" indent="-178560">
              <a:buFont typeface="Wingdings" pitchFamily="2" charset="2"/>
              <a:buChar char="§"/>
              <a:defRPr sz="1600">
                <a:solidFill>
                  <a:srgbClr val="666666"/>
                </a:solidFill>
              </a:defRPr>
            </a:lvl3pPr>
            <a:lvl4pPr marL="1249916" indent="-178560">
              <a:buFont typeface="Wingdings" pitchFamily="2" charset="2"/>
              <a:buChar char="§"/>
              <a:defRPr sz="1400">
                <a:solidFill>
                  <a:srgbClr val="666666"/>
                </a:solidFill>
              </a:defRPr>
            </a:lvl4pPr>
            <a:lvl5pPr marL="1607035" indent="-178560">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9983" lvl="0" indent="-249983" algn="l" defTabSz="714237" rtl="0" eaLnBrk="1" latinLnBrk="0" hangingPunct="1">
              <a:lnSpc>
                <a:spcPts val="1875"/>
              </a:lnSpc>
              <a:spcBef>
                <a:spcPts val="1406"/>
              </a:spcBef>
              <a:spcAft>
                <a:spcPts val="469"/>
              </a:spcAft>
              <a:buClr>
                <a:srgbClr val="00B0F0"/>
              </a:buClr>
              <a:buSzPct val="100000"/>
              <a:buFontTx/>
              <a:buBlip>
                <a:blip r:embed="rId2"/>
              </a:buBlip>
            </a:pPr>
            <a:r>
              <a:rPr lang="en-US" smtClean="0"/>
              <a:t>Click to edit Master text styles</a:t>
            </a:r>
          </a:p>
          <a:p>
            <a:pPr marL="249983" lvl="1" indent="-249983" algn="l" defTabSz="714237" rtl="0" eaLnBrk="1" latinLnBrk="0" hangingPunct="1">
              <a:lnSpc>
                <a:spcPts val="1875"/>
              </a:lnSpc>
              <a:spcBef>
                <a:spcPts val="1406"/>
              </a:spcBef>
              <a:spcAft>
                <a:spcPts val="469"/>
              </a:spcAft>
              <a:buClr>
                <a:srgbClr val="00B0F0"/>
              </a:buClr>
              <a:buSzPct val="100000"/>
              <a:buFontTx/>
              <a:buBlip>
                <a:blip r:embed="rId2"/>
              </a:buBlip>
            </a:pPr>
            <a:r>
              <a:rPr lang="en-US" smtClean="0"/>
              <a:t>Second level</a:t>
            </a:r>
          </a:p>
          <a:p>
            <a:pPr marL="249983" lvl="2" indent="-249983" algn="l" defTabSz="714237" rtl="0" eaLnBrk="1" latinLnBrk="0" hangingPunct="1">
              <a:lnSpc>
                <a:spcPts val="1875"/>
              </a:lnSpc>
              <a:spcBef>
                <a:spcPts val="1406"/>
              </a:spcBef>
              <a:spcAft>
                <a:spcPts val="469"/>
              </a:spcAft>
              <a:buClr>
                <a:srgbClr val="00B0F0"/>
              </a:buClr>
              <a:buSzPct val="100000"/>
              <a:buFontTx/>
              <a:buBlip>
                <a:blip r:embed="rId2"/>
              </a:buBlip>
            </a:pPr>
            <a:r>
              <a:rPr lang="en-US" smtClean="0"/>
              <a:t>Third level</a:t>
            </a:r>
          </a:p>
          <a:p>
            <a:pPr marL="249983" lvl="3" indent="-249983" algn="l" defTabSz="714237" rtl="0" eaLnBrk="1" latinLnBrk="0" hangingPunct="1">
              <a:lnSpc>
                <a:spcPts val="1875"/>
              </a:lnSpc>
              <a:spcBef>
                <a:spcPts val="1406"/>
              </a:spcBef>
              <a:spcAft>
                <a:spcPts val="469"/>
              </a:spcAft>
              <a:buClr>
                <a:srgbClr val="00B0F0"/>
              </a:buClr>
              <a:buSzPct val="100000"/>
              <a:buFontTx/>
              <a:buBlip>
                <a:blip r:embed="rId2"/>
              </a:buBlip>
            </a:pPr>
            <a:r>
              <a:rPr lang="en-US" smtClean="0"/>
              <a:t>Fourth level</a:t>
            </a:r>
          </a:p>
          <a:p>
            <a:pPr marL="249983" lvl="4" indent="-249983" algn="l" defTabSz="714237" rtl="0" eaLnBrk="1" latinLnBrk="0" hangingPunct="1">
              <a:lnSpc>
                <a:spcPts val="1875"/>
              </a:lnSpc>
              <a:spcBef>
                <a:spcPts val="1406"/>
              </a:spcBef>
              <a:spcAft>
                <a:spcPts val="469"/>
              </a:spcAft>
              <a:buClr>
                <a:srgbClr val="00B0F0"/>
              </a:buClr>
              <a:buSzPct val="100000"/>
              <a:buFontTx/>
              <a:buBlip>
                <a:blip r:embed="rId2"/>
              </a:buBlip>
            </a:pPr>
            <a:r>
              <a:rPr lang="en-US" smtClean="0"/>
              <a:t>Fifth level</a:t>
            </a:r>
            <a:endParaRPr lang="en-US" dirty="0"/>
          </a:p>
        </p:txBody>
      </p:sp>
      <p:sp>
        <p:nvSpPr>
          <p:cNvPr id="13" name="Content Placeholder 3"/>
          <p:cNvSpPr>
            <a:spLocks noGrp="1"/>
          </p:cNvSpPr>
          <p:nvPr>
            <p:ph sz="half" idx="15"/>
          </p:nvPr>
        </p:nvSpPr>
        <p:spPr>
          <a:xfrm>
            <a:off x="465497" y="1504159"/>
            <a:ext cx="2463545" cy="3448843"/>
          </a:xfrm>
        </p:spPr>
        <p:txBody>
          <a:bodyPr lIns="0">
            <a:noAutofit/>
          </a:bodyPr>
          <a:lstStyle>
            <a:lvl1pPr marL="267839" indent="-267839">
              <a:buFont typeface="Wingdings" pitchFamily="2" charset="2"/>
              <a:buChar char="§"/>
              <a:defRPr lang="en-US" sz="1900" kern="1200" dirty="0" smtClean="0">
                <a:solidFill>
                  <a:srgbClr val="666666"/>
                </a:solidFill>
                <a:latin typeface="Segoe UI" pitchFamily="34" charset="0"/>
                <a:ea typeface="Segoe UI" pitchFamily="34" charset="0"/>
                <a:cs typeface="Segoe UI" pitchFamily="34" charset="0"/>
              </a:defRPr>
            </a:lvl1pPr>
            <a:lvl2pPr marL="580319" indent="-223200">
              <a:buFont typeface="Wingdings" pitchFamily="2" charset="2"/>
              <a:buChar char="§"/>
              <a:defRPr sz="1600">
                <a:solidFill>
                  <a:srgbClr val="666666"/>
                </a:solidFill>
              </a:defRPr>
            </a:lvl2pPr>
            <a:lvl3pPr marL="892798" indent="-178560">
              <a:buFont typeface="Wingdings" pitchFamily="2" charset="2"/>
              <a:buChar char="§"/>
              <a:defRPr sz="1600">
                <a:solidFill>
                  <a:srgbClr val="666666"/>
                </a:solidFill>
              </a:defRPr>
            </a:lvl3pPr>
            <a:lvl4pPr marL="1249916" indent="-178560">
              <a:buFont typeface="Wingdings" pitchFamily="2" charset="2"/>
              <a:buChar char="§"/>
              <a:defRPr sz="1400">
                <a:solidFill>
                  <a:srgbClr val="666666"/>
                </a:solidFill>
              </a:defRPr>
            </a:lvl4pPr>
            <a:lvl5pPr marL="1607035" indent="-178560">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9983" lvl="0" indent="-249983" algn="l" defTabSz="714237" rtl="0" eaLnBrk="1" latinLnBrk="0" hangingPunct="1">
              <a:lnSpc>
                <a:spcPts val="1875"/>
              </a:lnSpc>
              <a:spcBef>
                <a:spcPts val="1406"/>
              </a:spcBef>
              <a:spcAft>
                <a:spcPts val="469"/>
              </a:spcAft>
              <a:buClr>
                <a:srgbClr val="00B0F0"/>
              </a:buClr>
              <a:buSzPct val="100000"/>
              <a:buFontTx/>
              <a:buBlip>
                <a:blip r:embed="rId2"/>
              </a:buBlip>
            </a:pPr>
            <a:r>
              <a:rPr lang="en-US" smtClean="0"/>
              <a:t>Click to edit Master text styles</a:t>
            </a:r>
          </a:p>
          <a:p>
            <a:pPr marL="249983" lvl="1" indent="-249983" algn="l" defTabSz="714237" rtl="0" eaLnBrk="1" latinLnBrk="0" hangingPunct="1">
              <a:lnSpc>
                <a:spcPts val="1875"/>
              </a:lnSpc>
              <a:spcBef>
                <a:spcPts val="1406"/>
              </a:spcBef>
              <a:spcAft>
                <a:spcPts val="469"/>
              </a:spcAft>
              <a:buClr>
                <a:srgbClr val="00B0F0"/>
              </a:buClr>
              <a:buSzPct val="100000"/>
              <a:buFontTx/>
              <a:buBlip>
                <a:blip r:embed="rId2"/>
              </a:buBlip>
            </a:pPr>
            <a:r>
              <a:rPr lang="en-US" smtClean="0"/>
              <a:t>Second level</a:t>
            </a:r>
          </a:p>
          <a:p>
            <a:pPr marL="249983" lvl="2" indent="-249983" algn="l" defTabSz="714237" rtl="0" eaLnBrk="1" latinLnBrk="0" hangingPunct="1">
              <a:lnSpc>
                <a:spcPts val="1875"/>
              </a:lnSpc>
              <a:spcBef>
                <a:spcPts val="1406"/>
              </a:spcBef>
              <a:spcAft>
                <a:spcPts val="469"/>
              </a:spcAft>
              <a:buClr>
                <a:srgbClr val="00B0F0"/>
              </a:buClr>
              <a:buSzPct val="100000"/>
              <a:buFontTx/>
              <a:buBlip>
                <a:blip r:embed="rId2"/>
              </a:buBlip>
            </a:pPr>
            <a:r>
              <a:rPr lang="en-US" smtClean="0"/>
              <a:t>Third level</a:t>
            </a:r>
          </a:p>
          <a:p>
            <a:pPr marL="249983" lvl="3" indent="-249983" algn="l" defTabSz="714237" rtl="0" eaLnBrk="1" latinLnBrk="0" hangingPunct="1">
              <a:lnSpc>
                <a:spcPts val="1875"/>
              </a:lnSpc>
              <a:spcBef>
                <a:spcPts val="1406"/>
              </a:spcBef>
              <a:spcAft>
                <a:spcPts val="469"/>
              </a:spcAft>
              <a:buClr>
                <a:srgbClr val="00B0F0"/>
              </a:buClr>
              <a:buSzPct val="100000"/>
              <a:buFontTx/>
              <a:buBlip>
                <a:blip r:embed="rId2"/>
              </a:buBlip>
            </a:pPr>
            <a:r>
              <a:rPr lang="en-US" smtClean="0"/>
              <a:t>Fourth level</a:t>
            </a:r>
          </a:p>
          <a:p>
            <a:pPr marL="249983" lvl="4" indent="-249983" algn="l" defTabSz="714237" rtl="0" eaLnBrk="1" latinLnBrk="0" hangingPunct="1">
              <a:lnSpc>
                <a:spcPts val="1875"/>
              </a:lnSpc>
              <a:spcBef>
                <a:spcPts val="1406"/>
              </a:spcBef>
              <a:spcAft>
                <a:spcPts val="469"/>
              </a:spcAft>
              <a:buClr>
                <a:srgbClr val="00B0F0"/>
              </a:buClr>
              <a:buSzPct val="100000"/>
              <a:buFontTx/>
              <a:buBlip>
                <a:blip r:embed="rId2"/>
              </a:buBlip>
            </a:pPr>
            <a:r>
              <a:rPr lang="en-US" smtClean="0"/>
              <a:t>Fifth level</a:t>
            </a:r>
            <a:endParaRPr lang="en-US" dirty="0"/>
          </a:p>
        </p:txBody>
      </p:sp>
      <p:sp>
        <p:nvSpPr>
          <p:cNvPr id="15" name="Text Placeholder 12"/>
          <p:cNvSpPr>
            <a:spLocks noGrp="1"/>
          </p:cNvSpPr>
          <p:nvPr>
            <p:ph type="body" sz="quarter" idx="13" hasCustomPrompt="1"/>
          </p:nvPr>
        </p:nvSpPr>
        <p:spPr>
          <a:xfrm>
            <a:off x="457200" y="1143002"/>
            <a:ext cx="8239208" cy="2540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9" name="Title 1"/>
          <p:cNvSpPr>
            <a:spLocks noGrp="1"/>
          </p:cNvSpPr>
          <p:nvPr>
            <p:ph type="title"/>
          </p:nvPr>
        </p:nvSpPr>
        <p:spPr>
          <a:xfrm>
            <a:off x="420534" y="207698"/>
            <a:ext cx="8275875" cy="952500"/>
          </a:xfrm>
        </p:spPr>
        <p:txBody>
          <a:bodyPr lIns="0"/>
          <a:lstStyle>
            <a:lvl1pPr algn="l">
              <a:defRPr/>
            </a:lvl1pPr>
          </a:lstStyle>
          <a:p>
            <a:r>
              <a:rPr lang="en-US" smtClean="0"/>
              <a:t>Click to edit Master title style</a:t>
            </a:r>
            <a:endParaRPr lang="en-US" dirty="0"/>
          </a:p>
        </p:txBody>
      </p:sp>
      <p:sp>
        <p:nvSpPr>
          <p:cNvPr id="9" name="Date Placeholder 8"/>
          <p:cNvSpPr>
            <a:spLocks noGrp="1"/>
          </p:cNvSpPr>
          <p:nvPr>
            <p:ph type="dt" sz="half" idx="16"/>
          </p:nvPr>
        </p:nvSpPr>
        <p:spPr>
          <a:xfrm>
            <a:off x="905330" y="5270500"/>
            <a:ext cx="916071" cy="127000"/>
          </a:xfrm>
          <a:prstGeom prst="rect">
            <a:avLst/>
          </a:prstGeom>
        </p:spPr>
        <p:txBody>
          <a:bodyPr/>
          <a:lstStyle/>
          <a:p>
            <a:r>
              <a:rPr lang="en-US" smtClean="0"/>
              <a:t>5/13/2011</a:t>
            </a:r>
            <a:endParaRPr lang="en-US" dirty="0"/>
          </a:p>
        </p:txBody>
      </p:sp>
      <p:sp>
        <p:nvSpPr>
          <p:cNvPr id="10" name="Slide Number Placeholder 9"/>
          <p:cNvSpPr>
            <a:spLocks noGrp="1"/>
          </p:cNvSpPr>
          <p:nvPr>
            <p:ph type="sldNum" sz="quarter" idx="17"/>
          </p:nvPr>
        </p:nvSpPr>
        <p:spPr>
          <a:xfrm>
            <a:off x="460721" y="5270500"/>
            <a:ext cx="387316" cy="127000"/>
          </a:xfrm>
          <a:prstGeom prst="rect">
            <a:avLst/>
          </a:prstGeom>
        </p:spPr>
        <p:txBody>
          <a:bodyPr/>
          <a:lstStyle/>
          <a:p>
            <a:pPr algn="l"/>
            <a:r>
              <a:rPr lang="en-US" smtClean="0"/>
              <a:t>PAGE </a:t>
            </a:r>
            <a:fld id="{711B4CA8-52BE-46B1-A536-58CE1A3FAF74}" type="slidenum">
              <a:rPr lang="en-US" smtClean="0"/>
              <a:pPr algn="l"/>
              <a:t>‹#›</a:t>
            </a:fld>
            <a:endParaRPr lang="en-US" dirty="0"/>
          </a:p>
        </p:txBody>
      </p:sp>
      <p:sp>
        <p:nvSpPr>
          <p:cNvPr id="11" name="Footer Placeholder 10"/>
          <p:cNvSpPr>
            <a:spLocks noGrp="1"/>
          </p:cNvSpPr>
          <p:nvPr>
            <p:ph type="ftr" sz="quarter" idx="18"/>
          </p:nvPr>
        </p:nvSpPr>
        <p:spPr>
          <a:xfrm>
            <a:off x="460722" y="5384708"/>
            <a:ext cx="1360679" cy="107145"/>
          </a:xfrm>
          <a:prstGeom prst="rect">
            <a:avLst/>
          </a:prstGeom>
        </p:spPr>
        <p:txBody>
          <a:bodyPr/>
          <a:lstStyle/>
          <a:p>
            <a:pPr algn="l"/>
            <a:r>
              <a:rPr lang="en-US" smtClean="0"/>
              <a:t>MICROSOFT CONFIDENTIAL</a:t>
            </a:r>
            <a:endParaRPr lang="en-US" dirty="0"/>
          </a:p>
        </p:txBody>
      </p:sp>
      <p:sp>
        <p:nvSpPr>
          <p:cNvPr id="16" name="Text Placeholder 3"/>
          <p:cNvSpPr>
            <a:spLocks noGrp="1"/>
          </p:cNvSpPr>
          <p:nvPr>
            <p:ph type="body" sz="half" idx="2"/>
          </p:nvPr>
        </p:nvSpPr>
        <p:spPr>
          <a:xfrm>
            <a:off x="457200" y="4953000"/>
            <a:ext cx="7162800" cy="254000"/>
          </a:xfrm>
        </p:spPr>
        <p:txBody>
          <a:bodyPr>
            <a:noAutofit/>
          </a:bodyPr>
          <a:lstStyle>
            <a:lvl1pPr marL="0" indent="0">
              <a:lnSpc>
                <a:spcPts val="1406"/>
              </a:lnSpc>
              <a:spcBef>
                <a:spcPts val="0"/>
              </a:spcBef>
              <a:spcAft>
                <a:spcPts val="0"/>
              </a:spcAft>
              <a:buNone/>
              <a:defRPr sz="1100" spc="-31" baseline="0"/>
            </a:lvl1pPr>
            <a:lvl2pPr marL="357119" indent="0">
              <a:buNone/>
              <a:defRPr sz="900"/>
            </a:lvl2pPr>
            <a:lvl3pPr marL="714237" indent="0">
              <a:buNone/>
              <a:defRPr sz="800"/>
            </a:lvl3pPr>
            <a:lvl4pPr marL="1071356" indent="0">
              <a:buNone/>
              <a:defRPr sz="700"/>
            </a:lvl4pPr>
            <a:lvl5pPr marL="1428477" indent="0">
              <a:buNone/>
              <a:defRPr sz="700"/>
            </a:lvl5pPr>
            <a:lvl6pPr marL="1785594" indent="0">
              <a:buNone/>
              <a:defRPr sz="700"/>
            </a:lvl6pPr>
            <a:lvl7pPr marL="2142714" indent="0">
              <a:buNone/>
              <a:defRPr sz="700"/>
            </a:lvl7pPr>
            <a:lvl8pPr marL="2499832" indent="0">
              <a:buNone/>
              <a:defRPr sz="700"/>
            </a:lvl8pPr>
            <a:lvl9pPr marL="2856952" indent="0">
              <a:buNone/>
              <a:defRPr sz="700"/>
            </a:lvl9pPr>
          </a:lstStyle>
          <a:p>
            <a:pPr lvl="0"/>
            <a:r>
              <a:rPr lang="en-US" smtClean="0"/>
              <a:t>Click to edit Master text styles</a:t>
            </a:r>
          </a:p>
        </p:txBody>
      </p:sp>
    </p:spTree>
    <p:extLst>
      <p:ext uri="{BB962C8B-B14F-4D97-AF65-F5344CB8AC3E}">
        <p14:creationId xmlns:p14="http://schemas.microsoft.com/office/powerpoint/2010/main" val="284579683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wo column on three column grid with headers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0722" y="1504157"/>
            <a:ext cx="2468319" cy="533135"/>
          </a:xfrm>
        </p:spPr>
        <p:txBody>
          <a:bodyPr lIns="0" anchor="t">
            <a:noAutofit/>
          </a:bodyPr>
          <a:lstStyle>
            <a:lvl1pPr marL="0" indent="0">
              <a:buNone/>
              <a:defRPr sz="1600" b="1" cap="all" spc="39" baseline="0">
                <a:solidFill>
                  <a:srgbClr val="666666"/>
                </a:solidFill>
                <a:latin typeface="Segoe UI" pitchFamily="34" charset="0"/>
                <a:ea typeface="Segoe UI" pitchFamily="34" charset="0"/>
                <a:cs typeface="Segoe UI" pitchFamily="34" charset="0"/>
              </a:defRPr>
            </a:lvl1pPr>
            <a:lvl2pPr marL="357119" indent="0">
              <a:buNone/>
              <a:defRPr sz="1600" b="1"/>
            </a:lvl2pPr>
            <a:lvl3pPr marL="714237" indent="0">
              <a:buNone/>
              <a:defRPr sz="1400" b="1"/>
            </a:lvl3pPr>
            <a:lvl4pPr marL="1071356" indent="0">
              <a:buNone/>
              <a:defRPr sz="1200" b="1"/>
            </a:lvl4pPr>
            <a:lvl5pPr marL="1428477" indent="0">
              <a:buNone/>
              <a:defRPr sz="1200" b="1"/>
            </a:lvl5pPr>
            <a:lvl6pPr marL="1785594" indent="0">
              <a:buNone/>
              <a:defRPr sz="1200" b="1"/>
            </a:lvl6pPr>
            <a:lvl7pPr marL="2142714" indent="0">
              <a:buNone/>
              <a:defRPr sz="1200" b="1"/>
            </a:lvl7pPr>
            <a:lvl8pPr marL="2499832" indent="0">
              <a:buNone/>
              <a:defRPr sz="1200" b="1"/>
            </a:lvl8pPr>
            <a:lvl9pPr marL="2856952" indent="0">
              <a:buNone/>
              <a:defRPr sz="1200" b="1"/>
            </a:lvl9pPr>
          </a:lstStyle>
          <a:p>
            <a:pPr lvl="0"/>
            <a:r>
              <a:rPr lang="en-US" dirty="0" smtClean="0"/>
              <a:t>Click to Edit Headline</a:t>
            </a:r>
          </a:p>
        </p:txBody>
      </p:sp>
      <p:sp>
        <p:nvSpPr>
          <p:cNvPr id="5" name="Text Placeholder 4"/>
          <p:cNvSpPr>
            <a:spLocks noGrp="1"/>
          </p:cNvSpPr>
          <p:nvPr>
            <p:ph type="body" sz="quarter" idx="3" hasCustomPrompt="1"/>
          </p:nvPr>
        </p:nvSpPr>
        <p:spPr>
          <a:xfrm>
            <a:off x="3368277" y="1504157"/>
            <a:ext cx="5334000" cy="533135"/>
          </a:xfrm>
        </p:spPr>
        <p:txBody>
          <a:bodyPr lIns="0" anchor="t">
            <a:noAutofit/>
          </a:bodyPr>
          <a:lstStyle>
            <a:lvl1pPr marL="0" indent="0">
              <a:buNone/>
              <a:defRPr lang="en-US" sz="1600" b="1" kern="1200" cap="all" spc="39" baseline="0" dirty="0" smtClean="0">
                <a:solidFill>
                  <a:srgbClr val="666666"/>
                </a:solidFill>
                <a:latin typeface="Segoe UI" pitchFamily="34" charset="0"/>
                <a:ea typeface="Segoe UI" pitchFamily="34" charset="0"/>
                <a:cs typeface="Segoe UI" pitchFamily="34" charset="0"/>
              </a:defRPr>
            </a:lvl1pPr>
            <a:lvl2pPr marL="357119" indent="0">
              <a:buNone/>
              <a:defRPr sz="1600" b="1"/>
            </a:lvl2pPr>
            <a:lvl3pPr marL="714237" indent="0">
              <a:buNone/>
              <a:defRPr sz="1400" b="1"/>
            </a:lvl3pPr>
            <a:lvl4pPr marL="1071356" indent="0">
              <a:buNone/>
              <a:defRPr sz="1200" b="1"/>
            </a:lvl4pPr>
            <a:lvl5pPr marL="1428477" indent="0">
              <a:buNone/>
              <a:defRPr sz="1200" b="1"/>
            </a:lvl5pPr>
            <a:lvl6pPr marL="1785594" indent="0">
              <a:buNone/>
              <a:defRPr sz="1200" b="1"/>
            </a:lvl6pPr>
            <a:lvl7pPr marL="2142714" indent="0">
              <a:buNone/>
              <a:defRPr sz="1200" b="1"/>
            </a:lvl7pPr>
            <a:lvl8pPr marL="2499832" indent="0">
              <a:buNone/>
              <a:defRPr sz="1200" b="1"/>
            </a:lvl8pPr>
            <a:lvl9pPr marL="2856952" indent="0">
              <a:buNone/>
              <a:defRPr sz="1200" b="1"/>
            </a:lvl9pPr>
          </a:lstStyle>
          <a:p>
            <a:pPr lvl="0"/>
            <a:r>
              <a:rPr lang="en-US" dirty="0" smtClean="0"/>
              <a:t>Click to edit Headline</a:t>
            </a:r>
          </a:p>
        </p:txBody>
      </p:sp>
      <p:sp>
        <p:nvSpPr>
          <p:cNvPr id="16" name="Content Placeholder 3"/>
          <p:cNvSpPr>
            <a:spLocks noGrp="1"/>
          </p:cNvSpPr>
          <p:nvPr>
            <p:ph sz="half" idx="14"/>
          </p:nvPr>
        </p:nvSpPr>
        <p:spPr>
          <a:xfrm>
            <a:off x="3368278" y="2032000"/>
            <a:ext cx="5328131" cy="2921000"/>
          </a:xfrm>
        </p:spPr>
        <p:txBody>
          <a:bodyPr lIns="0">
            <a:noAutofit/>
          </a:bodyPr>
          <a:lstStyle>
            <a:lvl1pPr marL="267839" indent="-267839">
              <a:buFont typeface="Wingdings" pitchFamily="2" charset="2"/>
              <a:buChar char="§"/>
              <a:defRPr lang="en-US" sz="1900" kern="1200" dirty="0" smtClean="0">
                <a:solidFill>
                  <a:srgbClr val="666666"/>
                </a:solidFill>
                <a:latin typeface="Segoe UI" pitchFamily="34" charset="0"/>
                <a:ea typeface="Segoe UI" pitchFamily="34" charset="0"/>
                <a:cs typeface="Segoe UI" pitchFamily="34" charset="0"/>
              </a:defRPr>
            </a:lvl1pPr>
            <a:lvl2pPr marL="580319" indent="-223200">
              <a:buFont typeface="Wingdings" pitchFamily="2" charset="2"/>
              <a:buChar char="§"/>
              <a:defRPr sz="1600">
                <a:solidFill>
                  <a:srgbClr val="666666"/>
                </a:solidFill>
              </a:defRPr>
            </a:lvl2pPr>
            <a:lvl3pPr marL="892798" indent="-178560">
              <a:buFont typeface="Wingdings" pitchFamily="2" charset="2"/>
              <a:buChar char="§"/>
              <a:defRPr sz="1600">
                <a:solidFill>
                  <a:srgbClr val="666666"/>
                </a:solidFill>
              </a:defRPr>
            </a:lvl3pPr>
            <a:lvl4pPr marL="1249916" indent="-178560">
              <a:buFont typeface="Wingdings" pitchFamily="2" charset="2"/>
              <a:buChar char="§"/>
              <a:defRPr sz="1400">
                <a:solidFill>
                  <a:srgbClr val="666666"/>
                </a:solidFill>
              </a:defRPr>
            </a:lvl4pPr>
            <a:lvl5pPr marL="1607035" indent="-178560">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9983" lvl="0" indent="-249983" algn="l" defTabSz="714237" rtl="0" eaLnBrk="1" latinLnBrk="0" hangingPunct="1">
              <a:lnSpc>
                <a:spcPts val="1875"/>
              </a:lnSpc>
              <a:spcBef>
                <a:spcPts val="1406"/>
              </a:spcBef>
              <a:spcAft>
                <a:spcPts val="469"/>
              </a:spcAft>
              <a:buClr>
                <a:srgbClr val="00B0F0"/>
              </a:buClr>
              <a:buSzPct val="100000"/>
              <a:buFontTx/>
              <a:buBlip>
                <a:blip r:embed="rId2"/>
              </a:buBlip>
            </a:pPr>
            <a:r>
              <a:rPr lang="en-US" smtClean="0"/>
              <a:t>Click to edit Master text styles</a:t>
            </a:r>
          </a:p>
          <a:p>
            <a:pPr marL="249983" lvl="1" indent="-249983" algn="l" defTabSz="714237" rtl="0" eaLnBrk="1" latinLnBrk="0" hangingPunct="1">
              <a:lnSpc>
                <a:spcPts val="1875"/>
              </a:lnSpc>
              <a:spcBef>
                <a:spcPts val="1406"/>
              </a:spcBef>
              <a:spcAft>
                <a:spcPts val="469"/>
              </a:spcAft>
              <a:buClr>
                <a:srgbClr val="00B0F0"/>
              </a:buClr>
              <a:buSzPct val="100000"/>
              <a:buFontTx/>
              <a:buBlip>
                <a:blip r:embed="rId2"/>
              </a:buBlip>
            </a:pPr>
            <a:r>
              <a:rPr lang="en-US" smtClean="0"/>
              <a:t>Second level</a:t>
            </a:r>
          </a:p>
          <a:p>
            <a:pPr marL="249983" lvl="2" indent="-249983" algn="l" defTabSz="714237" rtl="0" eaLnBrk="1" latinLnBrk="0" hangingPunct="1">
              <a:lnSpc>
                <a:spcPts val="1875"/>
              </a:lnSpc>
              <a:spcBef>
                <a:spcPts val="1406"/>
              </a:spcBef>
              <a:spcAft>
                <a:spcPts val="469"/>
              </a:spcAft>
              <a:buClr>
                <a:srgbClr val="00B0F0"/>
              </a:buClr>
              <a:buSzPct val="100000"/>
              <a:buFontTx/>
              <a:buBlip>
                <a:blip r:embed="rId2"/>
              </a:buBlip>
            </a:pPr>
            <a:r>
              <a:rPr lang="en-US" smtClean="0"/>
              <a:t>Third level</a:t>
            </a:r>
          </a:p>
          <a:p>
            <a:pPr marL="249983" lvl="3" indent="-249983" algn="l" defTabSz="714237" rtl="0" eaLnBrk="1" latinLnBrk="0" hangingPunct="1">
              <a:lnSpc>
                <a:spcPts val="1875"/>
              </a:lnSpc>
              <a:spcBef>
                <a:spcPts val="1406"/>
              </a:spcBef>
              <a:spcAft>
                <a:spcPts val="469"/>
              </a:spcAft>
              <a:buClr>
                <a:srgbClr val="00B0F0"/>
              </a:buClr>
              <a:buSzPct val="100000"/>
              <a:buFontTx/>
              <a:buBlip>
                <a:blip r:embed="rId2"/>
              </a:buBlip>
            </a:pPr>
            <a:r>
              <a:rPr lang="en-US" smtClean="0"/>
              <a:t>Fourth level</a:t>
            </a:r>
          </a:p>
          <a:p>
            <a:pPr marL="249983" lvl="4" indent="-249983" algn="l" defTabSz="714237" rtl="0" eaLnBrk="1" latinLnBrk="0" hangingPunct="1">
              <a:lnSpc>
                <a:spcPts val="1875"/>
              </a:lnSpc>
              <a:spcBef>
                <a:spcPts val="1406"/>
              </a:spcBef>
              <a:spcAft>
                <a:spcPts val="469"/>
              </a:spcAft>
              <a:buClr>
                <a:srgbClr val="00B0F0"/>
              </a:buClr>
              <a:buSzPct val="100000"/>
              <a:buFontTx/>
              <a:buBlip>
                <a:blip r:embed="rId2"/>
              </a:buBlip>
            </a:pPr>
            <a:r>
              <a:rPr lang="en-US" smtClean="0"/>
              <a:t>Fifth level</a:t>
            </a:r>
            <a:endParaRPr lang="en-US" dirty="0"/>
          </a:p>
        </p:txBody>
      </p:sp>
      <p:sp>
        <p:nvSpPr>
          <p:cNvPr id="15" name="Content Placeholder 3"/>
          <p:cNvSpPr>
            <a:spLocks noGrp="1"/>
          </p:cNvSpPr>
          <p:nvPr>
            <p:ph sz="half" idx="15"/>
          </p:nvPr>
        </p:nvSpPr>
        <p:spPr>
          <a:xfrm>
            <a:off x="465497" y="2032000"/>
            <a:ext cx="2463545" cy="2921000"/>
          </a:xfrm>
        </p:spPr>
        <p:txBody>
          <a:bodyPr lIns="0">
            <a:noAutofit/>
          </a:bodyPr>
          <a:lstStyle>
            <a:lvl1pPr marL="267839" indent="-267839">
              <a:buFont typeface="Wingdings" pitchFamily="2" charset="2"/>
              <a:buChar char="§"/>
              <a:defRPr lang="en-US" sz="1900" kern="1200" dirty="0" smtClean="0">
                <a:solidFill>
                  <a:srgbClr val="666666"/>
                </a:solidFill>
                <a:latin typeface="Segoe UI" pitchFamily="34" charset="0"/>
                <a:ea typeface="Segoe UI" pitchFamily="34" charset="0"/>
                <a:cs typeface="Segoe UI" pitchFamily="34" charset="0"/>
              </a:defRPr>
            </a:lvl1pPr>
            <a:lvl2pPr marL="580319" indent="-223200">
              <a:buFont typeface="Wingdings" pitchFamily="2" charset="2"/>
              <a:buChar char="§"/>
              <a:defRPr sz="1600">
                <a:solidFill>
                  <a:srgbClr val="666666"/>
                </a:solidFill>
              </a:defRPr>
            </a:lvl2pPr>
            <a:lvl3pPr marL="892798" indent="-178560">
              <a:buFont typeface="Wingdings" pitchFamily="2" charset="2"/>
              <a:buChar char="§"/>
              <a:defRPr sz="1600">
                <a:solidFill>
                  <a:srgbClr val="666666"/>
                </a:solidFill>
              </a:defRPr>
            </a:lvl3pPr>
            <a:lvl4pPr marL="1249916" indent="-178560">
              <a:buFont typeface="Wingdings" pitchFamily="2" charset="2"/>
              <a:buChar char="§"/>
              <a:defRPr sz="1400">
                <a:solidFill>
                  <a:srgbClr val="666666"/>
                </a:solidFill>
              </a:defRPr>
            </a:lvl4pPr>
            <a:lvl5pPr marL="1607035" indent="-178560">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9983" lvl="0" indent="-249983" algn="l" defTabSz="714237" rtl="0" eaLnBrk="1" latinLnBrk="0" hangingPunct="1">
              <a:lnSpc>
                <a:spcPts val="1875"/>
              </a:lnSpc>
              <a:spcBef>
                <a:spcPts val="1406"/>
              </a:spcBef>
              <a:spcAft>
                <a:spcPts val="469"/>
              </a:spcAft>
              <a:buClr>
                <a:srgbClr val="00B0F0"/>
              </a:buClr>
              <a:buSzPct val="100000"/>
              <a:buFontTx/>
              <a:buBlip>
                <a:blip r:embed="rId2"/>
              </a:buBlip>
            </a:pPr>
            <a:r>
              <a:rPr lang="en-US" smtClean="0"/>
              <a:t>Click to edit Master text styles</a:t>
            </a:r>
          </a:p>
          <a:p>
            <a:pPr marL="249983" lvl="1" indent="-249983" algn="l" defTabSz="714237" rtl="0" eaLnBrk="1" latinLnBrk="0" hangingPunct="1">
              <a:lnSpc>
                <a:spcPts val="1875"/>
              </a:lnSpc>
              <a:spcBef>
                <a:spcPts val="1406"/>
              </a:spcBef>
              <a:spcAft>
                <a:spcPts val="469"/>
              </a:spcAft>
              <a:buClr>
                <a:srgbClr val="00B0F0"/>
              </a:buClr>
              <a:buSzPct val="100000"/>
              <a:buFontTx/>
              <a:buBlip>
                <a:blip r:embed="rId2"/>
              </a:buBlip>
            </a:pPr>
            <a:r>
              <a:rPr lang="en-US" smtClean="0"/>
              <a:t>Second level</a:t>
            </a:r>
          </a:p>
          <a:p>
            <a:pPr marL="249983" lvl="2" indent="-249983" algn="l" defTabSz="714237" rtl="0" eaLnBrk="1" latinLnBrk="0" hangingPunct="1">
              <a:lnSpc>
                <a:spcPts val="1875"/>
              </a:lnSpc>
              <a:spcBef>
                <a:spcPts val="1406"/>
              </a:spcBef>
              <a:spcAft>
                <a:spcPts val="469"/>
              </a:spcAft>
              <a:buClr>
                <a:srgbClr val="00B0F0"/>
              </a:buClr>
              <a:buSzPct val="100000"/>
              <a:buFontTx/>
              <a:buBlip>
                <a:blip r:embed="rId2"/>
              </a:buBlip>
            </a:pPr>
            <a:r>
              <a:rPr lang="en-US" smtClean="0"/>
              <a:t>Third level</a:t>
            </a:r>
          </a:p>
          <a:p>
            <a:pPr marL="249983" lvl="3" indent="-249983" algn="l" defTabSz="714237" rtl="0" eaLnBrk="1" latinLnBrk="0" hangingPunct="1">
              <a:lnSpc>
                <a:spcPts val="1875"/>
              </a:lnSpc>
              <a:spcBef>
                <a:spcPts val="1406"/>
              </a:spcBef>
              <a:spcAft>
                <a:spcPts val="469"/>
              </a:spcAft>
              <a:buClr>
                <a:srgbClr val="00B0F0"/>
              </a:buClr>
              <a:buSzPct val="100000"/>
              <a:buFontTx/>
              <a:buBlip>
                <a:blip r:embed="rId2"/>
              </a:buBlip>
            </a:pPr>
            <a:r>
              <a:rPr lang="en-US" smtClean="0"/>
              <a:t>Fourth level</a:t>
            </a:r>
          </a:p>
          <a:p>
            <a:pPr marL="249983" lvl="4" indent="-249983" algn="l" defTabSz="714237" rtl="0" eaLnBrk="1" latinLnBrk="0" hangingPunct="1">
              <a:lnSpc>
                <a:spcPts val="1875"/>
              </a:lnSpc>
              <a:spcBef>
                <a:spcPts val="1406"/>
              </a:spcBef>
              <a:spcAft>
                <a:spcPts val="469"/>
              </a:spcAft>
              <a:buClr>
                <a:srgbClr val="00B0F0"/>
              </a:buClr>
              <a:buSzPct val="100000"/>
              <a:buFontTx/>
              <a:buBlip>
                <a:blip r:embed="rId2"/>
              </a:buBlip>
            </a:pPr>
            <a:r>
              <a:rPr lang="en-US" smtClean="0"/>
              <a:t>Fifth level</a:t>
            </a:r>
            <a:endParaRPr lang="en-US" dirty="0"/>
          </a:p>
        </p:txBody>
      </p:sp>
      <p:sp>
        <p:nvSpPr>
          <p:cNvPr id="13" name="Title 1"/>
          <p:cNvSpPr>
            <a:spLocks noGrp="1"/>
          </p:cNvSpPr>
          <p:nvPr>
            <p:ph type="title"/>
          </p:nvPr>
        </p:nvSpPr>
        <p:spPr>
          <a:xfrm>
            <a:off x="420534" y="207698"/>
            <a:ext cx="8275875" cy="952500"/>
          </a:xfrm>
        </p:spPr>
        <p:txBody>
          <a:bodyPr lIns="0"/>
          <a:lstStyle>
            <a:lvl1pPr algn="l">
              <a:defRPr/>
            </a:lvl1pPr>
          </a:lstStyle>
          <a:p>
            <a:r>
              <a:rPr lang="en-US" smtClean="0"/>
              <a:t>Click to edit Master title style</a:t>
            </a:r>
            <a:endParaRPr lang="en-US" dirty="0"/>
          </a:p>
        </p:txBody>
      </p:sp>
      <p:sp>
        <p:nvSpPr>
          <p:cNvPr id="17" name="Text Placeholder 12"/>
          <p:cNvSpPr>
            <a:spLocks noGrp="1"/>
          </p:cNvSpPr>
          <p:nvPr>
            <p:ph type="body" sz="quarter" idx="13" hasCustomPrompt="1"/>
          </p:nvPr>
        </p:nvSpPr>
        <p:spPr>
          <a:xfrm>
            <a:off x="457200" y="1143002"/>
            <a:ext cx="8239208" cy="2540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2" name="Date Placeholder 11"/>
          <p:cNvSpPr>
            <a:spLocks noGrp="1"/>
          </p:cNvSpPr>
          <p:nvPr>
            <p:ph type="dt" sz="half" idx="16"/>
          </p:nvPr>
        </p:nvSpPr>
        <p:spPr>
          <a:xfrm>
            <a:off x="905330" y="5270500"/>
            <a:ext cx="916071" cy="127000"/>
          </a:xfrm>
          <a:prstGeom prst="rect">
            <a:avLst/>
          </a:prstGeom>
        </p:spPr>
        <p:txBody>
          <a:bodyPr/>
          <a:lstStyle/>
          <a:p>
            <a:r>
              <a:rPr lang="en-US" smtClean="0"/>
              <a:t>5/13/2011</a:t>
            </a:r>
            <a:endParaRPr lang="en-US" dirty="0"/>
          </a:p>
        </p:txBody>
      </p:sp>
      <p:sp>
        <p:nvSpPr>
          <p:cNvPr id="14" name="Slide Number Placeholder 13"/>
          <p:cNvSpPr>
            <a:spLocks noGrp="1"/>
          </p:cNvSpPr>
          <p:nvPr>
            <p:ph type="sldNum" sz="quarter" idx="17"/>
          </p:nvPr>
        </p:nvSpPr>
        <p:spPr>
          <a:xfrm>
            <a:off x="460721" y="5270500"/>
            <a:ext cx="387316" cy="127000"/>
          </a:xfrm>
          <a:prstGeom prst="rect">
            <a:avLst/>
          </a:prstGeom>
        </p:spPr>
        <p:txBody>
          <a:bodyPr/>
          <a:lstStyle/>
          <a:p>
            <a:pPr algn="l"/>
            <a:r>
              <a:rPr lang="en-US" smtClean="0"/>
              <a:t>PAGE </a:t>
            </a:r>
            <a:fld id="{711B4CA8-52BE-46B1-A536-58CE1A3FAF74}" type="slidenum">
              <a:rPr lang="en-US" smtClean="0"/>
              <a:pPr algn="l"/>
              <a:t>‹#›</a:t>
            </a:fld>
            <a:endParaRPr lang="en-US" dirty="0"/>
          </a:p>
        </p:txBody>
      </p:sp>
      <p:sp>
        <p:nvSpPr>
          <p:cNvPr id="21" name="Footer Placeholder 20"/>
          <p:cNvSpPr>
            <a:spLocks noGrp="1"/>
          </p:cNvSpPr>
          <p:nvPr>
            <p:ph type="ftr" sz="quarter" idx="18"/>
          </p:nvPr>
        </p:nvSpPr>
        <p:spPr>
          <a:xfrm>
            <a:off x="460722" y="5384708"/>
            <a:ext cx="1360679" cy="107145"/>
          </a:xfrm>
          <a:prstGeom prst="rect">
            <a:avLst/>
          </a:prstGeom>
        </p:spPr>
        <p:txBody>
          <a:bodyPr/>
          <a:lstStyle/>
          <a:p>
            <a:pPr algn="l"/>
            <a:r>
              <a:rPr lang="en-US" smtClean="0"/>
              <a:t>MICROSOFT CONFIDENTIAL</a:t>
            </a:r>
            <a:endParaRPr lang="en-US" dirty="0"/>
          </a:p>
        </p:txBody>
      </p:sp>
      <p:sp>
        <p:nvSpPr>
          <p:cNvPr id="22" name="Text Placeholder 3"/>
          <p:cNvSpPr>
            <a:spLocks noGrp="1"/>
          </p:cNvSpPr>
          <p:nvPr>
            <p:ph type="body" sz="half" idx="2"/>
          </p:nvPr>
        </p:nvSpPr>
        <p:spPr>
          <a:xfrm>
            <a:off x="457200" y="4953000"/>
            <a:ext cx="7162800" cy="254000"/>
          </a:xfrm>
        </p:spPr>
        <p:txBody>
          <a:bodyPr>
            <a:noAutofit/>
          </a:bodyPr>
          <a:lstStyle>
            <a:lvl1pPr marL="0" indent="0">
              <a:lnSpc>
                <a:spcPts val="1406"/>
              </a:lnSpc>
              <a:spcBef>
                <a:spcPts val="0"/>
              </a:spcBef>
              <a:spcAft>
                <a:spcPts val="0"/>
              </a:spcAft>
              <a:buNone/>
              <a:defRPr sz="1100" spc="-31" baseline="0"/>
            </a:lvl1pPr>
            <a:lvl2pPr marL="357119" indent="0">
              <a:buNone/>
              <a:defRPr sz="900"/>
            </a:lvl2pPr>
            <a:lvl3pPr marL="714237" indent="0">
              <a:buNone/>
              <a:defRPr sz="800"/>
            </a:lvl3pPr>
            <a:lvl4pPr marL="1071356" indent="0">
              <a:buNone/>
              <a:defRPr sz="700"/>
            </a:lvl4pPr>
            <a:lvl5pPr marL="1428477" indent="0">
              <a:buNone/>
              <a:defRPr sz="700"/>
            </a:lvl5pPr>
            <a:lvl6pPr marL="1785594" indent="0">
              <a:buNone/>
              <a:defRPr sz="700"/>
            </a:lvl6pPr>
            <a:lvl7pPr marL="2142714" indent="0">
              <a:buNone/>
              <a:defRPr sz="700"/>
            </a:lvl7pPr>
            <a:lvl8pPr marL="2499832" indent="0">
              <a:buNone/>
              <a:defRPr sz="700"/>
            </a:lvl8pPr>
            <a:lvl9pPr marL="2856952" indent="0">
              <a:buNone/>
              <a:defRPr sz="700"/>
            </a:lvl9pPr>
          </a:lstStyle>
          <a:p>
            <a:pPr lvl="0"/>
            <a:r>
              <a:rPr lang="en-US" smtClean="0"/>
              <a:t>Click to edit Master text styles</a:t>
            </a:r>
          </a:p>
        </p:txBody>
      </p:sp>
    </p:spTree>
    <p:extLst>
      <p:ext uri="{BB962C8B-B14F-4D97-AF65-F5344CB8AC3E}">
        <p14:creationId xmlns:p14="http://schemas.microsoft.com/office/powerpoint/2010/main" val="97746528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5" name="Content Placeholder 14"/>
          <p:cNvSpPr>
            <a:spLocks noGrp="1"/>
          </p:cNvSpPr>
          <p:nvPr>
            <p:ph sz="quarter" idx="18"/>
          </p:nvPr>
        </p:nvSpPr>
        <p:spPr>
          <a:xfrm>
            <a:off x="460721" y="1599260"/>
            <a:ext cx="8076602" cy="3541891"/>
          </a:xfrm>
        </p:spPr>
        <p:txBody>
          <a:bodyPr vert="horz" lIns="0" tIns="35716" rIns="71433" bIns="35716" rtlCol="0">
            <a:noAutofit/>
          </a:bodyPr>
          <a:lstStyle>
            <a:lvl1pPr>
              <a:defRPr lang="en-US" b="0" dirty="0" smtClean="0">
                <a:solidFill>
                  <a:srgbClr val="00B9F2"/>
                </a:solidFill>
                <a:latin typeface="Segoe UI Light" pitchFamily="34" charset="0"/>
              </a:defRPr>
            </a:lvl1pPr>
            <a:lvl2pPr>
              <a:defRPr lang="en-US" sz="1900" b="0" dirty="0" smtClean="0">
                <a:solidFill>
                  <a:srgbClr val="00B9F2"/>
                </a:solidFill>
                <a:latin typeface="Segoe UI Light" pitchFamily="34" charset="0"/>
              </a:defRPr>
            </a:lvl2pPr>
            <a:lvl3pPr>
              <a:defRPr lang="en-US" sz="1600" b="0" dirty="0" smtClean="0">
                <a:solidFill>
                  <a:srgbClr val="00B9F2"/>
                </a:solidFill>
                <a:latin typeface="Segoe UI Light" pitchFamily="34" charset="0"/>
              </a:defRPr>
            </a:lvl3pPr>
            <a:lvl4pPr>
              <a:defRPr lang="en-US" b="0" dirty="0" smtClean="0">
                <a:solidFill>
                  <a:srgbClr val="00B9F2"/>
                </a:solidFill>
                <a:latin typeface="Segoe UI Light" pitchFamily="34" charset="0"/>
              </a:defRPr>
            </a:lvl4pPr>
            <a:lvl5pPr>
              <a:defRPr lang="en-US" b="0" dirty="0">
                <a:solidFill>
                  <a:srgbClr val="00B9F2"/>
                </a:solidFill>
                <a:latin typeface="Segoe UI Light" pitchFamily="34" charset="0"/>
              </a:defRPr>
            </a:lvl5pPr>
          </a:lstStyle>
          <a:p>
            <a:pPr marL="220119" lvl="0" indent="-220119"/>
            <a:r>
              <a:rPr lang="en-US" smtClean="0"/>
              <a:t>Click to edit Master text styles</a:t>
            </a:r>
          </a:p>
          <a:p>
            <a:pPr marL="220119" lvl="1" indent="-220119"/>
            <a:r>
              <a:rPr lang="en-US" smtClean="0"/>
              <a:t>Second level</a:t>
            </a:r>
          </a:p>
          <a:p>
            <a:pPr marL="220119" lvl="2" indent="-220119"/>
            <a:r>
              <a:rPr lang="en-US" smtClean="0"/>
              <a:t>Third level</a:t>
            </a:r>
          </a:p>
          <a:p>
            <a:pPr marL="220119" lvl="3" indent="-220119"/>
            <a:r>
              <a:rPr lang="en-US" smtClean="0"/>
              <a:t>Fourth level</a:t>
            </a:r>
          </a:p>
          <a:p>
            <a:pPr marL="220119" lvl="4" indent="-220119"/>
            <a:r>
              <a:rPr lang="en-US" smtClean="0"/>
              <a:t>Fifth level</a:t>
            </a:r>
            <a:endParaRPr lang="en-US" dirty="0"/>
          </a:p>
        </p:txBody>
      </p:sp>
      <p:sp>
        <p:nvSpPr>
          <p:cNvPr id="9" name="Text Placeholder 12"/>
          <p:cNvSpPr>
            <a:spLocks noGrp="1"/>
          </p:cNvSpPr>
          <p:nvPr>
            <p:ph type="body" sz="quarter" idx="13"/>
          </p:nvPr>
        </p:nvSpPr>
        <p:spPr>
          <a:xfrm>
            <a:off x="457200" y="1035022"/>
            <a:ext cx="8239208" cy="254001"/>
          </a:xfrm>
        </p:spPr>
        <p:txBody>
          <a:bodyPr vert="horz" lIns="0" tIns="35716" rIns="71433" bIns="35716" rtlCol="0" anchor="b">
            <a:noAutofit/>
          </a:bodyPr>
          <a:lstStyle>
            <a:lvl1pPr>
              <a:defRPr lang="en-US" sz="2200" b="1" dirty="0">
                <a:solidFill>
                  <a:srgbClr val="00B9F2"/>
                </a:solidFill>
                <a:latin typeface="Segoe UI Light" pitchFamily="34" charset="0"/>
              </a:defRPr>
            </a:lvl1pPr>
          </a:lstStyle>
          <a:p>
            <a:pPr marL="0" lvl="0" indent="0">
              <a:lnSpc>
                <a:spcPct val="90000"/>
              </a:lnSpc>
              <a:spcBef>
                <a:spcPts val="0"/>
              </a:spcBef>
              <a:buNone/>
            </a:pPr>
            <a:r>
              <a:rPr lang="en-US" smtClean="0"/>
              <a:t>Click to edit Master text styles</a:t>
            </a:r>
          </a:p>
        </p:txBody>
      </p:sp>
      <p:sp>
        <p:nvSpPr>
          <p:cNvPr id="14" name="Title 1"/>
          <p:cNvSpPr>
            <a:spLocks noGrp="1"/>
          </p:cNvSpPr>
          <p:nvPr>
            <p:ph type="title"/>
          </p:nvPr>
        </p:nvSpPr>
        <p:spPr>
          <a:xfrm>
            <a:off x="420533" y="207698"/>
            <a:ext cx="8275875" cy="565676"/>
          </a:xfrm>
        </p:spPr>
        <p:txBody>
          <a:bodyPr lIns="0" anchor="t" anchorCtr="0"/>
          <a:lstStyle>
            <a:lvl1pPr algn="l">
              <a:defRPr b="1"/>
            </a:lvl1pPr>
          </a:lstStyle>
          <a:p>
            <a:r>
              <a:rPr lang="en-US" smtClean="0"/>
              <a:t>Click to edit Master title style</a:t>
            </a:r>
            <a:endParaRPr lang="en-US" dirty="0"/>
          </a:p>
        </p:txBody>
      </p:sp>
    </p:spTree>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column on three column grid (left)">
    <p:spTree>
      <p:nvGrpSpPr>
        <p:cNvPr id="1" name=""/>
        <p:cNvGrpSpPr/>
        <p:nvPr/>
      </p:nvGrpSpPr>
      <p:grpSpPr>
        <a:xfrm>
          <a:off x="0" y="0"/>
          <a:ext cx="0" cy="0"/>
          <a:chOff x="0" y="0"/>
          <a:chExt cx="0" cy="0"/>
        </a:xfrm>
      </p:grpSpPr>
      <p:sp>
        <p:nvSpPr>
          <p:cNvPr id="14" name="Content Placeholder 3"/>
          <p:cNvSpPr>
            <a:spLocks noGrp="1"/>
          </p:cNvSpPr>
          <p:nvPr>
            <p:ph sz="half" idx="16"/>
          </p:nvPr>
        </p:nvSpPr>
        <p:spPr>
          <a:xfrm>
            <a:off x="6251961" y="1504159"/>
            <a:ext cx="2433753" cy="3448843"/>
          </a:xfrm>
        </p:spPr>
        <p:txBody>
          <a:bodyPr lIns="0">
            <a:noAutofit/>
          </a:bodyPr>
          <a:lstStyle>
            <a:lvl1pPr marL="267839" indent="-267839">
              <a:buFont typeface="Wingdings" pitchFamily="2" charset="2"/>
              <a:buChar char="§"/>
              <a:defRPr lang="en-US" sz="1900" kern="1200" dirty="0" smtClean="0">
                <a:solidFill>
                  <a:srgbClr val="666666"/>
                </a:solidFill>
                <a:latin typeface="Segoe UI" pitchFamily="34" charset="0"/>
                <a:ea typeface="Segoe UI" pitchFamily="34" charset="0"/>
                <a:cs typeface="Segoe UI" pitchFamily="34" charset="0"/>
              </a:defRPr>
            </a:lvl1pPr>
            <a:lvl2pPr marL="580319" indent="-223200">
              <a:buFont typeface="Wingdings" pitchFamily="2" charset="2"/>
              <a:buChar char="§"/>
              <a:defRPr sz="1600">
                <a:solidFill>
                  <a:srgbClr val="666666"/>
                </a:solidFill>
              </a:defRPr>
            </a:lvl2pPr>
            <a:lvl3pPr marL="892798" indent="-178560">
              <a:buFont typeface="Wingdings" pitchFamily="2" charset="2"/>
              <a:buChar char="§"/>
              <a:defRPr sz="1600">
                <a:solidFill>
                  <a:srgbClr val="666666"/>
                </a:solidFill>
              </a:defRPr>
            </a:lvl3pPr>
            <a:lvl4pPr marL="1249916" indent="-178560">
              <a:buFont typeface="Wingdings" pitchFamily="2" charset="2"/>
              <a:buChar char="§"/>
              <a:defRPr sz="1400">
                <a:solidFill>
                  <a:srgbClr val="666666"/>
                </a:solidFill>
              </a:defRPr>
            </a:lvl4pPr>
            <a:lvl5pPr marL="1607035" indent="-178560">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9983" lvl="0" indent="-249983" algn="l" defTabSz="714237" rtl="0" eaLnBrk="1" latinLnBrk="0" hangingPunct="1">
              <a:lnSpc>
                <a:spcPts val="1875"/>
              </a:lnSpc>
              <a:spcBef>
                <a:spcPts val="1406"/>
              </a:spcBef>
              <a:spcAft>
                <a:spcPts val="469"/>
              </a:spcAft>
              <a:buClr>
                <a:srgbClr val="00B0F0"/>
              </a:buClr>
              <a:buSzPct val="100000"/>
              <a:buFontTx/>
              <a:buBlip>
                <a:blip r:embed="rId2"/>
              </a:buBlip>
            </a:pPr>
            <a:r>
              <a:rPr lang="en-US" smtClean="0"/>
              <a:t>Click to edit Master text styles</a:t>
            </a:r>
          </a:p>
          <a:p>
            <a:pPr marL="249983" lvl="1" indent="-249983" algn="l" defTabSz="714237" rtl="0" eaLnBrk="1" latinLnBrk="0" hangingPunct="1">
              <a:lnSpc>
                <a:spcPts val="1875"/>
              </a:lnSpc>
              <a:spcBef>
                <a:spcPts val="1406"/>
              </a:spcBef>
              <a:spcAft>
                <a:spcPts val="469"/>
              </a:spcAft>
              <a:buClr>
                <a:srgbClr val="00B0F0"/>
              </a:buClr>
              <a:buSzPct val="100000"/>
              <a:buFontTx/>
              <a:buBlip>
                <a:blip r:embed="rId2"/>
              </a:buBlip>
            </a:pPr>
            <a:r>
              <a:rPr lang="en-US" smtClean="0"/>
              <a:t>Second level</a:t>
            </a:r>
          </a:p>
          <a:p>
            <a:pPr marL="249983" lvl="2" indent="-249983" algn="l" defTabSz="714237" rtl="0" eaLnBrk="1" latinLnBrk="0" hangingPunct="1">
              <a:lnSpc>
                <a:spcPts val="1875"/>
              </a:lnSpc>
              <a:spcBef>
                <a:spcPts val="1406"/>
              </a:spcBef>
              <a:spcAft>
                <a:spcPts val="469"/>
              </a:spcAft>
              <a:buClr>
                <a:srgbClr val="00B0F0"/>
              </a:buClr>
              <a:buSzPct val="100000"/>
              <a:buFontTx/>
              <a:buBlip>
                <a:blip r:embed="rId2"/>
              </a:buBlip>
            </a:pPr>
            <a:r>
              <a:rPr lang="en-US" smtClean="0"/>
              <a:t>Third level</a:t>
            </a:r>
          </a:p>
          <a:p>
            <a:pPr marL="249983" lvl="3" indent="-249983" algn="l" defTabSz="714237" rtl="0" eaLnBrk="1" latinLnBrk="0" hangingPunct="1">
              <a:lnSpc>
                <a:spcPts val="1875"/>
              </a:lnSpc>
              <a:spcBef>
                <a:spcPts val="1406"/>
              </a:spcBef>
              <a:spcAft>
                <a:spcPts val="469"/>
              </a:spcAft>
              <a:buClr>
                <a:srgbClr val="00B0F0"/>
              </a:buClr>
              <a:buSzPct val="100000"/>
              <a:buFontTx/>
              <a:buBlip>
                <a:blip r:embed="rId2"/>
              </a:buBlip>
            </a:pPr>
            <a:r>
              <a:rPr lang="en-US" smtClean="0"/>
              <a:t>Fourth level</a:t>
            </a:r>
          </a:p>
          <a:p>
            <a:pPr marL="249983" lvl="4" indent="-249983" algn="l" defTabSz="714237" rtl="0" eaLnBrk="1" latinLnBrk="0" hangingPunct="1">
              <a:lnSpc>
                <a:spcPts val="1875"/>
              </a:lnSpc>
              <a:spcBef>
                <a:spcPts val="1406"/>
              </a:spcBef>
              <a:spcAft>
                <a:spcPts val="469"/>
              </a:spcAft>
              <a:buClr>
                <a:srgbClr val="00B0F0"/>
              </a:buClr>
              <a:buSzPct val="100000"/>
              <a:buFontTx/>
              <a:buBlip>
                <a:blip r:embed="rId2"/>
              </a:buBlip>
            </a:pPr>
            <a:r>
              <a:rPr lang="en-US" smtClean="0"/>
              <a:t>Fifth level</a:t>
            </a:r>
            <a:endParaRPr lang="en-US" dirty="0"/>
          </a:p>
        </p:txBody>
      </p:sp>
      <p:sp>
        <p:nvSpPr>
          <p:cNvPr id="15" name="Content Placeholder 3"/>
          <p:cNvSpPr>
            <a:spLocks noGrp="1"/>
          </p:cNvSpPr>
          <p:nvPr>
            <p:ph sz="half" idx="15"/>
          </p:nvPr>
        </p:nvSpPr>
        <p:spPr>
          <a:xfrm>
            <a:off x="465328" y="1504159"/>
            <a:ext cx="5346202" cy="3448843"/>
          </a:xfrm>
        </p:spPr>
        <p:txBody>
          <a:bodyPr lIns="0">
            <a:noAutofit/>
          </a:bodyPr>
          <a:lstStyle>
            <a:lvl1pPr marL="267839" indent="-267839">
              <a:buFont typeface="Wingdings" pitchFamily="2" charset="2"/>
              <a:buChar char="§"/>
              <a:defRPr lang="en-US" sz="1900" kern="1200" dirty="0" smtClean="0">
                <a:solidFill>
                  <a:srgbClr val="666666"/>
                </a:solidFill>
                <a:latin typeface="Segoe UI" pitchFamily="34" charset="0"/>
                <a:ea typeface="Segoe UI" pitchFamily="34" charset="0"/>
                <a:cs typeface="Segoe UI" pitchFamily="34" charset="0"/>
              </a:defRPr>
            </a:lvl1pPr>
            <a:lvl2pPr marL="580319" indent="-223200">
              <a:buFont typeface="Wingdings" pitchFamily="2" charset="2"/>
              <a:buChar char="§"/>
              <a:defRPr sz="1600">
                <a:solidFill>
                  <a:srgbClr val="666666"/>
                </a:solidFill>
              </a:defRPr>
            </a:lvl2pPr>
            <a:lvl3pPr marL="892798" indent="-178560">
              <a:buFont typeface="Wingdings" pitchFamily="2" charset="2"/>
              <a:buChar char="§"/>
              <a:defRPr sz="1600">
                <a:solidFill>
                  <a:srgbClr val="666666"/>
                </a:solidFill>
              </a:defRPr>
            </a:lvl3pPr>
            <a:lvl4pPr marL="1249916" indent="-178560">
              <a:buFont typeface="Wingdings" pitchFamily="2" charset="2"/>
              <a:buChar char="§"/>
              <a:defRPr sz="1400">
                <a:solidFill>
                  <a:srgbClr val="666666"/>
                </a:solidFill>
              </a:defRPr>
            </a:lvl4pPr>
            <a:lvl5pPr marL="1607035" indent="-178560">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9983" lvl="0" indent="-249983" algn="l" defTabSz="714237" rtl="0" eaLnBrk="1" latinLnBrk="0" hangingPunct="1">
              <a:lnSpc>
                <a:spcPts val="1875"/>
              </a:lnSpc>
              <a:spcBef>
                <a:spcPts val="1406"/>
              </a:spcBef>
              <a:spcAft>
                <a:spcPts val="469"/>
              </a:spcAft>
              <a:buClr>
                <a:srgbClr val="00B0F0"/>
              </a:buClr>
              <a:buSzPct val="100000"/>
              <a:buFontTx/>
              <a:buBlip>
                <a:blip r:embed="rId2"/>
              </a:buBlip>
            </a:pPr>
            <a:r>
              <a:rPr lang="en-US" smtClean="0"/>
              <a:t>Click to edit Master text styles</a:t>
            </a:r>
          </a:p>
          <a:p>
            <a:pPr marL="249983" lvl="1" indent="-249983" algn="l" defTabSz="714237" rtl="0" eaLnBrk="1" latinLnBrk="0" hangingPunct="1">
              <a:lnSpc>
                <a:spcPts val="1875"/>
              </a:lnSpc>
              <a:spcBef>
                <a:spcPts val="1406"/>
              </a:spcBef>
              <a:spcAft>
                <a:spcPts val="469"/>
              </a:spcAft>
              <a:buClr>
                <a:srgbClr val="00B0F0"/>
              </a:buClr>
              <a:buSzPct val="100000"/>
              <a:buFontTx/>
              <a:buBlip>
                <a:blip r:embed="rId2"/>
              </a:buBlip>
            </a:pPr>
            <a:r>
              <a:rPr lang="en-US" smtClean="0"/>
              <a:t>Second level</a:t>
            </a:r>
          </a:p>
          <a:p>
            <a:pPr marL="249983" lvl="2" indent="-249983" algn="l" defTabSz="714237" rtl="0" eaLnBrk="1" latinLnBrk="0" hangingPunct="1">
              <a:lnSpc>
                <a:spcPts val="1875"/>
              </a:lnSpc>
              <a:spcBef>
                <a:spcPts val="1406"/>
              </a:spcBef>
              <a:spcAft>
                <a:spcPts val="469"/>
              </a:spcAft>
              <a:buClr>
                <a:srgbClr val="00B0F0"/>
              </a:buClr>
              <a:buSzPct val="100000"/>
              <a:buFontTx/>
              <a:buBlip>
                <a:blip r:embed="rId2"/>
              </a:buBlip>
            </a:pPr>
            <a:r>
              <a:rPr lang="en-US" smtClean="0"/>
              <a:t>Third level</a:t>
            </a:r>
          </a:p>
          <a:p>
            <a:pPr marL="249983" lvl="3" indent="-249983" algn="l" defTabSz="714237" rtl="0" eaLnBrk="1" latinLnBrk="0" hangingPunct="1">
              <a:lnSpc>
                <a:spcPts val="1875"/>
              </a:lnSpc>
              <a:spcBef>
                <a:spcPts val="1406"/>
              </a:spcBef>
              <a:spcAft>
                <a:spcPts val="469"/>
              </a:spcAft>
              <a:buClr>
                <a:srgbClr val="00B0F0"/>
              </a:buClr>
              <a:buSzPct val="100000"/>
              <a:buFontTx/>
              <a:buBlip>
                <a:blip r:embed="rId2"/>
              </a:buBlip>
            </a:pPr>
            <a:r>
              <a:rPr lang="en-US" smtClean="0"/>
              <a:t>Fourth level</a:t>
            </a:r>
          </a:p>
          <a:p>
            <a:pPr marL="249983" lvl="4" indent="-249983" algn="l" defTabSz="714237" rtl="0" eaLnBrk="1" latinLnBrk="0" hangingPunct="1">
              <a:lnSpc>
                <a:spcPts val="1875"/>
              </a:lnSpc>
              <a:spcBef>
                <a:spcPts val="1406"/>
              </a:spcBef>
              <a:spcAft>
                <a:spcPts val="469"/>
              </a:spcAft>
              <a:buClr>
                <a:srgbClr val="00B0F0"/>
              </a:buClr>
              <a:buSzPct val="100000"/>
              <a:buFontTx/>
              <a:buBlip>
                <a:blip r:embed="rId2"/>
              </a:buBlip>
            </a:pPr>
            <a:r>
              <a:rPr lang="en-US" smtClean="0"/>
              <a:t>Fifth level</a:t>
            </a:r>
            <a:endParaRPr lang="en-US" dirty="0"/>
          </a:p>
        </p:txBody>
      </p:sp>
      <p:sp>
        <p:nvSpPr>
          <p:cNvPr id="13" name="Text Placeholder 12"/>
          <p:cNvSpPr>
            <a:spLocks noGrp="1"/>
          </p:cNvSpPr>
          <p:nvPr>
            <p:ph type="body" sz="quarter" idx="13" hasCustomPrompt="1"/>
          </p:nvPr>
        </p:nvSpPr>
        <p:spPr>
          <a:xfrm>
            <a:off x="457200" y="1143002"/>
            <a:ext cx="8239208" cy="2540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9" name="Title 1"/>
          <p:cNvSpPr>
            <a:spLocks noGrp="1"/>
          </p:cNvSpPr>
          <p:nvPr>
            <p:ph type="title"/>
          </p:nvPr>
        </p:nvSpPr>
        <p:spPr>
          <a:xfrm>
            <a:off x="420534" y="207698"/>
            <a:ext cx="8275875" cy="952500"/>
          </a:xfrm>
        </p:spPr>
        <p:txBody>
          <a:bodyPr lIns="0"/>
          <a:lstStyle>
            <a:lvl1pPr algn="l">
              <a:defRPr/>
            </a:lvl1pPr>
          </a:lstStyle>
          <a:p>
            <a:r>
              <a:rPr lang="en-US" smtClean="0"/>
              <a:t>Click to edit Master title style</a:t>
            </a:r>
            <a:endParaRPr lang="en-US" dirty="0"/>
          </a:p>
        </p:txBody>
      </p:sp>
      <p:sp>
        <p:nvSpPr>
          <p:cNvPr id="10" name="Date Placeholder 9"/>
          <p:cNvSpPr>
            <a:spLocks noGrp="1"/>
          </p:cNvSpPr>
          <p:nvPr>
            <p:ph type="dt" sz="half" idx="17"/>
          </p:nvPr>
        </p:nvSpPr>
        <p:spPr>
          <a:xfrm>
            <a:off x="905330" y="5270500"/>
            <a:ext cx="916071" cy="127000"/>
          </a:xfrm>
          <a:prstGeom prst="rect">
            <a:avLst/>
          </a:prstGeom>
        </p:spPr>
        <p:txBody>
          <a:bodyPr/>
          <a:lstStyle/>
          <a:p>
            <a:r>
              <a:rPr lang="en-US" smtClean="0"/>
              <a:t>5/13/2011</a:t>
            </a:r>
            <a:endParaRPr lang="en-US" dirty="0"/>
          </a:p>
        </p:txBody>
      </p:sp>
      <p:sp>
        <p:nvSpPr>
          <p:cNvPr id="11" name="Slide Number Placeholder 10"/>
          <p:cNvSpPr>
            <a:spLocks noGrp="1"/>
          </p:cNvSpPr>
          <p:nvPr>
            <p:ph type="sldNum" sz="quarter" idx="18"/>
          </p:nvPr>
        </p:nvSpPr>
        <p:spPr>
          <a:xfrm>
            <a:off x="460721" y="5270500"/>
            <a:ext cx="387316" cy="127000"/>
          </a:xfrm>
          <a:prstGeom prst="rect">
            <a:avLst/>
          </a:prstGeom>
        </p:spPr>
        <p:txBody>
          <a:bodyPr/>
          <a:lstStyle/>
          <a:p>
            <a:pPr algn="l"/>
            <a:r>
              <a:rPr lang="en-US" smtClean="0"/>
              <a:t>PAGE </a:t>
            </a:r>
            <a:fld id="{711B4CA8-52BE-46B1-A536-58CE1A3FAF74}" type="slidenum">
              <a:rPr lang="en-US" smtClean="0"/>
              <a:pPr algn="l"/>
              <a:t>‹#›</a:t>
            </a:fld>
            <a:endParaRPr lang="en-US" dirty="0"/>
          </a:p>
        </p:txBody>
      </p:sp>
      <p:sp>
        <p:nvSpPr>
          <p:cNvPr id="12" name="Footer Placeholder 11"/>
          <p:cNvSpPr>
            <a:spLocks noGrp="1"/>
          </p:cNvSpPr>
          <p:nvPr>
            <p:ph type="ftr" sz="quarter" idx="19"/>
          </p:nvPr>
        </p:nvSpPr>
        <p:spPr>
          <a:xfrm>
            <a:off x="460722" y="5384708"/>
            <a:ext cx="1360679" cy="107145"/>
          </a:xfrm>
          <a:prstGeom prst="rect">
            <a:avLst/>
          </a:prstGeom>
        </p:spPr>
        <p:txBody>
          <a:bodyPr/>
          <a:lstStyle/>
          <a:p>
            <a:pPr algn="l"/>
            <a:r>
              <a:rPr lang="en-US" smtClean="0"/>
              <a:t>MICROSOFT CONFIDENTIAL</a:t>
            </a:r>
            <a:endParaRPr lang="en-US" dirty="0"/>
          </a:p>
        </p:txBody>
      </p:sp>
      <p:sp>
        <p:nvSpPr>
          <p:cNvPr id="20" name="Text Placeholder 3"/>
          <p:cNvSpPr>
            <a:spLocks noGrp="1"/>
          </p:cNvSpPr>
          <p:nvPr>
            <p:ph type="body" sz="half" idx="2"/>
          </p:nvPr>
        </p:nvSpPr>
        <p:spPr>
          <a:xfrm>
            <a:off x="457200" y="4953000"/>
            <a:ext cx="7162800" cy="254000"/>
          </a:xfrm>
        </p:spPr>
        <p:txBody>
          <a:bodyPr>
            <a:noAutofit/>
          </a:bodyPr>
          <a:lstStyle>
            <a:lvl1pPr marL="0" indent="0">
              <a:lnSpc>
                <a:spcPts val="1406"/>
              </a:lnSpc>
              <a:spcBef>
                <a:spcPts val="0"/>
              </a:spcBef>
              <a:spcAft>
                <a:spcPts val="0"/>
              </a:spcAft>
              <a:buNone/>
              <a:defRPr sz="1100" spc="-31" baseline="0"/>
            </a:lvl1pPr>
            <a:lvl2pPr marL="357119" indent="0">
              <a:buNone/>
              <a:defRPr sz="900"/>
            </a:lvl2pPr>
            <a:lvl3pPr marL="714237" indent="0">
              <a:buNone/>
              <a:defRPr sz="800"/>
            </a:lvl3pPr>
            <a:lvl4pPr marL="1071356" indent="0">
              <a:buNone/>
              <a:defRPr sz="700"/>
            </a:lvl4pPr>
            <a:lvl5pPr marL="1428477" indent="0">
              <a:buNone/>
              <a:defRPr sz="700"/>
            </a:lvl5pPr>
            <a:lvl6pPr marL="1785594" indent="0">
              <a:buNone/>
              <a:defRPr sz="700"/>
            </a:lvl6pPr>
            <a:lvl7pPr marL="2142714" indent="0">
              <a:buNone/>
              <a:defRPr sz="700"/>
            </a:lvl7pPr>
            <a:lvl8pPr marL="2499832" indent="0">
              <a:buNone/>
              <a:defRPr sz="700"/>
            </a:lvl8pPr>
            <a:lvl9pPr marL="2856952" indent="0">
              <a:buNone/>
              <a:defRPr sz="700"/>
            </a:lvl9pPr>
          </a:lstStyle>
          <a:p>
            <a:pPr lvl="0"/>
            <a:r>
              <a:rPr lang="en-US" smtClean="0"/>
              <a:t>Click to edit Master text styles</a:t>
            </a:r>
          </a:p>
        </p:txBody>
      </p:sp>
    </p:spTree>
    <p:extLst>
      <p:ext uri="{BB962C8B-B14F-4D97-AF65-F5344CB8AC3E}">
        <p14:creationId xmlns:p14="http://schemas.microsoft.com/office/powerpoint/2010/main" val="1698566222"/>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wo column on three column grid with headers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0721" y="1504157"/>
            <a:ext cx="5334000" cy="533135"/>
          </a:xfrm>
        </p:spPr>
        <p:txBody>
          <a:bodyPr anchor="t">
            <a:noAutofit/>
          </a:bodyPr>
          <a:lstStyle>
            <a:lvl1pPr marL="0" indent="0">
              <a:buNone/>
              <a:defRPr sz="1600" b="1" cap="all" spc="39" baseline="0">
                <a:solidFill>
                  <a:srgbClr val="666666"/>
                </a:solidFill>
                <a:latin typeface="Segoe UI" pitchFamily="34" charset="0"/>
                <a:ea typeface="Segoe UI" pitchFamily="34" charset="0"/>
                <a:cs typeface="Segoe UI" pitchFamily="34" charset="0"/>
              </a:defRPr>
            </a:lvl1pPr>
            <a:lvl2pPr marL="357119" indent="0">
              <a:buNone/>
              <a:defRPr sz="1600" b="1"/>
            </a:lvl2pPr>
            <a:lvl3pPr marL="714237" indent="0">
              <a:buNone/>
              <a:defRPr sz="1400" b="1"/>
            </a:lvl3pPr>
            <a:lvl4pPr marL="1071356" indent="0">
              <a:buNone/>
              <a:defRPr sz="1200" b="1"/>
            </a:lvl4pPr>
            <a:lvl5pPr marL="1428477" indent="0">
              <a:buNone/>
              <a:defRPr sz="1200" b="1"/>
            </a:lvl5pPr>
            <a:lvl6pPr marL="1785594" indent="0">
              <a:buNone/>
              <a:defRPr sz="1200" b="1"/>
            </a:lvl6pPr>
            <a:lvl7pPr marL="2142714" indent="0">
              <a:buNone/>
              <a:defRPr sz="1200" b="1"/>
            </a:lvl7pPr>
            <a:lvl8pPr marL="2499832" indent="0">
              <a:buNone/>
              <a:defRPr sz="1200" b="1"/>
            </a:lvl8pPr>
            <a:lvl9pPr marL="2856952" indent="0">
              <a:buNone/>
              <a:defRPr sz="1200" b="1"/>
            </a:lvl9pPr>
          </a:lstStyle>
          <a:p>
            <a:pPr lvl="0"/>
            <a:r>
              <a:rPr lang="en-US" dirty="0" smtClean="0"/>
              <a:t>Click to Edit Headline</a:t>
            </a:r>
          </a:p>
        </p:txBody>
      </p:sp>
      <p:sp>
        <p:nvSpPr>
          <p:cNvPr id="5" name="Text Placeholder 4"/>
          <p:cNvSpPr>
            <a:spLocks noGrp="1"/>
          </p:cNvSpPr>
          <p:nvPr>
            <p:ph type="body" sz="quarter" idx="3" hasCustomPrompt="1"/>
          </p:nvPr>
        </p:nvSpPr>
        <p:spPr>
          <a:xfrm>
            <a:off x="6251961" y="1504157"/>
            <a:ext cx="2438400" cy="533135"/>
          </a:xfrm>
        </p:spPr>
        <p:txBody>
          <a:bodyPr anchor="t">
            <a:noAutofit/>
          </a:bodyPr>
          <a:lstStyle>
            <a:lvl1pPr marL="0" indent="0">
              <a:buNone/>
              <a:defRPr lang="en-US" sz="1600" b="1" kern="1200" cap="all" spc="39" baseline="0" dirty="0" smtClean="0">
                <a:solidFill>
                  <a:srgbClr val="666666"/>
                </a:solidFill>
                <a:latin typeface="Segoe UI" pitchFamily="34" charset="0"/>
                <a:ea typeface="Segoe UI" pitchFamily="34" charset="0"/>
                <a:cs typeface="Segoe UI" pitchFamily="34" charset="0"/>
              </a:defRPr>
            </a:lvl1pPr>
            <a:lvl2pPr marL="357119" indent="0">
              <a:buNone/>
              <a:defRPr sz="1600" b="1"/>
            </a:lvl2pPr>
            <a:lvl3pPr marL="714237" indent="0">
              <a:buNone/>
              <a:defRPr sz="1400" b="1"/>
            </a:lvl3pPr>
            <a:lvl4pPr marL="1071356" indent="0">
              <a:buNone/>
              <a:defRPr sz="1200" b="1"/>
            </a:lvl4pPr>
            <a:lvl5pPr marL="1428477" indent="0">
              <a:buNone/>
              <a:defRPr sz="1200" b="1"/>
            </a:lvl5pPr>
            <a:lvl6pPr marL="1785594" indent="0">
              <a:buNone/>
              <a:defRPr sz="1200" b="1"/>
            </a:lvl6pPr>
            <a:lvl7pPr marL="2142714" indent="0">
              <a:buNone/>
              <a:defRPr sz="1200" b="1"/>
            </a:lvl7pPr>
            <a:lvl8pPr marL="2499832" indent="0">
              <a:buNone/>
              <a:defRPr sz="1200" b="1"/>
            </a:lvl8pPr>
            <a:lvl9pPr marL="2856952" indent="0">
              <a:buNone/>
              <a:defRPr sz="1200" b="1"/>
            </a:lvl9pPr>
          </a:lstStyle>
          <a:p>
            <a:pPr lvl="0"/>
            <a:r>
              <a:rPr lang="en-US" dirty="0" smtClean="0"/>
              <a:t>Click to edit Headline</a:t>
            </a:r>
          </a:p>
        </p:txBody>
      </p:sp>
      <p:sp>
        <p:nvSpPr>
          <p:cNvPr id="15" name="Content Placeholder 3"/>
          <p:cNvSpPr>
            <a:spLocks noGrp="1"/>
          </p:cNvSpPr>
          <p:nvPr>
            <p:ph sz="half" idx="15"/>
          </p:nvPr>
        </p:nvSpPr>
        <p:spPr>
          <a:xfrm>
            <a:off x="460721" y="2032000"/>
            <a:ext cx="5350810" cy="2921000"/>
          </a:xfrm>
        </p:spPr>
        <p:txBody>
          <a:bodyPr>
            <a:noAutofit/>
          </a:bodyPr>
          <a:lstStyle>
            <a:lvl1pPr marL="249240" indent="-249240">
              <a:buFont typeface="Wingdings" pitchFamily="2" charset="2"/>
              <a:buChar char="§"/>
              <a:defRPr lang="en-US" sz="1900" kern="1200" dirty="0" smtClean="0">
                <a:solidFill>
                  <a:srgbClr val="666666"/>
                </a:solidFill>
                <a:latin typeface="Segoe UI" pitchFamily="34" charset="0"/>
                <a:ea typeface="Segoe UI" pitchFamily="34" charset="0"/>
                <a:cs typeface="Segoe UI" pitchFamily="34" charset="0"/>
              </a:defRPr>
            </a:lvl1pPr>
            <a:lvl2pPr marL="580319" indent="-223200">
              <a:buFont typeface="Wingdings" pitchFamily="2" charset="2"/>
              <a:buChar char="§"/>
              <a:defRPr sz="1600">
                <a:solidFill>
                  <a:srgbClr val="666666"/>
                </a:solidFill>
              </a:defRPr>
            </a:lvl2pPr>
            <a:lvl3pPr marL="892798" indent="-178560">
              <a:buFont typeface="Wingdings" pitchFamily="2" charset="2"/>
              <a:buChar char="§"/>
              <a:defRPr sz="1600">
                <a:solidFill>
                  <a:srgbClr val="666666"/>
                </a:solidFill>
              </a:defRPr>
            </a:lvl3pPr>
            <a:lvl4pPr marL="1249916" indent="-178560">
              <a:buFont typeface="Wingdings" pitchFamily="2" charset="2"/>
              <a:buChar char="§"/>
              <a:defRPr sz="1400">
                <a:solidFill>
                  <a:srgbClr val="666666"/>
                </a:solidFill>
              </a:defRPr>
            </a:lvl4pPr>
            <a:lvl5pPr marL="1607035" indent="-178560">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9983" lvl="0" indent="-249983" algn="l" defTabSz="714237" rtl="0" eaLnBrk="1" latinLnBrk="0" hangingPunct="1">
              <a:lnSpc>
                <a:spcPts val="1875"/>
              </a:lnSpc>
              <a:spcBef>
                <a:spcPts val="1406"/>
              </a:spcBef>
              <a:spcAft>
                <a:spcPts val="469"/>
              </a:spcAft>
              <a:buClr>
                <a:srgbClr val="00B0F0"/>
              </a:buClr>
              <a:buSzPct val="100000"/>
              <a:buFontTx/>
              <a:buBlip>
                <a:blip r:embed="rId2"/>
              </a:buBlip>
            </a:pPr>
            <a:r>
              <a:rPr lang="en-US" smtClean="0"/>
              <a:t>Click to edit Master text styles</a:t>
            </a:r>
          </a:p>
          <a:p>
            <a:pPr marL="249983" lvl="1" indent="-249983" algn="l" defTabSz="714237" rtl="0" eaLnBrk="1" latinLnBrk="0" hangingPunct="1">
              <a:lnSpc>
                <a:spcPts val="1875"/>
              </a:lnSpc>
              <a:spcBef>
                <a:spcPts val="1406"/>
              </a:spcBef>
              <a:spcAft>
                <a:spcPts val="469"/>
              </a:spcAft>
              <a:buClr>
                <a:srgbClr val="00B0F0"/>
              </a:buClr>
              <a:buSzPct val="100000"/>
              <a:buFontTx/>
              <a:buBlip>
                <a:blip r:embed="rId2"/>
              </a:buBlip>
            </a:pPr>
            <a:r>
              <a:rPr lang="en-US" smtClean="0"/>
              <a:t>Second level</a:t>
            </a:r>
          </a:p>
          <a:p>
            <a:pPr marL="249983" lvl="2" indent="-249983" algn="l" defTabSz="714237" rtl="0" eaLnBrk="1" latinLnBrk="0" hangingPunct="1">
              <a:lnSpc>
                <a:spcPts val="1875"/>
              </a:lnSpc>
              <a:spcBef>
                <a:spcPts val="1406"/>
              </a:spcBef>
              <a:spcAft>
                <a:spcPts val="469"/>
              </a:spcAft>
              <a:buClr>
                <a:srgbClr val="00B0F0"/>
              </a:buClr>
              <a:buSzPct val="100000"/>
              <a:buFontTx/>
              <a:buBlip>
                <a:blip r:embed="rId2"/>
              </a:buBlip>
            </a:pPr>
            <a:r>
              <a:rPr lang="en-US" smtClean="0"/>
              <a:t>Third level</a:t>
            </a:r>
          </a:p>
          <a:p>
            <a:pPr marL="249983" lvl="3" indent="-249983" algn="l" defTabSz="714237" rtl="0" eaLnBrk="1" latinLnBrk="0" hangingPunct="1">
              <a:lnSpc>
                <a:spcPts val="1875"/>
              </a:lnSpc>
              <a:spcBef>
                <a:spcPts val="1406"/>
              </a:spcBef>
              <a:spcAft>
                <a:spcPts val="469"/>
              </a:spcAft>
              <a:buClr>
                <a:srgbClr val="00B0F0"/>
              </a:buClr>
              <a:buSzPct val="100000"/>
              <a:buFontTx/>
              <a:buBlip>
                <a:blip r:embed="rId2"/>
              </a:buBlip>
            </a:pPr>
            <a:r>
              <a:rPr lang="en-US" smtClean="0"/>
              <a:t>Fourth level</a:t>
            </a:r>
          </a:p>
          <a:p>
            <a:pPr marL="249983" lvl="4" indent="-249983" algn="l" defTabSz="714237" rtl="0" eaLnBrk="1" latinLnBrk="0" hangingPunct="1">
              <a:lnSpc>
                <a:spcPts val="1875"/>
              </a:lnSpc>
              <a:spcBef>
                <a:spcPts val="1406"/>
              </a:spcBef>
              <a:spcAft>
                <a:spcPts val="469"/>
              </a:spcAft>
              <a:buClr>
                <a:srgbClr val="00B0F0"/>
              </a:buClr>
              <a:buSzPct val="100000"/>
              <a:buFontTx/>
              <a:buBlip>
                <a:blip r:embed="rId2"/>
              </a:buBlip>
            </a:pPr>
            <a:r>
              <a:rPr lang="en-US" smtClean="0"/>
              <a:t>Fifth level</a:t>
            </a:r>
            <a:endParaRPr lang="en-US" dirty="0"/>
          </a:p>
        </p:txBody>
      </p:sp>
      <p:sp>
        <p:nvSpPr>
          <p:cNvPr id="17" name="Content Placeholder 3"/>
          <p:cNvSpPr>
            <a:spLocks noGrp="1"/>
          </p:cNvSpPr>
          <p:nvPr>
            <p:ph sz="half" idx="16"/>
          </p:nvPr>
        </p:nvSpPr>
        <p:spPr>
          <a:xfrm>
            <a:off x="6251962" y="2032000"/>
            <a:ext cx="2444447" cy="2921000"/>
          </a:xfrm>
        </p:spPr>
        <p:txBody>
          <a:bodyPr>
            <a:noAutofit/>
          </a:bodyPr>
          <a:lstStyle>
            <a:lvl1pPr marL="267839" indent="-267839">
              <a:buFont typeface="Wingdings" pitchFamily="2" charset="2"/>
              <a:buChar char="§"/>
              <a:defRPr lang="en-US" sz="1900" kern="1200" dirty="0" smtClean="0">
                <a:solidFill>
                  <a:srgbClr val="666666"/>
                </a:solidFill>
                <a:latin typeface="Segoe UI" pitchFamily="34" charset="0"/>
                <a:ea typeface="Segoe UI" pitchFamily="34" charset="0"/>
                <a:cs typeface="Segoe UI" pitchFamily="34" charset="0"/>
              </a:defRPr>
            </a:lvl1pPr>
            <a:lvl2pPr marL="580319" indent="-223200">
              <a:buFont typeface="Wingdings" pitchFamily="2" charset="2"/>
              <a:buChar char="§"/>
              <a:defRPr sz="1600">
                <a:solidFill>
                  <a:srgbClr val="666666"/>
                </a:solidFill>
              </a:defRPr>
            </a:lvl2pPr>
            <a:lvl3pPr marL="892798" indent="-178560">
              <a:buFont typeface="Wingdings" pitchFamily="2" charset="2"/>
              <a:buChar char="§"/>
              <a:defRPr sz="1600">
                <a:solidFill>
                  <a:srgbClr val="666666"/>
                </a:solidFill>
              </a:defRPr>
            </a:lvl3pPr>
            <a:lvl4pPr marL="1249916" indent="-178560">
              <a:buFont typeface="Wingdings" pitchFamily="2" charset="2"/>
              <a:buChar char="§"/>
              <a:defRPr sz="1400">
                <a:solidFill>
                  <a:srgbClr val="666666"/>
                </a:solidFill>
              </a:defRPr>
            </a:lvl4pPr>
            <a:lvl5pPr marL="1607035" indent="-178560">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9983" lvl="0" indent="-249983" algn="l" defTabSz="714237" rtl="0" eaLnBrk="1" latinLnBrk="0" hangingPunct="1">
              <a:lnSpc>
                <a:spcPts val="1875"/>
              </a:lnSpc>
              <a:spcBef>
                <a:spcPts val="1406"/>
              </a:spcBef>
              <a:spcAft>
                <a:spcPts val="469"/>
              </a:spcAft>
              <a:buClr>
                <a:srgbClr val="00B0F0"/>
              </a:buClr>
              <a:buSzPct val="100000"/>
              <a:buFontTx/>
              <a:buBlip>
                <a:blip r:embed="rId2"/>
              </a:buBlip>
            </a:pPr>
            <a:r>
              <a:rPr lang="en-US" smtClean="0"/>
              <a:t>Click to edit Master text styles</a:t>
            </a:r>
          </a:p>
          <a:p>
            <a:pPr marL="249983" lvl="1" indent="-249983" algn="l" defTabSz="714237" rtl="0" eaLnBrk="1" latinLnBrk="0" hangingPunct="1">
              <a:lnSpc>
                <a:spcPts val="1875"/>
              </a:lnSpc>
              <a:spcBef>
                <a:spcPts val="1406"/>
              </a:spcBef>
              <a:spcAft>
                <a:spcPts val="469"/>
              </a:spcAft>
              <a:buClr>
                <a:srgbClr val="00B0F0"/>
              </a:buClr>
              <a:buSzPct val="100000"/>
              <a:buFontTx/>
              <a:buBlip>
                <a:blip r:embed="rId2"/>
              </a:buBlip>
            </a:pPr>
            <a:r>
              <a:rPr lang="en-US" smtClean="0"/>
              <a:t>Second level</a:t>
            </a:r>
          </a:p>
          <a:p>
            <a:pPr marL="249983" lvl="2" indent="-249983" algn="l" defTabSz="714237" rtl="0" eaLnBrk="1" latinLnBrk="0" hangingPunct="1">
              <a:lnSpc>
                <a:spcPts val="1875"/>
              </a:lnSpc>
              <a:spcBef>
                <a:spcPts val="1406"/>
              </a:spcBef>
              <a:spcAft>
                <a:spcPts val="469"/>
              </a:spcAft>
              <a:buClr>
                <a:srgbClr val="00B0F0"/>
              </a:buClr>
              <a:buSzPct val="100000"/>
              <a:buFontTx/>
              <a:buBlip>
                <a:blip r:embed="rId2"/>
              </a:buBlip>
            </a:pPr>
            <a:r>
              <a:rPr lang="en-US" smtClean="0"/>
              <a:t>Third level</a:t>
            </a:r>
          </a:p>
          <a:p>
            <a:pPr marL="249983" lvl="3" indent="-249983" algn="l" defTabSz="714237" rtl="0" eaLnBrk="1" latinLnBrk="0" hangingPunct="1">
              <a:lnSpc>
                <a:spcPts val="1875"/>
              </a:lnSpc>
              <a:spcBef>
                <a:spcPts val="1406"/>
              </a:spcBef>
              <a:spcAft>
                <a:spcPts val="469"/>
              </a:spcAft>
              <a:buClr>
                <a:srgbClr val="00B0F0"/>
              </a:buClr>
              <a:buSzPct val="100000"/>
              <a:buFontTx/>
              <a:buBlip>
                <a:blip r:embed="rId2"/>
              </a:buBlip>
            </a:pPr>
            <a:r>
              <a:rPr lang="en-US" smtClean="0"/>
              <a:t>Fourth level</a:t>
            </a:r>
          </a:p>
          <a:p>
            <a:pPr marL="249983" lvl="4" indent="-249983" algn="l" defTabSz="714237" rtl="0" eaLnBrk="1" latinLnBrk="0" hangingPunct="1">
              <a:lnSpc>
                <a:spcPts val="1875"/>
              </a:lnSpc>
              <a:spcBef>
                <a:spcPts val="1406"/>
              </a:spcBef>
              <a:spcAft>
                <a:spcPts val="469"/>
              </a:spcAft>
              <a:buClr>
                <a:srgbClr val="00B0F0"/>
              </a:buClr>
              <a:buSzPct val="100000"/>
              <a:buFontTx/>
              <a:buBlip>
                <a:blip r:embed="rId2"/>
              </a:buBlip>
            </a:pPr>
            <a:r>
              <a:rPr lang="en-US" smtClean="0"/>
              <a:t>Fifth level</a:t>
            </a:r>
            <a:endParaRPr lang="en-US" dirty="0"/>
          </a:p>
        </p:txBody>
      </p:sp>
      <p:sp>
        <p:nvSpPr>
          <p:cNvPr id="16" name="Text Placeholder 12"/>
          <p:cNvSpPr>
            <a:spLocks noGrp="1"/>
          </p:cNvSpPr>
          <p:nvPr>
            <p:ph type="body" sz="quarter" idx="13" hasCustomPrompt="1"/>
          </p:nvPr>
        </p:nvSpPr>
        <p:spPr>
          <a:xfrm>
            <a:off x="457200" y="1143002"/>
            <a:ext cx="8239208" cy="2540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21" name="Title 1"/>
          <p:cNvSpPr>
            <a:spLocks noGrp="1"/>
          </p:cNvSpPr>
          <p:nvPr>
            <p:ph type="title"/>
          </p:nvPr>
        </p:nvSpPr>
        <p:spPr>
          <a:xfrm>
            <a:off x="420534" y="207698"/>
            <a:ext cx="8275875" cy="952500"/>
          </a:xfrm>
        </p:spPr>
        <p:txBody>
          <a:bodyPr lIns="0"/>
          <a:lstStyle>
            <a:lvl1pPr algn="l">
              <a:defRPr/>
            </a:lvl1pPr>
          </a:lstStyle>
          <a:p>
            <a:r>
              <a:rPr lang="en-US" smtClean="0"/>
              <a:t>Click to edit Master title style</a:t>
            </a:r>
            <a:endParaRPr lang="en-US" dirty="0"/>
          </a:p>
        </p:txBody>
      </p:sp>
      <p:sp>
        <p:nvSpPr>
          <p:cNvPr id="12" name="Date Placeholder 11"/>
          <p:cNvSpPr>
            <a:spLocks noGrp="1"/>
          </p:cNvSpPr>
          <p:nvPr>
            <p:ph type="dt" sz="half" idx="17"/>
          </p:nvPr>
        </p:nvSpPr>
        <p:spPr>
          <a:xfrm>
            <a:off x="905330" y="5270500"/>
            <a:ext cx="916071" cy="127000"/>
          </a:xfrm>
          <a:prstGeom prst="rect">
            <a:avLst/>
          </a:prstGeom>
        </p:spPr>
        <p:txBody>
          <a:bodyPr/>
          <a:lstStyle/>
          <a:p>
            <a:r>
              <a:rPr lang="en-US" smtClean="0"/>
              <a:t>5/13/2011</a:t>
            </a:r>
            <a:endParaRPr lang="en-US" dirty="0"/>
          </a:p>
        </p:txBody>
      </p:sp>
      <p:sp>
        <p:nvSpPr>
          <p:cNvPr id="13" name="Slide Number Placeholder 12"/>
          <p:cNvSpPr>
            <a:spLocks noGrp="1"/>
          </p:cNvSpPr>
          <p:nvPr>
            <p:ph type="sldNum" sz="quarter" idx="18"/>
          </p:nvPr>
        </p:nvSpPr>
        <p:spPr>
          <a:xfrm>
            <a:off x="460721" y="5270500"/>
            <a:ext cx="387316" cy="127000"/>
          </a:xfrm>
          <a:prstGeom prst="rect">
            <a:avLst/>
          </a:prstGeom>
        </p:spPr>
        <p:txBody>
          <a:bodyPr/>
          <a:lstStyle/>
          <a:p>
            <a:pPr algn="l"/>
            <a:r>
              <a:rPr lang="en-US" smtClean="0"/>
              <a:t>PAGE </a:t>
            </a:r>
            <a:fld id="{711B4CA8-52BE-46B1-A536-58CE1A3FAF74}" type="slidenum">
              <a:rPr lang="en-US" smtClean="0"/>
              <a:pPr algn="l"/>
              <a:t>‹#›</a:t>
            </a:fld>
            <a:endParaRPr lang="en-US" dirty="0"/>
          </a:p>
        </p:txBody>
      </p:sp>
      <p:sp>
        <p:nvSpPr>
          <p:cNvPr id="14" name="Footer Placeholder 13"/>
          <p:cNvSpPr>
            <a:spLocks noGrp="1"/>
          </p:cNvSpPr>
          <p:nvPr>
            <p:ph type="ftr" sz="quarter" idx="19"/>
          </p:nvPr>
        </p:nvSpPr>
        <p:spPr>
          <a:xfrm>
            <a:off x="460722" y="5384708"/>
            <a:ext cx="1360679" cy="107145"/>
          </a:xfrm>
          <a:prstGeom prst="rect">
            <a:avLst/>
          </a:prstGeom>
        </p:spPr>
        <p:txBody>
          <a:bodyPr/>
          <a:lstStyle/>
          <a:p>
            <a:pPr algn="l"/>
            <a:r>
              <a:rPr lang="en-US" smtClean="0"/>
              <a:t>MICROSOFT CONFIDENTIAL</a:t>
            </a:r>
            <a:endParaRPr lang="en-US" dirty="0"/>
          </a:p>
        </p:txBody>
      </p:sp>
      <p:sp>
        <p:nvSpPr>
          <p:cNvPr id="22" name="Text Placeholder 3"/>
          <p:cNvSpPr>
            <a:spLocks noGrp="1"/>
          </p:cNvSpPr>
          <p:nvPr>
            <p:ph type="body" sz="half" idx="2"/>
          </p:nvPr>
        </p:nvSpPr>
        <p:spPr>
          <a:xfrm>
            <a:off x="457200" y="4953000"/>
            <a:ext cx="7162800" cy="254000"/>
          </a:xfrm>
        </p:spPr>
        <p:txBody>
          <a:bodyPr>
            <a:noAutofit/>
          </a:bodyPr>
          <a:lstStyle>
            <a:lvl1pPr marL="0" indent="0">
              <a:lnSpc>
                <a:spcPts val="1406"/>
              </a:lnSpc>
              <a:spcBef>
                <a:spcPts val="0"/>
              </a:spcBef>
              <a:spcAft>
                <a:spcPts val="0"/>
              </a:spcAft>
              <a:buNone/>
              <a:defRPr sz="1100" spc="-31" baseline="0"/>
            </a:lvl1pPr>
            <a:lvl2pPr marL="357119" indent="0">
              <a:buNone/>
              <a:defRPr sz="900"/>
            </a:lvl2pPr>
            <a:lvl3pPr marL="714237" indent="0">
              <a:buNone/>
              <a:defRPr sz="800"/>
            </a:lvl3pPr>
            <a:lvl4pPr marL="1071356" indent="0">
              <a:buNone/>
              <a:defRPr sz="700"/>
            </a:lvl4pPr>
            <a:lvl5pPr marL="1428477" indent="0">
              <a:buNone/>
              <a:defRPr sz="700"/>
            </a:lvl5pPr>
            <a:lvl6pPr marL="1785594" indent="0">
              <a:buNone/>
              <a:defRPr sz="700"/>
            </a:lvl6pPr>
            <a:lvl7pPr marL="2142714" indent="0">
              <a:buNone/>
              <a:defRPr sz="700"/>
            </a:lvl7pPr>
            <a:lvl8pPr marL="2499832" indent="0">
              <a:buNone/>
              <a:defRPr sz="700"/>
            </a:lvl8pPr>
            <a:lvl9pPr marL="2856952" indent="0">
              <a:buNone/>
              <a:defRPr sz="700"/>
            </a:lvl9pPr>
          </a:lstStyle>
          <a:p>
            <a:pPr lvl="0"/>
            <a:r>
              <a:rPr lang="en-US" smtClean="0"/>
              <a:t>Click to edit Master text styles</a:t>
            </a:r>
          </a:p>
        </p:txBody>
      </p:sp>
    </p:spTree>
    <p:extLst>
      <p:ext uri="{BB962C8B-B14F-4D97-AF65-F5344CB8AC3E}">
        <p14:creationId xmlns:p14="http://schemas.microsoft.com/office/powerpoint/2010/main" val="1236878786"/>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60722" y="1504159"/>
            <a:ext cx="2468319" cy="3448843"/>
          </a:xfrm>
        </p:spPr>
        <p:txBody>
          <a:bodyPr lIns="0">
            <a:noAutofit/>
          </a:bodyPr>
          <a:lstStyle>
            <a:lvl1pPr marL="267839" indent="-267839">
              <a:buFont typeface="Wingdings" pitchFamily="2" charset="2"/>
              <a:buChar char="§"/>
              <a:defRPr sz="1900">
                <a:solidFill>
                  <a:srgbClr val="666666"/>
                </a:solidFill>
              </a:defRPr>
            </a:lvl1pPr>
            <a:lvl2pPr marL="624958" indent="-267839">
              <a:buFont typeface="Wingdings" pitchFamily="2" charset="2"/>
              <a:buChar char="§"/>
              <a:defRPr sz="1600">
                <a:solidFill>
                  <a:srgbClr val="666666"/>
                </a:solidFill>
              </a:defRPr>
            </a:lvl2pPr>
            <a:lvl3pPr marL="982077" indent="-267839">
              <a:buFont typeface="Wingdings" pitchFamily="2" charset="2"/>
              <a:buChar char="§"/>
              <a:defRPr sz="1600">
                <a:solidFill>
                  <a:srgbClr val="666666"/>
                </a:solidFill>
              </a:defRPr>
            </a:lvl3pPr>
            <a:lvl4pPr marL="1294556" indent="-223200">
              <a:buFont typeface="Wingdings" pitchFamily="2" charset="2"/>
              <a:buChar char="§"/>
              <a:defRPr sz="1400">
                <a:solidFill>
                  <a:srgbClr val="666666"/>
                </a:solidFill>
              </a:defRPr>
            </a:lvl4pPr>
            <a:lvl5pPr marL="1651674" indent="-223200">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352203" y="1504159"/>
            <a:ext cx="2459328" cy="3448843"/>
          </a:xfrm>
        </p:spPr>
        <p:txBody>
          <a:bodyPr lIns="0">
            <a:noAutofit/>
          </a:bodyPr>
          <a:lstStyle>
            <a:lvl1pPr marL="267839" indent="-267839">
              <a:buFont typeface="Wingdings" pitchFamily="2" charset="2"/>
              <a:buChar char="§"/>
              <a:defRPr lang="en-US" sz="1900" kern="1200" dirty="0" smtClean="0">
                <a:solidFill>
                  <a:srgbClr val="666666"/>
                </a:solidFill>
                <a:latin typeface="Segoe UI" pitchFamily="34" charset="0"/>
                <a:ea typeface="Segoe UI" pitchFamily="34" charset="0"/>
                <a:cs typeface="Segoe UI" pitchFamily="34" charset="0"/>
              </a:defRPr>
            </a:lvl1pPr>
            <a:lvl2pPr marL="624958" indent="-267839">
              <a:buFont typeface="Wingdings" pitchFamily="2" charset="2"/>
              <a:buChar char="§"/>
              <a:defRPr sz="1600">
                <a:solidFill>
                  <a:srgbClr val="666666"/>
                </a:solidFill>
              </a:defRPr>
            </a:lvl2pPr>
            <a:lvl3pPr marL="982077" indent="-267839">
              <a:buFont typeface="Wingdings" pitchFamily="2" charset="2"/>
              <a:buChar char="§"/>
              <a:defRPr sz="1600">
                <a:solidFill>
                  <a:srgbClr val="666666"/>
                </a:solidFill>
              </a:defRPr>
            </a:lvl3pPr>
            <a:lvl4pPr marL="1294556" indent="-223200">
              <a:buFont typeface="Wingdings" pitchFamily="2" charset="2"/>
              <a:buChar char="§"/>
              <a:defRPr sz="1400">
                <a:solidFill>
                  <a:srgbClr val="666666"/>
                </a:solidFill>
              </a:defRPr>
            </a:lvl4pPr>
            <a:lvl5pPr marL="1651674" indent="-223200">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9983" lvl="0" indent="-249983" algn="l" defTabSz="714237" rtl="0" eaLnBrk="1" latinLnBrk="0" hangingPunct="1">
              <a:lnSpc>
                <a:spcPts val="1875"/>
              </a:lnSpc>
              <a:spcBef>
                <a:spcPts val="1406"/>
              </a:spcBef>
              <a:spcAft>
                <a:spcPts val="469"/>
              </a:spcAft>
              <a:buClr>
                <a:srgbClr val="00B0F0"/>
              </a:buClr>
              <a:buSzPct val="100000"/>
            </a:pPr>
            <a:r>
              <a:rPr lang="en-US" smtClean="0"/>
              <a:t>Click to edit Master text styles</a:t>
            </a:r>
          </a:p>
          <a:p>
            <a:pPr marL="249983" lvl="1" indent="-249983" algn="l" defTabSz="714237" rtl="0" eaLnBrk="1" latinLnBrk="0" hangingPunct="1">
              <a:lnSpc>
                <a:spcPts val="1875"/>
              </a:lnSpc>
              <a:spcBef>
                <a:spcPts val="1406"/>
              </a:spcBef>
              <a:spcAft>
                <a:spcPts val="469"/>
              </a:spcAft>
              <a:buClr>
                <a:srgbClr val="00B0F0"/>
              </a:buClr>
              <a:buSzPct val="100000"/>
            </a:pPr>
            <a:r>
              <a:rPr lang="en-US" smtClean="0"/>
              <a:t>Second level</a:t>
            </a:r>
          </a:p>
          <a:p>
            <a:pPr marL="249983" lvl="2" indent="-249983" algn="l" defTabSz="714237" rtl="0" eaLnBrk="1" latinLnBrk="0" hangingPunct="1">
              <a:lnSpc>
                <a:spcPts val="1875"/>
              </a:lnSpc>
              <a:spcBef>
                <a:spcPts val="1406"/>
              </a:spcBef>
              <a:spcAft>
                <a:spcPts val="469"/>
              </a:spcAft>
              <a:buClr>
                <a:srgbClr val="00B0F0"/>
              </a:buClr>
              <a:buSzPct val="100000"/>
            </a:pPr>
            <a:r>
              <a:rPr lang="en-US" smtClean="0"/>
              <a:t>Third level</a:t>
            </a:r>
          </a:p>
          <a:p>
            <a:pPr marL="249983" lvl="3" indent="-249983" algn="l" defTabSz="714237" rtl="0" eaLnBrk="1" latinLnBrk="0" hangingPunct="1">
              <a:lnSpc>
                <a:spcPts val="1875"/>
              </a:lnSpc>
              <a:spcBef>
                <a:spcPts val="1406"/>
              </a:spcBef>
              <a:spcAft>
                <a:spcPts val="469"/>
              </a:spcAft>
              <a:buClr>
                <a:srgbClr val="00B0F0"/>
              </a:buClr>
              <a:buSzPct val="100000"/>
            </a:pPr>
            <a:r>
              <a:rPr lang="en-US" smtClean="0"/>
              <a:t>Fourth level</a:t>
            </a:r>
          </a:p>
          <a:p>
            <a:pPr marL="249983" lvl="4" indent="-249983" algn="l" defTabSz="714237" rtl="0" eaLnBrk="1" latinLnBrk="0" hangingPunct="1">
              <a:lnSpc>
                <a:spcPts val="1875"/>
              </a:lnSpc>
              <a:spcBef>
                <a:spcPts val="1406"/>
              </a:spcBef>
              <a:spcAft>
                <a:spcPts val="469"/>
              </a:spcAft>
              <a:buClr>
                <a:srgbClr val="00B0F0"/>
              </a:buClr>
              <a:buSzPct val="100000"/>
            </a:pPr>
            <a:r>
              <a:rPr lang="en-US" smtClean="0"/>
              <a:t>Fifth level</a:t>
            </a:r>
            <a:endParaRPr lang="en-US" dirty="0"/>
          </a:p>
        </p:txBody>
      </p:sp>
      <p:sp>
        <p:nvSpPr>
          <p:cNvPr id="12" name="Content Placeholder 3"/>
          <p:cNvSpPr>
            <a:spLocks noGrp="1"/>
          </p:cNvSpPr>
          <p:nvPr>
            <p:ph sz="half" idx="14"/>
          </p:nvPr>
        </p:nvSpPr>
        <p:spPr>
          <a:xfrm>
            <a:off x="6251962" y="1504159"/>
            <a:ext cx="2444447" cy="3448843"/>
          </a:xfrm>
        </p:spPr>
        <p:txBody>
          <a:bodyPr lIns="0">
            <a:noAutofit/>
          </a:bodyPr>
          <a:lstStyle>
            <a:lvl1pPr marL="267839" indent="-267839">
              <a:buFont typeface="Wingdings" pitchFamily="2" charset="2"/>
              <a:buChar char="§"/>
              <a:defRPr lang="en-US" sz="1900" kern="1200" dirty="0" smtClean="0">
                <a:solidFill>
                  <a:srgbClr val="666666"/>
                </a:solidFill>
                <a:latin typeface="Segoe UI" pitchFamily="34" charset="0"/>
                <a:ea typeface="Segoe UI" pitchFamily="34" charset="0"/>
                <a:cs typeface="Segoe UI" pitchFamily="34" charset="0"/>
              </a:defRPr>
            </a:lvl1pPr>
            <a:lvl2pPr marL="624958" indent="-267839">
              <a:buFont typeface="Wingdings" pitchFamily="2" charset="2"/>
              <a:buChar char="§"/>
              <a:defRPr sz="1600">
                <a:solidFill>
                  <a:srgbClr val="666666"/>
                </a:solidFill>
              </a:defRPr>
            </a:lvl2pPr>
            <a:lvl3pPr marL="982077" indent="-267839">
              <a:buFont typeface="Wingdings" pitchFamily="2" charset="2"/>
              <a:buChar char="§"/>
              <a:defRPr sz="1600">
                <a:solidFill>
                  <a:srgbClr val="666666"/>
                </a:solidFill>
              </a:defRPr>
            </a:lvl3pPr>
            <a:lvl4pPr marL="1294556" indent="-223200">
              <a:buFont typeface="Wingdings" pitchFamily="2" charset="2"/>
              <a:buChar char="§"/>
              <a:defRPr sz="1400">
                <a:solidFill>
                  <a:srgbClr val="666666"/>
                </a:solidFill>
              </a:defRPr>
            </a:lvl4pPr>
            <a:lvl5pPr marL="1651674" indent="-223200">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9983" lvl="0" indent="-249983" algn="l" defTabSz="714237" rtl="0" eaLnBrk="1" latinLnBrk="0" hangingPunct="1">
              <a:lnSpc>
                <a:spcPts val="1875"/>
              </a:lnSpc>
              <a:spcBef>
                <a:spcPts val="1406"/>
              </a:spcBef>
              <a:spcAft>
                <a:spcPts val="469"/>
              </a:spcAft>
              <a:buClr>
                <a:srgbClr val="00B0F0"/>
              </a:buClr>
              <a:buSzPct val="100000"/>
            </a:pPr>
            <a:r>
              <a:rPr lang="en-US" smtClean="0"/>
              <a:t>Click to edit Master text styles</a:t>
            </a:r>
          </a:p>
          <a:p>
            <a:pPr marL="249983" lvl="1" indent="-249983" algn="l" defTabSz="714237" rtl="0" eaLnBrk="1" latinLnBrk="0" hangingPunct="1">
              <a:lnSpc>
                <a:spcPts val="1875"/>
              </a:lnSpc>
              <a:spcBef>
                <a:spcPts val="1406"/>
              </a:spcBef>
              <a:spcAft>
                <a:spcPts val="469"/>
              </a:spcAft>
              <a:buClr>
                <a:srgbClr val="00B0F0"/>
              </a:buClr>
              <a:buSzPct val="100000"/>
            </a:pPr>
            <a:r>
              <a:rPr lang="en-US" smtClean="0"/>
              <a:t>Second level</a:t>
            </a:r>
          </a:p>
          <a:p>
            <a:pPr marL="249983" lvl="2" indent="-249983" algn="l" defTabSz="714237" rtl="0" eaLnBrk="1" latinLnBrk="0" hangingPunct="1">
              <a:lnSpc>
                <a:spcPts val="1875"/>
              </a:lnSpc>
              <a:spcBef>
                <a:spcPts val="1406"/>
              </a:spcBef>
              <a:spcAft>
                <a:spcPts val="469"/>
              </a:spcAft>
              <a:buClr>
                <a:srgbClr val="00B0F0"/>
              </a:buClr>
              <a:buSzPct val="100000"/>
            </a:pPr>
            <a:r>
              <a:rPr lang="en-US" smtClean="0"/>
              <a:t>Third level</a:t>
            </a:r>
          </a:p>
          <a:p>
            <a:pPr marL="249983" lvl="3" indent="-249983" algn="l" defTabSz="714237" rtl="0" eaLnBrk="1" latinLnBrk="0" hangingPunct="1">
              <a:lnSpc>
                <a:spcPts val="1875"/>
              </a:lnSpc>
              <a:spcBef>
                <a:spcPts val="1406"/>
              </a:spcBef>
              <a:spcAft>
                <a:spcPts val="469"/>
              </a:spcAft>
              <a:buClr>
                <a:srgbClr val="00B0F0"/>
              </a:buClr>
              <a:buSzPct val="100000"/>
            </a:pPr>
            <a:r>
              <a:rPr lang="en-US" smtClean="0"/>
              <a:t>Fourth level</a:t>
            </a:r>
          </a:p>
          <a:p>
            <a:pPr marL="249983" lvl="4" indent="-249983" algn="l" defTabSz="714237" rtl="0" eaLnBrk="1" latinLnBrk="0" hangingPunct="1">
              <a:lnSpc>
                <a:spcPts val="1875"/>
              </a:lnSpc>
              <a:spcBef>
                <a:spcPts val="1406"/>
              </a:spcBef>
              <a:spcAft>
                <a:spcPts val="469"/>
              </a:spcAft>
              <a:buClr>
                <a:srgbClr val="00B0F0"/>
              </a:buClr>
              <a:buSzPct val="100000"/>
            </a:pPr>
            <a:r>
              <a:rPr lang="en-US" smtClean="0"/>
              <a:t>Fifth level</a:t>
            </a:r>
            <a:endParaRPr lang="en-US" dirty="0"/>
          </a:p>
        </p:txBody>
      </p:sp>
      <p:sp>
        <p:nvSpPr>
          <p:cNvPr id="15" name="Text Placeholder 12"/>
          <p:cNvSpPr>
            <a:spLocks noGrp="1"/>
          </p:cNvSpPr>
          <p:nvPr>
            <p:ph type="body" sz="quarter" idx="13" hasCustomPrompt="1"/>
          </p:nvPr>
        </p:nvSpPr>
        <p:spPr>
          <a:xfrm>
            <a:off x="457200" y="1143002"/>
            <a:ext cx="8185667" cy="2540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9" name="Title 1"/>
          <p:cNvSpPr>
            <a:spLocks noGrp="1"/>
          </p:cNvSpPr>
          <p:nvPr>
            <p:ph type="title"/>
          </p:nvPr>
        </p:nvSpPr>
        <p:spPr>
          <a:xfrm>
            <a:off x="420533" y="207698"/>
            <a:ext cx="8229600" cy="952500"/>
          </a:xfrm>
        </p:spPr>
        <p:txBody>
          <a:bodyPr lIns="0"/>
          <a:lstStyle>
            <a:lvl1pPr algn="l">
              <a:defRPr/>
            </a:lvl1pPr>
          </a:lstStyle>
          <a:p>
            <a:r>
              <a:rPr lang="en-US" smtClean="0"/>
              <a:t>Click to edit Master title style</a:t>
            </a:r>
            <a:endParaRPr lang="en-US" dirty="0"/>
          </a:p>
        </p:txBody>
      </p:sp>
      <p:sp>
        <p:nvSpPr>
          <p:cNvPr id="11" name="Date Placeholder 10"/>
          <p:cNvSpPr>
            <a:spLocks noGrp="1"/>
          </p:cNvSpPr>
          <p:nvPr>
            <p:ph type="dt" sz="half" idx="16"/>
          </p:nvPr>
        </p:nvSpPr>
        <p:spPr>
          <a:xfrm>
            <a:off x="905330" y="5270500"/>
            <a:ext cx="916071" cy="127000"/>
          </a:xfrm>
          <a:prstGeom prst="rect">
            <a:avLst/>
          </a:prstGeom>
        </p:spPr>
        <p:txBody>
          <a:bodyPr/>
          <a:lstStyle/>
          <a:p>
            <a:r>
              <a:rPr lang="en-US" smtClean="0"/>
              <a:t>5/13/2011</a:t>
            </a:r>
            <a:endParaRPr lang="en-US" dirty="0"/>
          </a:p>
        </p:txBody>
      </p:sp>
      <p:sp>
        <p:nvSpPr>
          <p:cNvPr id="13" name="Slide Number Placeholder 12"/>
          <p:cNvSpPr>
            <a:spLocks noGrp="1"/>
          </p:cNvSpPr>
          <p:nvPr>
            <p:ph type="sldNum" sz="quarter" idx="17"/>
          </p:nvPr>
        </p:nvSpPr>
        <p:spPr>
          <a:xfrm>
            <a:off x="460721" y="5270500"/>
            <a:ext cx="387316" cy="127000"/>
          </a:xfrm>
          <a:prstGeom prst="rect">
            <a:avLst/>
          </a:prstGeom>
        </p:spPr>
        <p:txBody>
          <a:bodyPr/>
          <a:lstStyle/>
          <a:p>
            <a:pPr algn="l"/>
            <a:r>
              <a:rPr lang="en-US" smtClean="0"/>
              <a:t>PAGE </a:t>
            </a:r>
            <a:fld id="{711B4CA8-52BE-46B1-A536-58CE1A3FAF74}" type="slidenum">
              <a:rPr lang="en-US" smtClean="0"/>
              <a:pPr algn="l"/>
              <a:t>‹#›</a:t>
            </a:fld>
            <a:endParaRPr lang="en-US" dirty="0"/>
          </a:p>
        </p:txBody>
      </p:sp>
      <p:sp>
        <p:nvSpPr>
          <p:cNvPr id="14" name="Footer Placeholder 13"/>
          <p:cNvSpPr>
            <a:spLocks noGrp="1"/>
          </p:cNvSpPr>
          <p:nvPr>
            <p:ph type="ftr" sz="quarter" idx="18"/>
          </p:nvPr>
        </p:nvSpPr>
        <p:spPr>
          <a:xfrm>
            <a:off x="460722" y="5384708"/>
            <a:ext cx="1360679" cy="107145"/>
          </a:xfrm>
          <a:prstGeom prst="rect">
            <a:avLst/>
          </a:prstGeom>
        </p:spPr>
        <p:txBody>
          <a:bodyPr/>
          <a:lstStyle/>
          <a:p>
            <a:pPr algn="l"/>
            <a:r>
              <a:rPr lang="en-US" smtClean="0"/>
              <a:t>MICROSOFT CONFIDENTIAL</a:t>
            </a:r>
            <a:endParaRPr lang="en-US" dirty="0"/>
          </a:p>
        </p:txBody>
      </p:sp>
      <p:sp>
        <p:nvSpPr>
          <p:cNvPr id="20" name="Text Placeholder 3"/>
          <p:cNvSpPr>
            <a:spLocks noGrp="1"/>
          </p:cNvSpPr>
          <p:nvPr>
            <p:ph type="body" sz="half" idx="19"/>
          </p:nvPr>
        </p:nvSpPr>
        <p:spPr>
          <a:xfrm>
            <a:off x="457200" y="4953000"/>
            <a:ext cx="7162800" cy="254000"/>
          </a:xfrm>
        </p:spPr>
        <p:txBody>
          <a:bodyPr>
            <a:noAutofit/>
          </a:bodyPr>
          <a:lstStyle>
            <a:lvl1pPr marL="0" indent="0">
              <a:lnSpc>
                <a:spcPts val="1406"/>
              </a:lnSpc>
              <a:spcBef>
                <a:spcPts val="0"/>
              </a:spcBef>
              <a:spcAft>
                <a:spcPts val="0"/>
              </a:spcAft>
              <a:buNone/>
              <a:defRPr sz="1100" spc="-31" baseline="0"/>
            </a:lvl1pPr>
            <a:lvl2pPr marL="357119" indent="0">
              <a:buNone/>
              <a:defRPr sz="900"/>
            </a:lvl2pPr>
            <a:lvl3pPr marL="714237" indent="0">
              <a:buNone/>
              <a:defRPr sz="800"/>
            </a:lvl3pPr>
            <a:lvl4pPr marL="1071356" indent="0">
              <a:buNone/>
              <a:defRPr sz="700"/>
            </a:lvl4pPr>
            <a:lvl5pPr marL="1428477" indent="0">
              <a:buNone/>
              <a:defRPr sz="700"/>
            </a:lvl5pPr>
            <a:lvl6pPr marL="1785594" indent="0">
              <a:buNone/>
              <a:defRPr sz="700"/>
            </a:lvl6pPr>
            <a:lvl7pPr marL="2142714" indent="0">
              <a:buNone/>
              <a:defRPr sz="700"/>
            </a:lvl7pPr>
            <a:lvl8pPr marL="2499832" indent="0">
              <a:buNone/>
              <a:defRPr sz="700"/>
            </a:lvl8pPr>
            <a:lvl9pPr marL="2856952" indent="0">
              <a:buNone/>
              <a:defRPr sz="700"/>
            </a:lvl9pPr>
          </a:lstStyle>
          <a:p>
            <a:pPr lvl="0"/>
            <a:r>
              <a:rPr lang="en-US" smtClean="0"/>
              <a:t>Click to edit Master text styles</a:t>
            </a:r>
          </a:p>
        </p:txBody>
      </p:sp>
    </p:spTree>
    <p:extLst>
      <p:ext uri="{BB962C8B-B14F-4D97-AF65-F5344CB8AC3E}">
        <p14:creationId xmlns:p14="http://schemas.microsoft.com/office/powerpoint/2010/main" val="652806648"/>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11" name="Text Placeholder 12"/>
          <p:cNvSpPr>
            <a:spLocks noGrp="1"/>
          </p:cNvSpPr>
          <p:nvPr>
            <p:ph type="body" sz="quarter" idx="13" hasCustomPrompt="1"/>
          </p:nvPr>
        </p:nvSpPr>
        <p:spPr>
          <a:xfrm>
            <a:off x="457200" y="1143002"/>
            <a:ext cx="8239208" cy="2540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5" name="Title 1"/>
          <p:cNvSpPr>
            <a:spLocks noGrp="1"/>
          </p:cNvSpPr>
          <p:nvPr>
            <p:ph type="title"/>
          </p:nvPr>
        </p:nvSpPr>
        <p:spPr>
          <a:xfrm>
            <a:off x="420534" y="207698"/>
            <a:ext cx="8275875" cy="95250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4"/>
          </p:nvPr>
        </p:nvSpPr>
        <p:spPr>
          <a:xfrm>
            <a:off x="905330" y="5270500"/>
            <a:ext cx="916071" cy="127000"/>
          </a:xfrm>
          <a:prstGeom prst="rect">
            <a:avLst/>
          </a:prstGeom>
        </p:spPr>
        <p:txBody>
          <a:bodyPr/>
          <a:lstStyle/>
          <a:p>
            <a:r>
              <a:rPr lang="en-US" smtClean="0"/>
              <a:t>5/13/2011</a:t>
            </a:r>
            <a:endParaRPr lang="en-US" dirty="0"/>
          </a:p>
        </p:txBody>
      </p:sp>
      <p:sp>
        <p:nvSpPr>
          <p:cNvPr id="9" name="Slide Number Placeholder 8"/>
          <p:cNvSpPr>
            <a:spLocks noGrp="1"/>
          </p:cNvSpPr>
          <p:nvPr>
            <p:ph type="sldNum" sz="quarter" idx="15"/>
          </p:nvPr>
        </p:nvSpPr>
        <p:spPr>
          <a:xfrm>
            <a:off x="460721" y="5270500"/>
            <a:ext cx="387316" cy="127000"/>
          </a:xfrm>
          <a:prstGeom prst="rect">
            <a:avLst/>
          </a:prstGeom>
        </p:spPr>
        <p:txBody>
          <a:bodyPr/>
          <a:lstStyle/>
          <a:p>
            <a:pPr algn="l"/>
            <a:r>
              <a:rPr lang="en-US" smtClean="0"/>
              <a:t>PAGE </a:t>
            </a:r>
            <a:fld id="{711B4CA8-52BE-46B1-A536-58CE1A3FAF74}" type="slidenum">
              <a:rPr lang="en-US" smtClean="0"/>
              <a:pPr algn="l"/>
              <a:t>‹#›</a:t>
            </a:fld>
            <a:endParaRPr lang="en-US" dirty="0"/>
          </a:p>
        </p:txBody>
      </p:sp>
      <p:sp>
        <p:nvSpPr>
          <p:cNvPr id="10" name="Footer Placeholder 9"/>
          <p:cNvSpPr>
            <a:spLocks noGrp="1"/>
          </p:cNvSpPr>
          <p:nvPr>
            <p:ph type="ftr" sz="quarter" idx="16"/>
          </p:nvPr>
        </p:nvSpPr>
        <p:spPr>
          <a:xfrm>
            <a:off x="460722" y="5384708"/>
            <a:ext cx="1360679" cy="107145"/>
          </a:xfrm>
          <a:prstGeom prst="rect">
            <a:avLst/>
          </a:prstGeom>
        </p:spPr>
        <p:txBody>
          <a:bodyPr/>
          <a:lstStyle/>
          <a:p>
            <a:pPr algn="l"/>
            <a:r>
              <a:rPr lang="en-US" smtClean="0"/>
              <a:t>MICROSOFT CONFIDENTIAL</a:t>
            </a:r>
            <a:endParaRPr lang="en-US" dirty="0"/>
          </a:p>
        </p:txBody>
      </p:sp>
      <p:sp>
        <p:nvSpPr>
          <p:cNvPr id="16" name="Text Placeholder 3"/>
          <p:cNvSpPr>
            <a:spLocks noGrp="1"/>
          </p:cNvSpPr>
          <p:nvPr>
            <p:ph type="body" sz="half" idx="2"/>
          </p:nvPr>
        </p:nvSpPr>
        <p:spPr>
          <a:xfrm>
            <a:off x="457200" y="4953000"/>
            <a:ext cx="7162800" cy="254000"/>
          </a:xfrm>
        </p:spPr>
        <p:txBody>
          <a:bodyPr>
            <a:noAutofit/>
          </a:bodyPr>
          <a:lstStyle>
            <a:lvl1pPr marL="0" indent="0">
              <a:lnSpc>
                <a:spcPts val="1406"/>
              </a:lnSpc>
              <a:spcBef>
                <a:spcPts val="0"/>
              </a:spcBef>
              <a:spcAft>
                <a:spcPts val="0"/>
              </a:spcAft>
              <a:buNone/>
              <a:defRPr sz="1100" spc="-31" baseline="0"/>
            </a:lvl1pPr>
            <a:lvl2pPr marL="357119" indent="0">
              <a:buNone/>
              <a:defRPr sz="900"/>
            </a:lvl2pPr>
            <a:lvl3pPr marL="714237" indent="0">
              <a:buNone/>
              <a:defRPr sz="800"/>
            </a:lvl3pPr>
            <a:lvl4pPr marL="1071356" indent="0">
              <a:buNone/>
              <a:defRPr sz="700"/>
            </a:lvl4pPr>
            <a:lvl5pPr marL="1428477" indent="0">
              <a:buNone/>
              <a:defRPr sz="700"/>
            </a:lvl5pPr>
            <a:lvl6pPr marL="1785594" indent="0">
              <a:buNone/>
              <a:defRPr sz="700"/>
            </a:lvl6pPr>
            <a:lvl7pPr marL="2142714" indent="0">
              <a:buNone/>
              <a:defRPr sz="700"/>
            </a:lvl7pPr>
            <a:lvl8pPr marL="2499832" indent="0">
              <a:buNone/>
              <a:defRPr sz="700"/>
            </a:lvl8pPr>
            <a:lvl9pPr marL="2856952" indent="0">
              <a:buNone/>
              <a:defRPr sz="700"/>
            </a:lvl9pPr>
          </a:lstStyle>
          <a:p>
            <a:pPr lvl="0"/>
            <a:r>
              <a:rPr lang="en-US" smtClean="0"/>
              <a:t>Click to edit Master text styles</a:t>
            </a:r>
          </a:p>
        </p:txBody>
      </p:sp>
    </p:spTree>
    <p:extLst>
      <p:ext uri="{BB962C8B-B14F-4D97-AF65-F5344CB8AC3E}">
        <p14:creationId xmlns:p14="http://schemas.microsoft.com/office/powerpoint/2010/main" val="339659336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Full bleed picture with title (top)">
    <p:spTree>
      <p:nvGrpSpPr>
        <p:cNvPr id="1" name=""/>
        <p:cNvGrpSpPr/>
        <p:nvPr/>
      </p:nvGrpSpPr>
      <p:grpSpPr>
        <a:xfrm>
          <a:off x="0" y="0"/>
          <a:ext cx="0" cy="0"/>
          <a:chOff x="0" y="0"/>
          <a:chExt cx="0" cy="0"/>
        </a:xfrm>
      </p:grpSpPr>
      <p:sp>
        <p:nvSpPr>
          <p:cNvPr id="17" name="Picture Placeholder 2"/>
          <p:cNvSpPr>
            <a:spLocks noGrp="1"/>
          </p:cNvSpPr>
          <p:nvPr>
            <p:ph type="pic" idx="1"/>
          </p:nvPr>
        </p:nvSpPr>
        <p:spPr>
          <a:xfrm>
            <a:off x="0" y="1143000"/>
            <a:ext cx="9144000" cy="4572000"/>
          </a:xfrm>
        </p:spPr>
        <p:txBody>
          <a:bodyPr lIns="0"/>
          <a:lstStyle>
            <a:lvl1pPr marL="0" indent="0">
              <a:buNone/>
              <a:defRPr sz="2500"/>
            </a:lvl1pPr>
            <a:lvl2pPr marL="357119" indent="0">
              <a:buNone/>
              <a:defRPr sz="2200"/>
            </a:lvl2pPr>
            <a:lvl3pPr marL="714237" indent="0">
              <a:buNone/>
              <a:defRPr sz="1900"/>
            </a:lvl3pPr>
            <a:lvl4pPr marL="1071356" indent="0">
              <a:buNone/>
              <a:defRPr sz="1600"/>
            </a:lvl4pPr>
            <a:lvl5pPr marL="1428477" indent="0">
              <a:buNone/>
              <a:defRPr sz="1600"/>
            </a:lvl5pPr>
            <a:lvl6pPr marL="1785594" indent="0">
              <a:buNone/>
              <a:defRPr sz="1600"/>
            </a:lvl6pPr>
            <a:lvl7pPr marL="2142714" indent="0">
              <a:buNone/>
              <a:defRPr sz="1600"/>
            </a:lvl7pPr>
            <a:lvl8pPr marL="2499832" indent="0">
              <a:buNone/>
              <a:defRPr sz="1600"/>
            </a:lvl8pPr>
            <a:lvl9pPr marL="2856952" indent="0">
              <a:buNone/>
              <a:defRPr sz="1600"/>
            </a:lvl9pPr>
          </a:lstStyle>
          <a:p>
            <a:r>
              <a:rPr lang="en-US" smtClean="0"/>
              <a:t>Click icon to add picture</a:t>
            </a:r>
            <a:endParaRPr lang="en-US" dirty="0"/>
          </a:p>
        </p:txBody>
      </p:sp>
      <p:sp>
        <p:nvSpPr>
          <p:cNvPr id="18" name="Title 17"/>
          <p:cNvSpPr>
            <a:spLocks noGrp="1"/>
          </p:cNvSpPr>
          <p:nvPr>
            <p:ph type="title"/>
          </p:nvPr>
        </p:nvSpPr>
        <p:spPr>
          <a:xfrm>
            <a:off x="0" y="2"/>
            <a:ext cx="9144000" cy="1160197"/>
          </a:xfrm>
          <a:solidFill>
            <a:srgbClr val="00B0F0"/>
          </a:solidFill>
        </p:spPr>
        <p:txBody>
          <a:bodyPr lIns="142847"/>
          <a:lstStyle>
            <a:lvl1pPr marL="321407">
              <a:defRPr>
                <a:solidFill>
                  <a:schemeClr val="bg1"/>
                </a:solidFill>
              </a:defRPr>
            </a:lvl1pPr>
          </a:lstStyle>
          <a:p>
            <a:r>
              <a:rPr lang="en-US" smtClean="0"/>
              <a:t>Click to edit Master title style</a:t>
            </a:r>
            <a:endParaRPr lang="en-US" dirty="0"/>
          </a:p>
        </p:txBody>
      </p:sp>
      <p:sp>
        <p:nvSpPr>
          <p:cNvPr id="5" name="Date Placeholder 4"/>
          <p:cNvSpPr>
            <a:spLocks noGrp="1"/>
          </p:cNvSpPr>
          <p:nvPr>
            <p:ph type="dt" sz="half" idx="10"/>
          </p:nvPr>
        </p:nvSpPr>
        <p:spPr>
          <a:xfrm>
            <a:off x="905330" y="5270500"/>
            <a:ext cx="916071" cy="127000"/>
          </a:xfrm>
          <a:prstGeom prst="rect">
            <a:avLst/>
          </a:prstGeom>
        </p:spPr>
        <p:txBody>
          <a:bodyPr/>
          <a:lstStyle/>
          <a:p>
            <a:r>
              <a:rPr lang="en-US" smtClean="0"/>
              <a:t>5/13/2011</a:t>
            </a:r>
            <a:endParaRPr lang="en-US" dirty="0"/>
          </a:p>
        </p:txBody>
      </p:sp>
      <p:sp>
        <p:nvSpPr>
          <p:cNvPr id="6" name="Slide Number Placeholder 5"/>
          <p:cNvSpPr>
            <a:spLocks noGrp="1"/>
          </p:cNvSpPr>
          <p:nvPr>
            <p:ph type="sldNum" sz="quarter" idx="11"/>
          </p:nvPr>
        </p:nvSpPr>
        <p:spPr>
          <a:xfrm>
            <a:off x="460721" y="5270500"/>
            <a:ext cx="387316" cy="127000"/>
          </a:xfrm>
          <a:prstGeom prst="rect">
            <a:avLst/>
          </a:prstGeom>
        </p:spPr>
        <p:txBody>
          <a:bodyPr/>
          <a:lstStyle/>
          <a:p>
            <a:pPr algn="l"/>
            <a:r>
              <a:rPr lang="en-US" dirty="0" smtClean="0"/>
              <a:t>PAGE </a:t>
            </a:r>
            <a:fld id="{711B4CA8-52BE-46B1-A536-58CE1A3FAF74}" type="slidenum">
              <a:rPr lang="en-US" smtClean="0"/>
              <a:pPr algn="l"/>
              <a:t>‹#›</a:t>
            </a:fld>
            <a:endParaRPr lang="en-US" dirty="0"/>
          </a:p>
        </p:txBody>
      </p:sp>
      <p:sp>
        <p:nvSpPr>
          <p:cNvPr id="7" name="Footer Placeholder 6"/>
          <p:cNvSpPr>
            <a:spLocks noGrp="1"/>
          </p:cNvSpPr>
          <p:nvPr>
            <p:ph type="ftr" sz="quarter" idx="12"/>
          </p:nvPr>
        </p:nvSpPr>
        <p:spPr>
          <a:xfrm>
            <a:off x="460722" y="5384708"/>
            <a:ext cx="1360679" cy="107145"/>
          </a:xfrm>
          <a:prstGeom prst="rect">
            <a:avLst/>
          </a:prstGeom>
        </p:spPr>
        <p:txBody>
          <a:bodyPr/>
          <a:lstStyle/>
          <a:p>
            <a:pPr algn="l"/>
            <a:r>
              <a:rPr lang="en-US" smtClean="0"/>
              <a:t>MICROSOFT CONFIDENTIAL</a:t>
            </a:r>
            <a:endParaRPr lang="en-US" dirty="0"/>
          </a:p>
        </p:txBody>
      </p:sp>
      <p:sp>
        <p:nvSpPr>
          <p:cNvPr id="9" name="Text Placeholder 3"/>
          <p:cNvSpPr>
            <a:spLocks noGrp="1"/>
          </p:cNvSpPr>
          <p:nvPr>
            <p:ph type="body" sz="half" idx="2"/>
          </p:nvPr>
        </p:nvSpPr>
        <p:spPr>
          <a:xfrm>
            <a:off x="457200" y="4953000"/>
            <a:ext cx="7162800" cy="254000"/>
          </a:xfrm>
        </p:spPr>
        <p:txBody>
          <a:bodyPr>
            <a:noAutofit/>
          </a:bodyPr>
          <a:lstStyle>
            <a:lvl1pPr marL="0" indent="0">
              <a:lnSpc>
                <a:spcPts val="1406"/>
              </a:lnSpc>
              <a:spcBef>
                <a:spcPts val="0"/>
              </a:spcBef>
              <a:spcAft>
                <a:spcPts val="0"/>
              </a:spcAft>
              <a:buNone/>
              <a:defRPr sz="1100" spc="-31" baseline="0"/>
            </a:lvl1pPr>
            <a:lvl2pPr marL="357119" indent="0">
              <a:buNone/>
              <a:defRPr sz="900"/>
            </a:lvl2pPr>
            <a:lvl3pPr marL="714237" indent="0">
              <a:buNone/>
              <a:defRPr sz="800"/>
            </a:lvl3pPr>
            <a:lvl4pPr marL="1071356" indent="0">
              <a:buNone/>
              <a:defRPr sz="700"/>
            </a:lvl4pPr>
            <a:lvl5pPr marL="1428477" indent="0">
              <a:buNone/>
              <a:defRPr sz="700"/>
            </a:lvl5pPr>
            <a:lvl6pPr marL="1785594" indent="0">
              <a:buNone/>
              <a:defRPr sz="700"/>
            </a:lvl6pPr>
            <a:lvl7pPr marL="2142714" indent="0">
              <a:buNone/>
              <a:defRPr sz="700"/>
            </a:lvl7pPr>
            <a:lvl8pPr marL="2499832" indent="0">
              <a:buNone/>
              <a:defRPr sz="700"/>
            </a:lvl8pPr>
            <a:lvl9pPr marL="2856952" indent="0">
              <a:buNone/>
              <a:defRPr sz="700"/>
            </a:lvl9pPr>
          </a:lstStyle>
          <a:p>
            <a:pPr lvl="0"/>
            <a:r>
              <a:rPr lang="en-US" smtClean="0"/>
              <a:t>Click to edit Master text styles</a:t>
            </a:r>
          </a:p>
        </p:txBody>
      </p:sp>
    </p:spTree>
    <p:extLst>
      <p:ext uri="{BB962C8B-B14F-4D97-AF65-F5344CB8AC3E}">
        <p14:creationId xmlns:p14="http://schemas.microsoft.com/office/powerpoint/2010/main" val="2658985851"/>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Full bleed picture with title (bottom)">
    <p:spTree>
      <p:nvGrpSpPr>
        <p:cNvPr id="1" name=""/>
        <p:cNvGrpSpPr/>
        <p:nvPr/>
      </p:nvGrpSpPr>
      <p:grpSpPr>
        <a:xfrm>
          <a:off x="0" y="0"/>
          <a:ext cx="0" cy="0"/>
          <a:chOff x="0" y="0"/>
          <a:chExt cx="0" cy="0"/>
        </a:xfrm>
      </p:grpSpPr>
      <p:sp>
        <p:nvSpPr>
          <p:cNvPr id="17" name="Picture Placeholder 2"/>
          <p:cNvSpPr>
            <a:spLocks noGrp="1"/>
          </p:cNvSpPr>
          <p:nvPr>
            <p:ph type="pic" idx="1"/>
          </p:nvPr>
        </p:nvSpPr>
        <p:spPr>
          <a:xfrm>
            <a:off x="0" y="0"/>
            <a:ext cx="9144000" cy="4572000"/>
          </a:xfrm>
        </p:spPr>
        <p:txBody>
          <a:bodyPr lIns="0"/>
          <a:lstStyle>
            <a:lvl1pPr marL="0" indent="0">
              <a:buNone/>
              <a:defRPr sz="2500"/>
            </a:lvl1pPr>
            <a:lvl2pPr marL="357119" indent="0">
              <a:buNone/>
              <a:defRPr sz="2200"/>
            </a:lvl2pPr>
            <a:lvl3pPr marL="714237" indent="0">
              <a:buNone/>
              <a:defRPr sz="1900"/>
            </a:lvl3pPr>
            <a:lvl4pPr marL="1071356" indent="0">
              <a:buNone/>
              <a:defRPr sz="1600"/>
            </a:lvl4pPr>
            <a:lvl5pPr marL="1428477" indent="0">
              <a:buNone/>
              <a:defRPr sz="1600"/>
            </a:lvl5pPr>
            <a:lvl6pPr marL="1785594" indent="0">
              <a:buNone/>
              <a:defRPr sz="1600"/>
            </a:lvl6pPr>
            <a:lvl7pPr marL="2142714" indent="0">
              <a:buNone/>
              <a:defRPr sz="1600"/>
            </a:lvl7pPr>
            <a:lvl8pPr marL="2499832" indent="0">
              <a:buNone/>
              <a:defRPr sz="1600"/>
            </a:lvl8pPr>
            <a:lvl9pPr marL="2856952" indent="0">
              <a:buNone/>
              <a:defRPr sz="1600"/>
            </a:lvl9pPr>
          </a:lstStyle>
          <a:p>
            <a:r>
              <a:rPr lang="en-US" smtClean="0"/>
              <a:t>Click icon to add picture</a:t>
            </a:r>
            <a:endParaRPr lang="en-US" dirty="0"/>
          </a:p>
        </p:txBody>
      </p:sp>
      <p:sp>
        <p:nvSpPr>
          <p:cNvPr id="18" name="Title 17"/>
          <p:cNvSpPr>
            <a:spLocks noGrp="1"/>
          </p:cNvSpPr>
          <p:nvPr>
            <p:ph type="title"/>
          </p:nvPr>
        </p:nvSpPr>
        <p:spPr>
          <a:xfrm>
            <a:off x="0" y="4554803"/>
            <a:ext cx="9144000" cy="1160197"/>
          </a:xfrm>
          <a:solidFill>
            <a:srgbClr val="00B0F0"/>
          </a:solidFill>
        </p:spPr>
        <p:txBody>
          <a:bodyPr lIns="142847" tIns="178560" anchor="t" anchorCtr="0"/>
          <a:lstStyle>
            <a:lvl1pPr marL="321407">
              <a:spcAft>
                <a:spcPts val="1875"/>
              </a:spcAft>
              <a:defRPr>
                <a:solidFill>
                  <a:schemeClr val="bg1"/>
                </a:solidFill>
              </a:defRPr>
            </a:lvl1pPr>
          </a:lstStyle>
          <a:p>
            <a:r>
              <a:rPr lang="en-US" smtClean="0"/>
              <a:t>Click to edit Master title style</a:t>
            </a:r>
            <a:endParaRPr lang="en-US" dirty="0"/>
          </a:p>
        </p:txBody>
      </p:sp>
      <p:sp>
        <p:nvSpPr>
          <p:cNvPr id="11" name="Date Placeholder 10"/>
          <p:cNvSpPr>
            <a:spLocks noGrp="1"/>
          </p:cNvSpPr>
          <p:nvPr>
            <p:ph type="dt" sz="half" idx="10"/>
          </p:nvPr>
        </p:nvSpPr>
        <p:spPr>
          <a:xfrm>
            <a:off x="905330" y="5270500"/>
            <a:ext cx="916071" cy="127000"/>
          </a:xfrm>
          <a:prstGeom prst="rect">
            <a:avLst/>
          </a:prstGeom>
        </p:spPr>
        <p:txBody>
          <a:bodyPr/>
          <a:lstStyle>
            <a:lvl1pPr>
              <a:defRPr>
                <a:solidFill>
                  <a:schemeClr val="bg1"/>
                </a:solidFill>
              </a:defRPr>
            </a:lvl1pPr>
          </a:lstStyle>
          <a:p>
            <a:r>
              <a:rPr lang="en-US" smtClean="0">
                <a:solidFill>
                  <a:prstClr val="white"/>
                </a:solidFill>
              </a:rPr>
              <a:t>5/13/2011</a:t>
            </a:r>
            <a:endParaRPr lang="en-US" dirty="0">
              <a:solidFill>
                <a:prstClr val="white"/>
              </a:solidFill>
            </a:endParaRPr>
          </a:p>
        </p:txBody>
      </p:sp>
      <p:sp>
        <p:nvSpPr>
          <p:cNvPr id="13" name="Slide Number Placeholder 12"/>
          <p:cNvSpPr>
            <a:spLocks noGrp="1"/>
          </p:cNvSpPr>
          <p:nvPr>
            <p:ph type="sldNum" sz="quarter" idx="11"/>
          </p:nvPr>
        </p:nvSpPr>
        <p:spPr>
          <a:xfrm>
            <a:off x="460721" y="5270500"/>
            <a:ext cx="387316" cy="127000"/>
          </a:xfrm>
          <a:prstGeom prst="rect">
            <a:avLst/>
          </a:prstGeom>
        </p:spPr>
        <p:txBody>
          <a:bodyPr/>
          <a:lstStyle>
            <a:lvl1pPr>
              <a:defRPr>
                <a:solidFill>
                  <a:schemeClr val="bg1"/>
                </a:solidFill>
              </a:defRPr>
            </a:lvl1pPr>
          </a:lstStyle>
          <a:p>
            <a:pPr algn="l"/>
            <a:r>
              <a:rPr lang="en-US" smtClean="0">
                <a:solidFill>
                  <a:prstClr val="white"/>
                </a:solidFill>
              </a:rPr>
              <a:t>PAGE </a:t>
            </a:r>
            <a:fld id="{711B4CA8-52BE-46B1-A536-58CE1A3FAF74}" type="slidenum">
              <a:rPr lang="en-US" smtClean="0">
                <a:solidFill>
                  <a:prstClr val="white"/>
                </a:solidFill>
              </a:rPr>
              <a:pPr algn="l"/>
              <a:t>‹#›</a:t>
            </a:fld>
            <a:endParaRPr lang="en-US" dirty="0">
              <a:solidFill>
                <a:prstClr val="white"/>
              </a:solidFill>
            </a:endParaRPr>
          </a:p>
        </p:txBody>
      </p:sp>
      <p:sp>
        <p:nvSpPr>
          <p:cNvPr id="14" name="Footer Placeholder 13"/>
          <p:cNvSpPr>
            <a:spLocks noGrp="1"/>
          </p:cNvSpPr>
          <p:nvPr>
            <p:ph type="ftr" sz="quarter" idx="12"/>
          </p:nvPr>
        </p:nvSpPr>
        <p:spPr>
          <a:xfrm>
            <a:off x="460722" y="5384708"/>
            <a:ext cx="1360679" cy="107145"/>
          </a:xfrm>
          <a:prstGeom prst="rect">
            <a:avLst/>
          </a:prstGeom>
        </p:spPr>
        <p:txBody>
          <a:bodyPr/>
          <a:lstStyle>
            <a:lvl1pPr>
              <a:defRPr>
                <a:solidFill>
                  <a:schemeClr val="bg1"/>
                </a:solidFill>
              </a:defRPr>
            </a:lvl1pPr>
          </a:lstStyle>
          <a:p>
            <a:pPr algn="l"/>
            <a:r>
              <a:rPr lang="en-US" smtClean="0">
                <a:solidFill>
                  <a:prstClr val="white"/>
                </a:solidFill>
              </a:rPr>
              <a:t>MICROSOFT CONFIDENTIAL</a:t>
            </a:r>
            <a:endParaRPr lang="en-US" dirty="0">
              <a:solidFill>
                <a:prstClr val="white"/>
              </a:solidFill>
            </a:endParaRPr>
          </a:p>
        </p:txBody>
      </p:sp>
      <p:pic>
        <p:nvPicPr>
          <p:cNvPr id="8" name="Picture 2" descr="\\windesign\secure\_Projects\BrandUX\_Windows_8\Internal Identity\ppt templates\wind8ws_large_final.png"/>
          <p:cNvPicPr>
            <a:picLocks noChangeAspect="1" noChangeArrowheads="1"/>
          </p:cNvPicPr>
          <p:nvPr/>
        </p:nvPicPr>
        <p:blipFill>
          <a:blip r:embed="rId2" cstate="email">
            <a:extLst>
              <a:ext uri="{28A0092B-C50C-407E-A947-70E740481C1C}">
                <a14:useLocalDpi xmlns:a14="http://schemas.microsoft.com/office/drawing/2010/main"/>
              </a:ext>
            </a:extLst>
          </a:blip>
          <a:stretch>
            <a:fillRect/>
          </a:stretch>
        </p:blipFill>
        <p:spPr bwMode="auto">
          <a:xfrm>
            <a:off x="7756318" y="5227323"/>
            <a:ext cx="970481" cy="444499"/>
          </a:xfrm>
          <a:prstGeom prst="rect">
            <a:avLst/>
          </a:prstGeom>
          <a:extLst/>
        </p:spPr>
      </p:pic>
    </p:spTree>
    <p:extLst>
      <p:ext uri="{BB962C8B-B14F-4D97-AF65-F5344CB8AC3E}">
        <p14:creationId xmlns:p14="http://schemas.microsoft.com/office/powerpoint/2010/main" val="3852847853"/>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0" name="Rectangle 19"/>
          <p:cNvSpPr/>
          <p:nvPr/>
        </p:nvSpPr>
        <p:spPr>
          <a:xfrm>
            <a:off x="-597" y="0"/>
            <a:ext cx="9144000" cy="571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1424" tIns="35711" rIns="71424" bIns="35711" rtlCol="0" anchor="ctr"/>
          <a:lstStyle/>
          <a:p>
            <a:pPr algn="ctr"/>
            <a:endParaRPr lang="en-US">
              <a:solidFill>
                <a:prstClr val="white"/>
              </a:solidFill>
            </a:endParaRPr>
          </a:p>
        </p:txBody>
      </p:sp>
      <p:grpSp>
        <p:nvGrpSpPr>
          <p:cNvPr id="22" name="Group 21"/>
          <p:cNvGrpSpPr/>
          <p:nvPr/>
        </p:nvGrpSpPr>
        <p:grpSpPr>
          <a:xfrm>
            <a:off x="-11337" y="0"/>
            <a:ext cx="9155339" cy="5715000"/>
            <a:chOff x="-11340" y="0"/>
            <a:chExt cx="9155340" cy="6858000"/>
          </a:xfrm>
        </p:grpSpPr>
        <p:sp>
          <p:nvSpPr>
            <p:cNvPr id="23" name="Rectangle 22"/>
            <p:cNvSpPr/>
            <p:nvPr userDrawn="1"/>
          </p:nvSpPr>
          <p:spPr>
            <a:xfrm>
              <a:off x="0" y="0"/>
              <a:ext cx="9144000" cy="6858000"/>
            </a:xfrm>
            <a:prstGeom prst="rect">
              <a:avLst/>
            </a:prstGeom>
            <a:gradFill flip="none" rotWithShape="1">
              <a:gsLst>
                <a:gs pos="0">
                  <a:schemeClr val="bg1">
                    <a:alpha val="0"/>
                  </a:schemeClr>
                </a:gs>
                <a:gs pos="63000">
                  <a:schemeClr val="bg1">
                    <a:alpha val="0"/>
                  </a:schemeClr>
                </a:gs>
                <a:gs pos="82000">
                  <a:schemeClr val="bg1">
                    <a:lumMod val="95000"/>
                    <a:alpha val="50000"/>
                  </a:schemeClr>
                </a:gs>
                <a:gs pos="100000">
                  <a:srgbClr val="E2E2E2">
                    <a:alpha val="5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24" name="Group 8"/>
            <p:cNvGrpSpPr/>
            <p:nvPr userDrawn="1"/>
          </p:nvGrpSpPr>
          <p:grpSpPr>
            <a:xfrm>
              <a:off x="-11340" y="0"/>
              <a:ext cx="9155340" cy="6858000"/>
              <a:chOff x="-11340" y="0"/>
              <a:chExt cx="9155340" cy="6858000"/>
            </a:xfrm>
          </p:grpSpPr>
          <p:sp>
            <p:nvSpPr>
              <p:cNvPr id="25" name="Rectangle 24"/>
              <p:cNvSpPr/>
              <p:nvPr userDrawn="1"/>
            </p:nvSpPr>
            <p:spPr>
              <a:xfrm>
                <a:off x="-11340" y="0"/>
                <a:ext cx="9144001" cy="6858000"/>
              </a:xfrm>
              <a:prstGeom prst="rect">
                <a:avLst/>
              </a:prstGeom>
              <a:gradFill flip="none" rotWithShape="1">
                <a:gsLst>
                  <a:gs pos="0">
                    <a:schemeClr val="bg1">
                      <a:alpha val="0"/>
                    </a:schemeClr>
                  </a:gs>
                  <a:gs pos="63000">
                    <a:schemeClr val="bg1">
                      <a:alpha val="0"/>
                    </a:schemeClr>
                  </a:gs>
                  <a:gs pos="82000">
                    <a:schemeClr val="bg1">
                      <a:lumMod val="95000"/>
                      <a:alpha val="50000"/>
                    </a:schemeClr>
                  </a:gs>
                  <a:gs pos="100000">
                    <a:srgbClr val="E2E2E2">
                      <a:alpha val="5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Rectangle 25"/>
              <p:cNvSpPr/>
              <p:nvPr userDrawn="1"/>
            </p:nvSpPr>
            <p:spPr>
              <a:xfrm>
                <a:off x="0" y="3581400"/>
                <a:ext cx="9144000" cy="3276600"/>
              </a:xfrm>
              <a:prstGeom prst="rect">
                <a:avLst/>
              </a:prstGeom>
              <a:gradFill flip="none" rotWithShape="1">
                <a:gsLst>
                  <a:gs pos="0">
                    <a:schemeClr val="bg1">
                      <a:alpha val="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sp>
        <p:nvSpPr>
          <p:cNvPr id="21" name="Rectangle 20"/>
          <p:cNvSpPr/>
          <p:nvPr/>
        </p:nvSpPr>
        <p:spPr>
          <a:xfrm>
            <a:off x="3" y="2984500"/>
            <a:ext cx="9143998" cy="2730500"/>
          </a:xfrm>
          <a:prstGeom prst="rect">
            <a:avLst/>
          </a:prstGeom>
          <a:gradFill flip="none" rotWithShape="1">
            <a:gsLst>
              <a:gs pos="0">
                <a:schemeClr val="bg1">
                  <a:alpha val="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71424" tIns="35711" rIns="71424" bIns="35711" rtlCol="0" anchor="ctr"/>
          <a:lstStyle/>
          <a:p>
            <a:pPr algn="ctr"/>
            <a:endParaRPr lang="en-US">
              <a:solidFill>
                <a:prstClr val="white"/>
              </a:solidFill>
            </a:endParaRPr>
          </a:p>
        </p:txBody>
      </p:sp>
      <p:sp>
        <p:nvSpPr>
          <p:cNvPr id="11" name="Date Placeholder 10"/>
          <p:cNvSpPr>
            <a:spLocks noGrp="1"/>
          </p:cNvSpPr>
          <p:nvPr>
            <p:ph type="dt" sz="half" idx="10"/>
          </p:nvPr>
        </p:nvSpPr>
        <p:spPr>
          <a:xfrm>
            <a:off x="905330" y="5270500"/>
            <a:ext cx="916071" cy="127000"/>
          </a:xfrm>
          <a:prstGeom prst="rect">
            <a:avLst/>
          </a:prstGeom>
        </p:spPr>
        <p:txBody>
          <a:bodyPr/>
          <a:lstStyle/>
          <a:p>
            <a:r>
              <a:rPr lang="en-US" smtClean="0"/>
              <a:t>5/13/2011</a:t>
            </a:r>
            <a:endParaRPr lang="en-US" dirty="0"/>
          </a:p>
        </p:txBody>
      </p:sp>
      <p:sp>
        <p:nvSpPr>
          <p:cNvPr id="12" name="Slide Number Placeholder 11"/>
          <p:cNvSpPr>
            <a:spLocks noGrp="1"/>
          </p:cNvSpPr>
          <p:nvPr>
            <p:ph type="sldNum" sz="quarter" idx="11"/>
          </p:nvPr>
        </p:nvSpPr>
        <p:spPr>
          <a:xfrm>
            <a:off x="460721" y="5270500"/>
            <a:ext cx="387316" cy="127000"/>
          </a:xfrm>
          <a:prstGeom prst="rect">
            <a:avLst/>
          </a:prstGeom>
        </p:spPr>
        <p:txBody>
          <a:bodyPr/>
          <a:lstStyle/>
          <a:p>
            <a:pPr algn="l"/>
            <a:r>
              <a:rPr lang="en-US" smtClean="0"/>
              <a:t>PAGE </a:t>
            </a:r>
            <a:fld id="{711B4CA8-52BE-46B1-A536-58CE1A3FAF74}" type="slidenum">
              <a:rPr lang="en-US" smtClean="0"/>
              <a:pPr algn="l"/>
              <a:t>‹#›</a:t>
            </a:fld>
            <a:endParaRPr lang="en-US" dirty="0"/>
          </a:p>
        </p:txBody>
      </p:sp>
      <p:sp>
        <p:nvSpPr>
          <p:cNvPr id="13" name="Footer Placeholder 12"/>
          <p:cNvSpPr>
            <a:spLocks noGrp="1"/>
          </p:cNvSpPr>
          <p:nvPr>
            <p:ph type="ftr" sz="quarter" idx="12"/>
          </p:nvPr>
        </p:nvSpPr>
        <p:spPr>
          <a:xfrm>
            <a:off x="460722" y="5384708"/>
            <a:ext cx="1360679" cy="107145"/>
          </a:xfrm>
          <a:prstGeom prst="rect">
            <a:avLst/>
          </a:prstGeom>
        </p:spPr>
        <p:txBody>
          <a:bodyPr/>
          <a:lstStyle/>
          <a:p>
            <a:pPr algn="l"/>
            <a:r>
              <a:rPr lang="en-US" smtClean="0"/>
              <a:t>MICROSOFT CONFIDENTIAL</a:t>
            </a:r>
            <a:endParaRPr lang="en-US" dirty="0"/>
          </a:p>
        </p:txBody>
      </p:sp>
      <p:sp>
        <p:nvSpPr>
          <p:cNvPr id="14" name="Text Placeholder 3"/>
          <p:cNvSpPr>
            <a:spLocks noGrp="1"/>
          </p:cNvSpPr>
          <p:nvPr>
            <p:ph type="body" sz="half" idx="2"/>
          </p:nvPr>
        </p:nvSpPr>
        <p:spPr>
          <a:xfrm>
            <a:off x="457200" y="4953000"/>
            <a:ext cx="7162800" cy="254000"/>
          </a:xfrm>
        </p:spPr>
        <p:txBody>
          <a:bodyPr>
            <a:noAutofit/>
          </a:bodyPr>
          <a:lstStyle>
            <a:lvl1pPr marL="0" indent="0">
              <a:lnSpc>
                <a:spcPts val="1406"/>
              </a:lnSpc>
              <a:spcBef>
                <a:spcPts val="0"/>
              </a:spcBef>
              <a:spcAft>
                <a:spcPts val="0"/>
              </a:spcAft>
              <a:buNone/>
              <a:defRPr sz="1100" spc="-31" baseline="0"/>
            </a:lvl1pPr>
            <a:lvl2pPr marL="357119" indent="0">
              <a:buNone/>
              <a:defRPr sz="900"/>
            </a:lvl2pPr>
            <a:lvl3pPr marL="714237" indent="0">
              <a:buNone/>
              <a:defRPr sz="800"/>
            </a:lvl3pPr>
            <a:lvl4pPr marL="1071356" indent="0">
              <a:buNone/>
              <a:defRPr sz="700"/>
            </a:lvl4pPr>
            <a:lvl5pPr marL="1428477" indent="0">
              <a:buNone/>
              <a:defRPr sz="700"/>
            </a:lvl5pPr>
            <a:lvl6pPr marL="1785594" indent="0">
              <a:buNone/>
              <a:defRPr sz="700"/>
            </a:lvl6pPr>
            <a:lvl7pPr marL="2142714" indent="0">
              <a:buNone/>
              <a:defRPr sz="700"/>
            </a:lvl7pPr>
            <a:lvl8pPr marL="2499832" indent="0">
              <a:buNone/>
              <a:defRPr sz="700"/>
            </a:lvl8pPr>
            <a:lvl9pPr marL="2856952" indent="0">
              <a:buNone/>
              <a:defRPr sz="700"/>
            </a:lvl9pPr>
          </a:lstStyle>
          <a:p>
            <a:pPr lvl="0"/>
            <a:r>
              <a:rPr lang="en-US" smtClean="0"/>
              <a:t>Click to edit Master text styles</a:t>
            </a:r>
          </a:p>
        </p:txBody>
      </p:sp>
      <p:sp>
        <p:nvSpPr>
          <p:cNvPr id="15" name="Rectangle 14"/>
          <p:cNvSpPr/>
          <p:nvPr userDrawn="1"/>
        </p:nvSpPr>
        <p:spPr>
          <a:xfrm>
            <a:off x="-597" y="0"/>
            <a:ext cx="9144000" cy="571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1424" tIns="35711" rIns="71424" bIns="35711" rtlCol="0" anchor="ctr"/>
          <a:lstStyle/>
          <a:p>
            <a:pPr algn="ctr"/>
            <a:endParaRPr lang="en-US" dirty="0">
              <a:solidFill>
                <a:prstClr val="white"/>
              </a:solidFill>
            </a:endParaRPr>
          </a:p>
        </p:txBody>
      </p:sp>
      <p:grpSp>
        <p:nvGrpSpPr>
          <p:cNvPr id="16" name="Group 15"/>
          <p:cNvGrpSpPr/>
          <p:nvPr userDrawn="1"/>
        </p:nvGrpSpPr>
        <p:grpSpPr>
          <a:xfrm>
            <a:off x="-11337" y="0"/>
            <a:ext cx="9155339" cy="5715000"/>
            <a:chOff x="-11340" y="0"/>
            <a:chExt cx="9155340" cy="6858000"/>
          </a:xfrm>
        </p:grpSpPr>
        <p:sp>
          <p:nvSpPr>
            <p:cNvPr id="17" name="Rectangle 16"/>
            <p:cNvSpPr/>
            <p:nvPr userDrawn="1"/>
          </p:nvSpPr>
          <p:spPr>
            <a:xfrm>
              <a:off x="0" y="0"/>
              <a:ext cx="9144000" cy="6858000"/>
            </a:xfrm>
            <a:prstGeom prst="rect">
              <a:avLst/>
            </a:prstGeom>
            <a:gradFill flip="none" rotWithShape="1">
              <a:gsLst>
                <a:gs pos="0">
                  <a:schemeClr val="bg1">
                    <a:alpha val="0"/>
                  </a:schemeClr>
                </a:gs>
                <a:gs pos="63000">
                  <a:schemeClr val="bg1">
                    <a:alpha val="0"/>
                  </a:schemeClr>
                </a:gs>
                <a:gs pos="82000">
                  <a:schemeClr val="bg1">
                    <a:lumMod val="95000"/>
                    <a:alpha val="50000"/>
                  </a:schemeClr>
                </a:gs>
                <a:gs pos="100000">
                  <a:srgbClr val="E2E2E2">
                    <a:alpha val="5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18" name="Group 8"/>
            <p:cNvGrpSpPr/>
            <p:nvPr userDrawn="1"/>
          </p:nvGrpSpPr>
          <p:grpSpPr>
            <a:xfrm>
              <a:off x="-11340" y="0"/>
              <a:ext cx="9155340" cy="6858000"/>
              <a:chOff x="-11340" y="0"/>
              <a:chExt cx="9155340" cy="6858000"/>
            </a:xfrm>
          </p:grpSpPr>
          <p:sp>
            <p:nvSpPr>
              <p:cNvPr id="19" name="Rectangle 18"/>
              <p:cNvSpPr/>
              <p:nvPr userDrawn="1"/>
            </p:nvSpPr>
            <p:spPr>
              <a:xfrm>
                <a:off x="-11340" y="0"/>
                <a:ext cx="9144001" cy="6858000"/>
              </a:xfrm>
              <a:prstGeom prst="rect">
                <a:avLst/>
              </a:prstGeom>
              <a:gradFill flip="none" rotWithShape="1">
                <a:gsLst>
                  <a:gs pos="0">
                    <a:schemeClr val="bg1">
                      <a:alpha val="0"/>
                    </a:schemeClr>
                  </a:gs>
                  <a:gs pos="63000">
                    <a:schemeClr val="bg1">
                      <a:alpha val="0"/>
                    </a:schemeClr>
                  </a:gs>
                  <a:gs pos="82000">
                    <a:schemeClr val="bg1">
                      <a:lumMod val="95000"/>
                      <a:alpha val="50000"/>
                    </a:schemeClr>
                  </a:gs>
                  <a:gs pos="100000">
                    <a:srgbClr val="E2E2E2">
                      <a:alpha val="5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7" name="Rectangle 26"/>
              <p:cNvSpPr/>
              <p:nvPr userDrawn="1"/>
            </p:nvSpPr>
            <p:spPr>
              <a:xfrm>
                <a:off x="0" y="3581400"/>
                <a:ext cx="9144000" cy="3276600"/>
              </a:xfrm>
              <a:prstGeom prst="rect">
                <a:avLst/>
              </a:prstGeom>
              <a:gradFill flip="none" rotWithShape="1">
                <a:gsLst>
                  <a:gs pos="0">
                    <a:schemeClr val="bg1">
                      <a:alpha val="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pSp>
      <p:sp>
        <p:nvSpPr>
          <p:cNvPr id="28" name="Rectangle 27"/>
          <p:cNvSpPr/>
          <p:nvPr userDrawn="1"/>
        </p:nvSpPr>
        <p:spPr>
          <a:xfrm>
            <a:off x="3" y="2984500"/>
            <a:ext cx="9143998" cy="2730500"/>
          </a:xfrm>
          <a:prstGeom prst="rect">
            <a:avLst/>
          </a:prstGeom>
          <a:gradFill flip="none" rotWithShape="1">
            <a:gsLst>
              <a:gs pos="0">
                <a:schemeClr val="bg1">
                  <a:alpha val="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71424" tIns="35711" rIns="71424" bIns="35711" rtlCol="0" anchor="ctr"/>
          <a:lstStyle/>
          <a:p>
            <a:pPr algn="ctr"/>
            <a:endParaRPr lang="en-US" dirty="0">
              <a:solidFill>
                <a:prstClr val="white"/>
              </a:solidFill>
            </a:endParaRPr>
          </a:p>
        </p:txBody>
      </p:sp>
    </p:spTree>
    <p:extLst>
      <p:ext uri="{BB962C8B-B14F-4D97-AF65-F5344CB8AC3E}">
        <p14:creationId xmlns:p14="http://schemas.microsoft.com/office/powerpoint/2010/main" val="366028283"/>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2575776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MSFT Confidential">
    <p:spTree>
      <p:nvGrpSpPr>
        <p:cNvPr id="1" name=""/>
        <p:cNvGrpSpPr/>
        <p:nvPr/>
      </p:nvGrpSpPr>
      <p:grpSpPr>
        <a:xfrm>
          <a:off x="0" y="0"/>
          <a:ext cx="0" cy="0"/>
          <a:chOff x="0" y="0"/>
          <a:chExt cx="0" cy="0"/>
        </a:xfrm>
      </p:grpSpPr>
      <p:sp>
        <p:nvSpPr>
          <p:cNvPr id="2" name="Rectangle 1"/>
          <p:cNvSpPr/>
          <p:nvPr userDrawn="1"/>
        </p:nvSpPr>
        <p:spPr>
          <a:xfrm>
            <a:off x="7207420" y="4508500"/>
            <a:ext cx="1936580" cy="1206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1517" tIns="35759" rIns="71517" bIns="35759" rtlCol="0" anchor="ctr"/>
          <a:lstStyle/>
          <a:p>
            <a:pPr algn="ctr"/>
            <a:endParaRPr lang="en-US">
              <a:solidFill>
                <a:prstClr val="white"/>
              </a:solidFill>
            </a:endParaRPr>
          </a:p>
        </p:txBody>
      </p:sp>
    </p:spTree>
    <p:extLst>
      <p:ext uri="{BB962C8B-B14F-4D97-AF65-F5344CB8AC3E}">
        <p14:creationId xmlns:p14="http://schemas.microsoft.com/office/powerpoint/2010/main" val="277229636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One column above two 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32878"/>
            <a:ext cx="8239208" cy="1697440"/>
          </a:xfrm>
        </p:spPr>
        <p:txBody>
          <a:bodyPr vert="horz" lIns="0" tIns="35716" rIns="71433" bIns="35716" rtlCol="0">
            <a:noAutofit/>
          </a:bodyPr>
          <a:lstStyle>
            <a:lvl1pPr>
              <a:defRPr lang="en-US" b="0" dirty="0" smtClean="0">
                <a:solidFill>
                  <a:srgbClr val="00B9F2"/>
                </a:solidFill>
                <a:latin typeface="Segoe UI Light" pitchFamily="34" charset="0"/>
              </a:defRPr>
            </a:lvl1pPr>
            <a:lvl2pPr>
              <a:defRPr lang="en-US" sz="1900" b="0" dirty="0" smtClean="0">
                <a:solidFill>
                  <a:srgbClr val="00B9F2"/>
                </a:solidFill>
                <a:latin typeface="Segoe UI Light" pitchFamily="34" charset="0"/>
              </a:defRPr>
            </a:lvl2pPr>
            <a:lvl3pPr>
              <a:defRPr lang="en-US" sz="1600" b="0" dirty="0" smtClean="0">
                <a:solidFill>
                  <a:srgbClr val="00B9F2"/>
                </a:solidFill>
                <a:latin typeface="Segoe UI Light" pitchFamily="34" charset="0"/>
              </a:defRPr>
            </a:lvl3pPr>
            <a:lvl4pPr>
              <a:defRPr lang="en-US" b="0" dirty="0" smtClean="0">
                <a:solidFill>
                  <a:srgbClr val="00B9F2"/>
                </a:solidFill>
                <a:latin typeface="Segoe UI Light" pitchFamily="34" charset="0"/>
              </a:defRPr>
            </a:lvl4pPr>
            <a:lvl5pPr>
              <a:defRPr lang="en-US" b="0" dirty="0">
                <a:solidFill>
                  <a:srgbClr val="00B9F2"/>
                </a:solidFill>
                <a:latin typeface="Segoe UI Light" pitchFamily="34" charset="0"/>
              </a:defRPr>
            </a:lvl5pPr>
          </a:lstStyle>
          <a:p>
            <a:pPr marL="220119" lvl="0" indent="-220119"/>
            <a:r>
              <a:rPr lang="en-US" smtClean="0"/>
              <a:t>Click to edit Master text styles</a:t>
            </a:r>
          </a:p>
          <a:p>
            <a:pPr marL="220119" lvl="1" indent="-220119"/>
            <a:r>
              <a:rPr lang="en-US" smtClean="0"/>
              <a:t>Second level</a:t>
            </a:r>
          </a:p>
          <a:p>
            <a:pPr marL="220119" lvl="2" indent="-220119"/>
            <a:r>
              <a:rPr lang="en-US" smtClean="0"/>
              <a:t>Third level</a:t>
            </a:r>
          </a:p>
          <a:p>
            <a:pPr marL="220119" lvl="3" indent="-220119"/>
            <a:r>
              <a:rPr lang="en-US" smtClean="0"/>
              <a:t>Fourth level</a:t>
            </a:r>
          </a:p>
          <a:p>
            <a:pPr marL="220119" lvl="4" indent="-220119"/>
            <a:r>
              <a:rPr lang="en-US" smtClean="0"/>
              <a:t>Fifth level</a:t>
            </a:r>
            <a:endParaRPr lang="en-US" dirty="0"/>
          </a:p>
        </p:txBody>
      </p:sp>
      <p:sp>
        <p:nvSpPr>
          <p:cNvPr id="10" name="Content Placeholder 2"/>
          <p:cNvSpPr>
            <a:spLocks noGrp="1"/>
          </p:cNvSpPr>
          <p:nvPr>
            <p:ph sz="half" idx="14"/>
          </p:nvPr>
        </p:nvSpPr>
        <p:spPr>
          <a:xfrm>
            <a:off x="457200" y="3130318"/>
            <a:ext cx="3886200" cy="2095500"/>
          </a:xfrm>
        </p:spPr>
        <p:txBody>
          <a:bodyPr vert="horz" lIns="0" tIns="35716" rIns="71433" bIns="35716" rtlCol="0">
            <a:noAutofit/>
          </a:bodyPr>
          <a:lstStyle>
            <a:lvl1pPr>
              <a:defRPr lang="en-US" b="0" dirty="0" smtClean="0">
                <a:solidFill>
                  <a:srgbClr val="00B9F2"/>
                </a:solidFill>
                <a:latin typeface="Segoe UI Light" pitchFamily="34" charset="0"/>
              </a:defRPr>
            </a:lvl1pPr>
            <a:lvl2pPr>
              <a:defRPr lang="en-US" sz="1900" b="0" dirty="0" smtClean="0">
                <a:solidFill>
                  <a:srgbClr val="00B9F2"/>
                </a:solidFill>
                <a:latin typeface="Segoe UI Light" pitchFamily="34" charset="0"/>
              </a:defRPr>
            </a:lvl2pPr>
            <a:lvl3pPr>
              <a:defRPr lang="en-US" sz="1600" b="0" dirty="0" smtClean="0">
                <a:solidFill>
                  <a:srgbClr val="00B9F2"/>
                </a:solidFill>
                <a:latin typeface="Segoe UI Light" pitchFamily="34" charset="0"/>
              </a:defRPr>
            </a:lvl3pPr>
            <a:lvl4pPr>
              <a:defRPr lang="en-US" b="0" dirty="0" smtClean="0">
                <a:solidFill>
                  <a:srgbClr val="00B9F2"/>
                </a:solidFill>
                <a:latin typeface="Segoe UI Light" pitchFamily="34" charset="0"/>
              </a:defRPr>
            </a:lvl4pPr>
            <a:lvl5pPr>
              <a:defRPr lang="en-US" b="0" dirty="0">
                <a:solidFill>
                  <a:srgbClr val="00B9F2"/>
                </a:solidFill>
                <a:latin typeface="Segoe UI Light" pitchFamily="34" charset="0"/>
              </a:defRPr>
            </a:lvl5pPr>
          </a:lstStyle>
          <a:p>
            <a:pPr marL="220119" lvl="0" indent="-220119"/>
            <a:r>
              <a:rPr lang="en-US" smtClean="0"/>
              <a:t>Click to edit Master text styles</a:t>
            </a:r>
          </a:p>
          <a:p>
            <a:pPr marL="220119" lvl="1" indent="-220119"/>
            <a:r>
              <a:rPr lang="en-US" smtClean="0"/>
              <a:t>Second level</a:t>
            </a:r>
          </a:p>
          <a:p>
            <a:pPr marL="220119" lvl="2" indent="-220119"/>
            <a:r>
              <a:rPr lang="en-US" smtClean="0"/>
              <a:t>Third level</a:t>
            </a:r>
          </a:p>
          <a:p>
            <a:pPr marL="220119" lvl="3" indent="-220119"/>
            <a:r>
              <a:rPr lang="en-US" smtClean="0"/>
              <a:t>Fourth level</a:t>
            </a:r>
          </a:p>
          <a:p>
            <a:pPr marL="220119" lvl="4" indent="-220119"/>
            <a:r>
              <a:rPr lang="en-US" smtClean="0"/>
              <a:t>Fifth level</a:t>
            </a:r>
            <a:endParaRPr lang="en-US" dirty="0"/>
          </a:p>
        </p:txBody>
      </p:sp>
      <p:sp>
        <p:nvSpPr>
          <p:cNvPr id="11" name="Content Placeholder 3"/>
          <p:cNvSpPr>
            <a:spLocks noGrp="1"/>
          </p:cNvSpPr>
          <p:nvPr>
            <p:ph sz="half" idx="2"/>
          </p:nvPr>
        </p:nvSpPr>
        <p:spPr>
          <a:xfrm>
            <a:off x="4789828" y="3130318"/>
            <a:ext cx="3906580" cy="2095500"/>
          </a:xfrm>
        </p:spPr>
        <p:txBody>
          <a:bodyPr vert="horz" lIns="0" tIns="35716" rIns="71433" bIns="35716" rtlCol="0">
            <a:noAutofit/>
          </a:bodyPr>
          <a:lstStyle>
            <a:lvl1pPr>
              <a:defRPr lang="en-US" b="0" dirty="0" smtClean="0">
                <a:solidFill>
                  <a:srgbClr val="00B9F2"/>
                </a:solidFill>
                <a:latin typeface="Segoe UI Light" pitchFamily="34" charset="0"/>
              </a:defRPr>
            </a:lvl1pPr>
            <a:lvl2pPr>
              <a:defRPr lang="en-US" sz="1900" b="0" dirty="0" smtClean="0">
                <a:solidFill>
                  <a:srgbClr val="00B9F2"/>
                </a:solidFill>
                <a:latin typeface="Segoe UI Light" pitchFamily="34" charset="0"/>
              </a:defRPr>
            </a:lvl2pPr>
            <a:lvl3pPr>
              <a:defRPr lang="en-US" sz="1600" b="0" dirty="0" smtClean="0">
                <a:solidFill>
                  <a:srgbClr val="00B9F2"/>
                </a:solidFill>
                <a:latin typeface="Segoe UI Light" pitchFamily="34" charset="0"/>
              </a:defRPr>
            </a:lvl3pPr>
            <a:lvl4pPr>
              <a:defRPr lang="en-US" b="0" dirty="0" smtClean="0">
                <a:solidFill>
                  <a:srgbClr val="00B9F2"/>
                </a:solidFill>
                <a:latin typeface="Segoe UI Light" pitchFamily="34" charset="0"/>
              </a:defRPr>
            </a:lvl4pPr>
            <a:lvl5pPr>
              <a:defRPr lang="en-US" b="0" dirty="0">
                <a:solidFill>
                  <a:srgbClr val="00B9F2"/>
                </a:solidFill>
                <a:latin typeface="Segoe UI Light" pitchFamily="34" charset="0"/>
              </a:defRPr>
            </a:lvl5pPr>
          </a:lstStyle>
          <a:p>
            <a:pPr marL="220119" lvl="0" indent="-220119"/>
            <a:r>
              <a:rPr lang="en-US" smtClean="0"/>
              <a:t>Click to edit Master text styles</a:t>
            </a:r>
          </a:p>
          <a:p>
            <a:pPr marL="220119" lvl="1" indent="-220119"/>
            <a:r>
              <a:rPr lang="en-US" smtClean="0"/>
              <a:t>Second level</a:t>
            </a:r>
          </a:p>
          <a:p>
            <a:pPr marL="220119" lvl="2" indent="-220119"/>
            <a:r>
              <a:rPr lang="en-US" smtClean="0"/>
              <a:t>Third level</a:t>
            </a:r>
          </a:p>
          <a:p>
            <a:pPr marL="220119" lvl="3" indent="-220119"/>
            <a:r>
              <a:rPr lang="en-US" smtClean="0"/>
              <a:t>Fourth level</a:t>
            </a:r>
          </a:p>
          <a:p>
            <a:pPr marL="220119" lvl="4" indent="-220119"/>
            <a:r>
              <a:rPr lang="en-US" smtClean="0"/>
              <a:t>Fifth level</a:t>
            </a:r>
            <a:endParaRPr lang="en-US" dirty="0"/>
          </a:p>
        </p:txBody>
      </p:sp>
      <p:sp>
        <p:nvSpPr>
          <p:cNvPr id="15" name="Text Placeholder 12"/>
          <p:cNvSpPr>
            <a:spLocks noGrp="1"/>
          </p:cNvSpPr>
          <p:nvPr>
            <p:ph type="body" sz="quarter" idx="13"/>
          </p:nvPr>
        </p:nvSpPr>
        <p:spPr>
          <a:xfrm>
            <a:off x="457200" y="1016207"/>
            <a:ext cx="8239208" cy="254001"/>
          </a:xfrm>
        </p:spPr>
        <p:txBody>
          <a:bodyPr vert="horz" lIns="0" tIns="35716" rIns="71433" bIns="35716" rtlCol="0" anchor="b">
            <a:noAutofit/>
          </a:bodyPr>
          <a:lstStyle>
            <a:lvl1pPr>
              <a:defRPr lang="en-US" sz="2200" b="1" dirty="0">
                <a:solidFill>
                  <a:srgbClr val="00B9F2"/>
                </a:solidFill>
                <a:latin typeface="Segoe UI Light" pitchFamily="34" charset="0"/>
              </a:defRPr>
            </a:lvl1pPr>
          </a:lstStyle>
          <a:p>
            <a:pPr marL="0" lvl="0" indent="0">
              <a:lnSpc>
                <a:spcPct val="90000"/>
              </a:lnSpc>
              <a:spcBef>
                <a:spcPts val="0"/>
              </a:spcBef>
              <a:buNone/>
            </a:pPr>
            <a:r>
              <a:rPr lang="en-US" smtClean="0"/>
              <a:t>Click to edit Master text styles</a:t>
            </a:r>
          </a:p>
        </p:txBody>
      </p:sp>
      <p:sp>
        <p:nvSpPr>
          <p:cNvPr id="18" name="Title 1"/>
          <p:cNvSpPr>
            <a:spLocks noGrp="1"/>
          </p:cNvSpPr>
          <p:nvPr>
            <p:ph type="title"/>
          </p:nvPr>
        </p:nvSpPr>
        <p:spPr>
          <a:xfrm>
            <a:off x="420533" y="207698"/>
            <a:ext cx="8275875" cy="565676"/>
          </a:xfrm>
        </p:spPr>
        <p:txBody>
          <a:bodyPr lIns="0" anchor="t" anchorCtr="0"/>
          <a:lstStyle>
            <a:lvl1pPr algn="l">
              <a:defRPr b="1"/>
            </a:lvl1pPr>
          </a:lstStyle>
          <a:p>
            <a:r>
              <a:rPr lang="en-US" smtClean="0"/>
              <a:t>Click to edit Master title style</a:t>
            </a:r>
            <a:endParaRPr lang="en-US" dirty="0"/>
          </a:p>
        </p:txBody>
      </p:sp>
    </p:spTree>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on three column grid with headers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0721" y="1083343"/>
            <a:ext cx="2468319" cy="533135"/>
          </a:xfrm>
        </p:spPr>
        <p:txBody>
          <a:bodyPr lIns="0" anchor="t">
            <a:noAutofit/>
          </a:bodyPr>
          <a:lstStyle>
            <a:lvl1pPr marL="0" indent="0">
              <a:buNone/>
              <a:defRPr sz="1600" b="1" cap="all" spc="39" baseline="0">
                <a:solidFill>
                  <a:srgbClr val="666666"/>
                </a:solidFill>
                <a:latin typeface="Segoe UI" pitchFamily="34" charset="0"/>
                <a:ea typeface="Segoe UI" pitchFamily="34" charset="0"/>
                <a:cs typeface="Segoe UI" pitchFamily="34" charset="0"/>
              </a:defRPr>
            </a:lvl1pPr>
            <a:lvl2pPr marL="357165" indent="0">
              <a:buNone/>
              <a:defRPr sz="1600" b="1"/>
            </a:lvl2pPr>
            <a:lvl3pPr marL="714329" indent="0">
              <a:buNone/>
              <a:defRPr sz="1400" b="1"/>
            </a:lvl3pPr>
            <a:lvl4pPr marL="1071494" indent="0">
              <a:buNone/>
              <a:defRPr sz="1200" b="1"/>
            </a:lvl4pPr>
            <a:lvl5pPr marL="1428659" indent="0">
              <a:buNone/>
              <a:defRPr sz="1200" b="1"/>
            </a:lvl5pPr>
            <a:lvl6pPr marL="1785823" indent="0">
              <a:buNone/>
              <a:defRPr sz="1200" b="1"/>
            </a:lvl6pPr>
            <a:lvl7pPr marL="2142988" indent="0">
              <a:buNone/>
              <a:defRPr sz="1200" b="1"/>
            </a:lvl7pPr>
            <a:lvl8pPr marL="2500152" indent="0">
              <a:buNone/>
              <a:defRPr sz="1200" b="1"/>
            </a:lvl8pPr>
            <a:lvl9pPr marL="2857317" indent="0">
              <a:buNone/>
              <a:defRPr sz="1200" b="1"/>
            </a:lvl9pPr>
          </a:lstStyle>
          <a:p>
            <a:pPr lvl="0"/>
            <a:r>
              <a:rPr lang="en-US" dirty="0" smtClean="0"/>
              <a:t>Click to Edit Headline</a:t>
            </a:r>
          </a:p>
        </p:txBody>
      </p:sp>
      <p:sp>
        <p:nvSpPr>
          <p:cNvPr id="5" name="Text Placeholder 4"/>
          <p:cNvSpPr>
            <a:spLocks noGrp="1"/>
          </p:cNvSpPr>
          <p:nvPr>
            <p:ph type="body" sz="quarter" idx="3" hasCustomPrompt="1"/>
          </p:nvPr>
        </p:nvSpPr>
        <p:spPr>
          <a:xfrm>
            <a:off x="3368277" y="1083343"/>
            <a:ext cx="5334000" cy="533135"/>
          </a:xfrm>
        </p:spPr>
        <p:txBody>
          <a:bodyPr lIns="0" anchor="t">
            <a:noAutofit/>
          </a:bodyPr>
          <a:lstStyle>
            <a:lvl1pPr marL="0" indent="0">
              <a:buNone/>
              <a:defRPr lang="en-US" sz="1600" b="1" kern="1200" cap="all" spc="39" baseline="0" dirty="0" smtClean="0">
                <a:solidFill>
                  <a:srgbClr val="666666"/>
                </a:solidFill>
                <a:latin typeface="Segoe UI" pitchFamily="34" charset="0"/>
                <a:ea typeface="Segoe UI" pitchFamily="34" charset="0"/>
                <a:cs typeface="Segoe UI" pitchFamily="34" charset="0"/>
              </a:defRPr>
            </a:lvl1pPr>
            <a:lvl2pPr marL="357165" indent="0">
              <a:buNone/>
              <a:defRPr sz="1600" b="1"/>
            </a:lvl2pPr>
            <a:lvl3pPr marL="714329" indent="0">
              <a:buNone/>
              <a:defRPr sz="1400" b="1"/>
            </a:lvl3pPr>
            <a:lvl4pPr marL="1071494" indent="0">
              <a:buNone/>
              <a:defRPr sz="1200" b="1"/>
            </a:lvl4pPr>
            <a:lvl5pPr marL="1428659" indent="0">
              <a:buNone/>
              <a:defRPr sz="1200" b="1"/>
            </a:lvl5pPr>
            <a:lvl6pPr marL="1785823" indent="0">
              <a:buNone/>
              <a:defRPr sz="1200" b="1"/>
            </a:lvl6pPr>
            <a:lvl7pPr marL="2142988" indent="0">
              <a:buNone/>
              <a:defRPr sz="1200" b="1"/>
            </a:lvl7pPr>
            <a:lvl8pPr marL="2500152" indent="0">
              <a:buNone/>
              <a:defRPr sz="1200" b="1"/>
            </a:lvl8pPr>
            <a:lvl9pPr marL="2857317" indent="0">
              <a:buNone/>
              <a:defRPr sz="1200" b="1"/>
            </a:lvl9pPr>
          </a:lstStyle>
          <a:p>
            <a:pPr lvl="0"/>
            <a:r>
              <a:rPr lang="en-US" dirty="0" smtClean="0"/>
              <a:t>Click to edit Headline</a:t>
            </a:r>
          </a:p>
        </p:txBody>
      </p:sp>
      <p:sp>
        <p:nvSpPr>
          <p:cNvPr id="16" name="Content Placeholder 3"/>
          <p:cNvSpPr>
            <a:spLocks noGrp="1"/>
          </p:cNvSpPr>
          <p:nvPr>
            <p:ph sz="half" idx="14"/>
          </p:nvPr>
        </p:nvSpPr>
        <p:spPr>
          <a:xfrm>
            <a:off x="3368277" y="1660478"/>
            <a:ext cx="5328131" cy="3292523"/>
          </a:xfrm>
        </p:spPr>
        <p:txBody>
          <a:bodyPr lIns="0">
            <a:noAutofit/>
          </a:bodyPr>
          <a:lstStyle>
            <a:lvl1pPr marL="267873" indent="-267873">
              <a:buFont typeface="Wingdings" pitchFamily="2" charset="2"/>
              <a:buChar char="§"/>
              <a:defRPr lang="en-US" sz="1900" kern="1200" dirty="0" smtClean="0">
                <a:solidFill>
                  <a:srgbClr val="666666"/>
                </a:solidFill>
                <a:latin typeface="Segoe UI" pitchFamily="34" charset="0"/>
                <a:ea typeface="Segoe UI" pitchFamily="34" charset="0"/>
                <a:cs typeface="Segoe UI" pitchFamily="34" charset="0"/>
              </a:defRPr>
            </a:lvl1pPr>
            <a:lvl2pPr marL="580393" indent="-223228">
              <a:buFont typeface="Wingdings" pitchFamily="2" charset="2"/>
              <a:buChar char="§"/>
              <a:defRPr sz="1600">
                <a:solidFill>
                  <a:srgbClr val="666666"/>
                </a:solidFill>
              </a:defRPr>
            </a:lvl2pPr>
            <a:lvl3pPr marL="892912" indent="-178582">
              <a:buFont typeface="Wingdings" pitchFamily="2" charset="2"/>
              <a:buChar char="§"/>
              <a:defRPr sz="1600">
                <a:solidFill>
                  <a:srgbClr val="666666"/>
                </a:solidFill>
              </a:defRPr>
            </a:lvl3pPr>
            <a:lvl4pPr marL="1250076" indent="-178582">
              <a:buFont typeface="Wingdings" pitchFamily="2" charset="2"/>
              <a:buChar char="§"/>
              <a:defRPr sz="1400">
                <a:solidFill>
                  <a:srgbClr val="666666"/>
                </a:solidFill>
              </a:defRPr>
            </a:lvl4pPr>
            <a:lvl5pPr marL="1607241" indent="-178582">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50015" lvl="0" indent="-250015" algn="l" defTabSz="714329" rtl="0" eaLnBrk="1" latinLnBrk="0" hangingPunct="1">
              <a:lnSpc>
                <a:spcPts val="1875"/>
              </a:lnSpc>
              <a:spcBef>
                <a:spcPts val="1406"/>
              </a:spcBef>
              <a:spcAft>
                <a:spcPts val="469"/>
              </a:spcAft>
              <a:buClr>
                <a:srgbClr val="00B0F0"/>
              </a:buClr>
              <a:buSzPct val="100000"/>
              <a:buFontTx/>
              <a:buBlip>
                <a:blip r:embed="rId2"/>
              </a:buBlip>
            </a:pPr>
            <a:r>
              <a:rPr lang="en-US" smtClean="0"/>
              <a:t>Click to edit Master text styles</a:t>
            </a:r>
          </a:p>
          <a:p>
            <a:pPr marL="250015" lvl="1" indent="-250015" algn="l" defTabSz="714329" rtl="0" eaLnBrk="1" latinLnBrk="0" hangingPunct="1">
              <a:lnSpc>
                <a:spcPts val="1875"/>
              </a:lnSpc>
              <a:spcBef>
                <a:spcPts val="1406"/>
              </a:spcBef>
              <a:spcAft>
                <a:spcPts val="469"/>
              </a:spcAft>
              <a:buClr>
                <a:srgbClr val="00B0F0"/>
              </a:buClr>
              <a:buSzPct val="100000"/>
              <a:buFontTx/>
              <a:buBlip>
                <a:blip r:embed="rId2"/>
              </a:buBlip>
            </a:pPr>
            <a:r>
              <a:rPr lang="en-US" smtClean="0"/>
              <a:t>Second level</a:t>
            </a:r>
          </a:p>
          <a:p>
            <a:pPr marL="250015" lvl="2" indent="-250015" algn="l" defTabSz="714329" rtl="0" eaLnBrk="1" latinLnBrk="0" hangingPunct="1">
              <a:lnSpc>
                <a:spcPts val="1875"/>
              </a:lnSpc>
              <a:spcBef>
                <a:spcPts val="1406"/>
              </a:spcBef>
              <a:spcAft>
                <a:spcPts val="469"/>
              </a:spcAft>
              <a:buClr>
                <a:srgbClr val="00B0F0"/>
              </a:buClr>
              <a:buSzPct val="100000"/>
              <a:buFontTx/>
              <a:buBlip>
                <a:blip r:embed="rId2"/>
              </a:buBlip>
            </a:pPr>
            <a:r>
              <a:rPr lang="en-US" smtClean="0"/>
              <a:t>Third level</a:t>
            </a:r>
          </a:p>
          <a:p>
            <a:pPr marL="250015" lvl="3" indent="-250015" algn="l" defTabSz="714329" rtl="0" eaLnBrk="1" latinLnBrk="0" hangingPunct="1">
              <a:lnSpc>
                <a:spcPts val="1875"/>
              </a:lnSpc>
              <a:spcBef>
                <a:spcPts val="1406"/>
              </a:spcBef>
              <a:spcAft>
                <a:spcPts val="469"/>
              </a:spcAft>
              <a:buClr>
                <a:srgbClr val="00B0F0"/>
              </a:buClr>
              <a:buSzPct val="100000"/>
              <a:buFontTx/>
              <a:buBlip>
                <a:blip r:embed="rId2"/>
              </a:buBlip>
            </a:pPr>
            <a:r>
              <a:rPr lang="en-US" smtClean="0"/>
              <a:t>Fourth level</a:t>
            </a:r>
          </a:p>
          <a:p>
            <a:pPr marL="250015" lvl="4" indent="-250015" algn="l" defTabSz="714329" rtl="0" eaLnBrk="1" latinLnBrk="0" hangingPunct="1">
              <a:lnSpc>
                <a:spcPts val="1875"/>
              </a:lnSpc>
              <a:spcBef>
                <a:spcPts val="1406"/>
              </a:spcBef>
              <a:spcAft>
                <a:spcPts val="469"/>
              </a:spcAft>
              <a:buClr>
                <a:srgbClr val="00B0F0"/>
              </a:buClr>
              <a:buSzPct val="100000"/>
              <a:buFontTx/>
              <a:buBlip>
                <a:blip r:embed="rId2"/>
              </a:buBlip>
            </a:pPr>
            <a:r>
              <a:rPr lang="en-US" smtClean="0"/>
              <a:t>Fifth level</a:t>
            </a:r>
            <a:endParaRPr lang="en-US" dirty="0"/>
          </a:p>
        </p:txBody>
      </p:sp>
      <p:sp>
        <p:nvSpPr>
          <p:cNvPr id="15" name="Content Placeholder 3"/>
          <p:cNvSpPr>
            <a:spLocks noGrp="1"/>
          </p:cNvSpPr>
          <p:nvPr>
            <p:ph sz="half" idx="15"/>
          </p:nvPr>
        </p:nvSpPr>
        <p:spPr>
          <a:xfrm>
            <a:off x="465495" y="1660478"/>
            <a:ext cx="2463545" cy="3292523"/>
          </a:xfrm>
        </p:spPr>
        <p:txBody>
          <a:bodyPr lIns="0">
            <a:noAutofit/>
          </a:bodyPr>
          <a:lstStyle>
            <a:lvl1pPr marL="267873" indent="-267873">
              <a:buFont typeface="Wingdings" pitchFamily="2" charset="2"/>
              <a:buChar char="§"/>
              <a:defRPr lang="en-US" sz="1900" kern="1200" dirty="0" smtClean="0">
                <a:solidFill>
                  <a:srgbClr val="666666"/>
                </a:solidFill>
                <a:latin typeface="Segoe UI" pitchFamily="34" charset="0"/>
                <a:ea typeface="Segoe UI" pitchFamily="34" charset="0"/>
                <a:cs typeface="Segoe UI" pitchFamily="34" charset="0"/>
              </a:defRPr>
            </a:lvl1pPr>
            <a:lvl2pPr marL="580393" indent="-223228">
              <a:buFont typeface="Wingdings" pitchFamily="2" charset="2"/>
              <a:buChar char="§"/>
              <a:defRPr sz="1600">
                <a:solidFill>
                  <a:srgbClr val="666666"/>
                </a:solidFill>
              </a:defRPr>
            </a:lvl2pPr>
            <a:lvl3pPr marL="892912" indent="-178582">
              <a:buFont typeface="Wingdings" pitchFamily="2" charset="2"/>
              <a:buChar char="§"/>
              <a:defRPr sz="1600">
                <a:solidFill>
                  <a:srgbClr val="666666"/>
                </a:solidFill>
              </a:defRPr>
            </a:lvl3pPr>
            <a:lvl4pPr marL="1250076" indent="-178582">
              <a:buFont typeface="Wingdings" pitchFamily="2" charset="2"/>
              <a:buChar char="§"/>
              <a:defRPr sz="1400">
                <a:solidFill>
                  <a:srgbClr val="666666"/>
                </a:solidFill>
              </a:defRPr>
            </a:lvl4pPr>
            <a:lvl5pPr marL="1607241" indent="-178582">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50015" lvl="0" indent="-250015" algn="l" defTabSz="714329" rtl="0" eaLnBrk="1" latinLnBrk="0" hangingPunct="1">
              <a:lnSpc>
                <a:spcPts val="1875"/>
              </a:lnSpc>
              <a:spcBef>
                <a:spcPts val="1406"/>
              </a:spcBef>
              <a:spcAft>
                <a:spcPts val="469"/>
              </a:spcAft>
              <a:buClr>
                <a:srgbClr val="00B0F0"/>
              </a:buClr>
              <a:buSzPct val="100000"/>
              <a:buFontTx/>
              <a:buBlip>
                <a:blip r:embed="rId2"/>
              </a:buBlip>
            </a:pPr>
            <a:r>
              <a:rPr lang="en-US" smtClean="0"/>
              <a:t>Click to edit Master text styles</a:t>
            </a:r>
          </a:p>
          <a:p>
            <a:pPr marL="250015" lvl="1" indent="-250015" algn="l" defTabSz="714329" rtl="0" eaLnBrk="1" latinLnBrk="0" hangingPunct="1">
              <a:lnSpc>
                <a:spcPts val="1875"/>
              </a:lnSpc>
              <a:spcBef>
                <a:spcPts val="1406"/>
              </a:spcBef>
              <a:spcAft>
                <a:spcPts val="469"/>
              </a:spcAft>
              <a:buClr>
                <a:srgbClr val="00B0F0"/>
              </a:buClr>
              <a:buSzPct val="100000"/>
              <a:buFontTx/>
              <a:buBlip>
                <a:blip r:embed="rId2"/>
              </a:buBlip>
            </a:pPr>
            <a:r>
              <a:rPr lang="en-US" smtClean="0"/>
              <a:t>Second level</a:t>
            </a:r>
          </a:p>
          <a:p>
            <a:pPr marL="250015" lvl="2" indent="-250015" algn="l" defTabSz="714329" rtl="0" eaLnBrk="1" latinLnBrk="0" hangingPunct="1">
              <a:lnSpc>
                <a:spcPts val="1875"/>
              </a:lnSpc>
              <a:spcBef>
                <a:spcPts val="1406"/>
              </a:spcBef>
              <a:spcAft>
                <a:spcPts val="469"/>
              </a:spcAft>
              <a:buClr>
                <a:srgbClr val="00B0F0"/>
              </a:buClr>
              <a:buSzPct val="100000"/>
              <a:buFontTx/>
              <a:buBlip>
                <a:blip r:embed="rId2"/>
              </a:buBlip>
            </a:pPr>
            <a:r>
              <a:rPr lang="en-US" smtClean="0"/>
              <a:t>Third level</a:t>
            </a:r>
          </a:p>
          <a:p>
            <a:pPr marL="250015" lvl="3" indent="-250015" algn="l" defTabSz="714329" rtl="0" eaLnBrk="1" latinLnBrk="0" hangingPunct="1">
              <a:lnSpc>
                <a:spcPts val="1875"/>
              </a:lnSpc>
              <a:spcBef>
                <a:spcPts val="1406"/>
              </a:spcBef>
              <a:spcAft>
                <a:spcPts val="469"/>
              </a:spcAft>
              <a:buClr>
                <a:srgbClr val="00B0F0"/>
              </a:buClr>
              <a:buSzPct val="100000"/>
              <a:buFontTx/>
              <a:buBlip>
                <a:blip r:embed="rId2"/>
              </a:buBlip>
            </a:pPr>
            <a:r>
              <a:rPr lang="en-US" smtClean="0"/>
              <a:t>Fourth level</a:t>
            </a:r>
          </a:p>
          <a:p>
            <a:pPr marL="250015" lvl="4" indent="-250015" algn="l" defTabSz="714329" rtl="0" eaLnBrk="1" latinLnBrk="0" hangingPunct="1">
              <a:lnSpc>
                <a:spcPts val="1875"/>
              </a:lnSpc>
              <a:spcBef>
                <a:spcPts val="1406"/>
              </a:spcBef>
              <a:spcAft>
                <a:spcPts val="469"/>
              </a:spcAft>
              <a:buClr>
                <a:srgbClr val="00B0F0"/>
              </a:buClr>
              <a:buSzPct val="100000"/>
              <a:buFontTx/>
              <a:buBlip>
                <a:blip r:embed="rId2"/>
              </a:buBlip>
            </a:pPr>
            <a:r>
              <a:rPr lang="en-US" smtClean="0"/>
              <a:t>Fifth level</a:t>
            </a:r>
            <a:endParaRPr lang="en-US" dirty="0"/>
          </a:p>
        </p:txBody>
      </p:sp>
      <p:sp>
        <p:nvSpPr>
          <p:cNvPr id="18" name="Text Placeholder 12"/>
          <p:cNvSpPr>
            <a:spLocks noGrp="1"/>
          </p:cNvSpPr>
          <p:nvPr>
            <p:ph type="body" sz="quarter" idx="13" hasCustomPrompt="1"/>
          </p:nvPr>
        </p:nvSpPr>
        <p:spPr>
          <a:xfrm>
            <a:off x="457200" y="790427"/>
            <a:ext cx="8239208" cy="254001"/>
          </a:xfrm>
        </p:spPr>
        <p:txBody>
          <a:bodyPr lIns="0" anchor="b" anchorCtr="0">
            <a:noAutofit/>
          </a:bodyPr>
          <a:lstStyle>
            <a:lvl1pPr marL="0" indent="0" algn="l">
              <a:buFont typeface="Arial" pitchFamily="34" charset="0"/>
              <a:buNone/>
              <a:defRPr lang="en-US" sz="2200" b="1" kern="1200" spc="-55" baseline="0" dirty="0" smtClean="0">
                <a:solidFill>
                  <a:srgbClr val="00B9F2"/>
                </a:solidFill>
                <a:latin typeface="Segoe UI Light" pitchFamily="34" charset="0"/>
                <a:ea typeface="Segoe UI" pitchFamily="34" charset="0"/>
                <a:cs typeface="Segoe UI" pitchFamily="34" charset="0"/>
              </a:defRPr>
            </a:lvl1pPr>
          </a:lstStyle>
          <a:p>
            <a:r>
              <a:rPr lang="en-US" dirty="0" smtClean="0"/>
              <a:t>CLICK TO EDIT SUBTITLE</a:t>
            </a:r>
            <a:endParaRPr lang="en-US" dirty="0"/>
          </a:p>
        </p:txBody>
      </p:sp>
      <p:sp>
        <p:nvSpPr>
          <p:cNvPr id="19" name="Title 1"/>
          <p:cNvSpPr>
            <a:spLocks noGrp="1"/>
          </p:cNvSpPr>
          <p:nvPr>
            <p:ph type="title"/>
          </p:nvPr>
        </p:nvSpPr>
        <p:spPr>
          <a:xfrm>
            <a:off x="420533" y="207698"/>
            <a:ext cx="8275875" cy="565676"/>
          </a:xfrm>
        </p:spPr>
        <p:txBody>
          <a:bodyPr lIns="0" anchor="t" anchorCtr="0"/>
          <a:lstStyle>
            <a:lvl1pPr algn="l">
              <a:defRPr b="1"/>
            </a:lvl1pPr>
          </a:lstStyle>
          <a:p>
            <a:r>
              <a:rPr lang="en-US" smtClean="0"/>
              <a:t>Click to edit Master title style</a:t>
            </a:r>
            <a:endParaRPr lang="en-US" dirty="0"/>
          </a:p>
        </p:txBody>
      </p:sp>
    </p:spTree>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60721" y="1091821"/>
            <a:ext cx="2468319" cy="3861179"/>
          </a:xfrm>
        </p:spPr>
        <p:txBody>
          <a:bodyPr lIns="0">
            <a:noAutofit/>
          </a:bodyPr>
          <a:lstStyle>
            <a:lvl1pPr marL="267873" indent="-267873">
              <a:buFont typeface="Wingdings" pitchFamily="2" charset="2"/>
              <a:buChar char="§"/>
              <a:defRPr sz="1900">
                <a:solidFill>
                  <a:srgbClr val="666666"/>
                </a:solidFill>
              </a:defRPr>
            </a:lvl1pPr>
            <a:lvl2pPr marL="625038" indent="-267873">
              <a:buFont typeface="Wingdings" pitchFamily="2" charset="2"/>
              <a:buChar char="§"/>
              <a:defRPr sz="1600">
                <a:solidFill>
                  <a:srgbClr val="666666"/>
                </a:solidFill>
              </a:defRPr>
            </a:lvl2pPr>
            <a:lvl3pPr marL="982203" indent="-267873">
              <a:buFont typeface="Wingdings" pitchFamily="2" charset="2"/>
              <a:buChar char="§"/>
              <a:defRPr sz="1600">
                <a:solidFill>
                  <a:srgbClr val="666666"/>
                </a:solidFill>
              </a:defRPr>
            </a:lvl3pPr>
            <a:lvl4pPr marL="1294722" indent="-223228">
              <a:buFont typeface="Wingdings" pitchFamily="2" charset="2"/>
              <a:buChar char="§"/>
              <a:defRPr sz="1400">
                <a:solidFill>
                  <a:srgbClr val="666666"/>
                </a:solidFill>
              </a:defRPr>
            </a:lvl4pPr>
            <a:lvl5pPr marL="1651886" indent="-223228">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352203" y="1091821"/>
            <a:ext cx="2459328" cy="3861179"/>
          </a:xfrm>
        </p:spPr>
        <p:txBody>
          <a:bodyPr lIns="0">
            <a:noAutofit/>
          </a:bodyPr>
          <a:lstStyle>
            <a:lvl1pPr marL="267873" indent="-267873">
              <a:buFont typeface="Wingdings" pitchFamily="2" charset="2"/>
              <a:buChar char="§"/>
              <a:defRPr lang="en-US" sz="1900" kern="1200" dirty="0" smtClean="0">
                <a:solidFill>
                  <a:srgbClr val="666666"/>
                </a:solidFill>
                <a:latin typeface="Segoe UI" pitchFamily="34" charset="0"/>
                <a:ea typeface="Segoe UI" pitchFamily="34" charset="0"/>
                <a:cs typeface="Segoe UI" pitchFamily="34" charset="0"/>
              </a:defRPr>
            </a:lvl1pPr>
            <a:lvl2pPr marL="625038" indent="-267873">
              <a:buFont typeface="Wingdings" pitchFamily="2" charset="2"/>
              <a:buChar char="§"/>
              <a:defRPr sz="1600">
                <a:solidFill>
                  <a:srgbClr val="666666"/>
                </a:solidFill>
              </a:defRPr>
            </a:lvl2pPr>
            <a:lvl3pPr marL="982203" indent="-267873">
              <a:buFont typeface="Wingdings" pitchFamily="2" charset="2"/>
              <a:buChar char="§"/>
              <a:defRPr sz="1600">
                <a:solidFill>
                  <a:srgbClr val="666666"/>
                </a:solidFill>
              </a:defRPr>
            </a:lvl3pPr>
            <a:lvl4pPr marL="1294722" indent="-223228">
              <a:buFont typeface="Wingdings" pitchFamily="2" charset="2"/>
              <a:buChar char="§"/>
              <a:defRPr sz="1400">
                <a:solidFill>
                  <a:srgbClr val="666666"/>
                </a:solidFill>
              </a:defRPr>
            </a:lvl4pPr>
            <a:lvl5pPr marL="1651886" indent="-223228">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50015" lvl="0" indent="-250015" algn="l" defTabSz="714329" rtl="0" eaLnBrk="1" latinLnBrk="0" hangingPunct="1">
              <a:lnSpc>
                <a:spcPts val="1875"/>
              </a:lnSpc>
              <a:spcBef>
                <a:spcPts val="1406"/>
              </a:spcBef>
              <a:spcAft>
                <a:spcPts val="469"/>
              </a:spcAft>
              <a:buClr>
                <a:srgbClr val="00B0F0"/>
              </a:buClr>
              <a:buSzPct val="100000"/>
            </a:pPr>
            <a:r>
              <a:rPr lang="en-US" smtClean="0"/>
              <a:t>Click to edit Master text styles</a:t>
            </a:r>
          </a:p>
          <a:p>
            <a:pPr marL="250015" lvl="1" indent="-250015" algn="l" defTabSz="714329" rtl="0" eaLnBrk="1" latinLnBrk="0" hangingPunct="1">
              <a:lnSpc>
                <a:spcPts val="1875"/>
              </a:lnSpc>
              <a:spcBef>
                <a:spcPts val="1406"/>
              </a:spcBef>
              <a:spcAft>
                <a:spcPts val="469"/>
              </a:spcAft>
              <a:buClr>
                <a:srgbClr val="00B0F0"/>
              </a:buClr>
              <a:buSzPct val="100000"/>
            </a:pPr>
            <a:r>
              <a:rPr lang="en-US" smtClean="0"/>
              <a:t>Second level</a:t>
            </a:r>
          </a:p>
          <a:p>
            <a:pPr marL="250015" lvl="2" indent="-250015" algn="l" defTabSz="714329" rtl="0" eaLnBrk="1" latinLnBrk="0" hangingPunct="1">
              <a:lnSpc>
                <a:spcPts val="1875"/>
              </a:lnSpc>
              <a:spcBef>
                <a:spcPts val="1406"/>
              </a:spcBef>
              <a:spcAft>
                <a:spcPts val="469"/>
              </a:spcAft>
              <a:buClr>
                <a:srgbClr val="00B0F0"/>
              </a:buClr>
              <a:buSzPct val="100000"/>
            </a:pPr>
            <a:r>
              <a:rPr lang="en-US" smtClean="0"/>
              <a:t>Third level</a:t>
            </a:r>
          </a:p>
          <a:p>
            <a:pPr marL="250015" lvl="3" indent="-250015" algn="l" defTabSz="714329" rtl="0" eaLnBrk="1" latinLnBrk="0" hangingPunct="1">
              <a:lnSpc>
                <a:spcPts val="1875"/>
              </a:lnSpc>
              <a:spcBef>
                <a:spcPts val="1406"/>
              </a:spcBef>
              <a:spcAft>
                <a:spcPts val="469"/>
              </a:spcAft>
              <a:buClr>
                <a:srgbClr val="00B0F0"/>
              </a:buClr>
              <a:buSzPct val="100000"/>
            </a:pPr>
            <a:r>
              <a:rPr lang="en-US" smtClean="0"/>
              <a:t>Fourth level</a:t>
            </a:r>
          </a:p>
          <a:p>
            <a:pPr marL="250015" lvl="4" indent="-250015" algn="l" defTabSz="714329" rtl="0" eaLnBrk="1" latinLnBrk="0" hangingPunct="1">
              <a:lnSpc>
                <a:spcPts val="1875"/>
              </a:lnSpc>
              <a:spcBef>
                <a:spcPts val="1406"/>
              </a:spcBef>
              <a:spcAft>
                <a:spcPts val="469"/>
              </a:spcAft>
              <a:buClr>
                <a:srgbClr val="00B0F0"/>
              </a:buClr>
              <a:buSzPct val="100000"/>
            </a:pPr>
            <a:r>
              <a:rPr lang="en-US" smtClean="0"/>
              <a:t>Fifth level</a:t>
            </a:r>
            <a:endParaRPr lang="en-US" dirty="0"/>
          </a:p>
        </p:txBody>
      </p:sp>
      <p:sp>
        <p:nvSpPr>
          <p:cNvPr id="12" name="Content Placeholder 3"/>
          <p:cNvSpPr>
            <a:spLocks noGrp="1"/>
          </p:cNvSpPr>
          <p:nvPr>
            <p:ph sz="half" idx="14"/>
          </p:nvPr>
        </p:nvSpPr>
        <p:spPr>
          <a:xfrm>
            <a:off x="6251961" y="1091821"/>
            <a:ext cx="2444447" cy="3861179"/>
          </a:xfrm>
        </p:spPr>
        <p:txBody>
          <a:bodyPr lIns="0">
            <a:noAutofit/>
          </a:bodyPr>
          <a:lstStyle>
            <a:lvl1pPr marL="267873" indent="-267873">
              <a:buFont typeface="Wingdings" pitchFamily="2" charset="2"/>
              <a:buChar char="§"/>
              <a:defRPr lang="en-US" sz="1900" kern="1200" dirty="0" smtClean="0">
                <a:solidFill>
                  <a:srgbClr val="666666"/>
                </a:solidFill>
                <a:latin typeface="Segoe UI" pitchFamily="34" charset="0"/>
                <a:ea typeface="Segoe UI" pitchFamily="34" charset="0"/>
                <a:cs typeface="Segoe UI" pitchFamily="34" charset="0"/>
              </a:defRPr>
            </a:lvl1pPr>
            <a:lvl2pPr marL="625038" indent="-267873">
              <a:buFont typeface="Wingdings" pitchFamily="2" charset="2"/>
              <a:buChar char="§"/>
              <a:defRPr sz="1600">
                <a:solidFill>
                  <a:srgbClr val="666666"/>
                </a:solidFill>
              </a:defRPr>
            </a:lvl2pPr>
            <a:lvl3pPr marL="982203" indent="-267873">
              <a:buFont typeface="Wingdings" pitchFamily="2" charset="2"/>
              <a:buChar char="§"/>
              <a:defRPr sz="1600">
                <a:solidFill>
                  <a:srgbClr val="666666"/>
                </a:solidFill>
              </a:defRPr>
            </a:lvl3pPr>
            <a:lvl4pPr marL="1294722" indent="-223228">
              <a:buFont typeface="Wingdings" pitchFamily="2" charset="2"/>
              <a:buChar char="§"/>
              <a:defRPr sz="1400">
                <a:solidFill>
                  <a:srgbClr val="666666"/>
                </a:solidFill>
              </a:defRPr>
            </a:lvl4pPr>
            <a:lvl5pPr marL="1651886" indent="-223228">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50015" lvl="0" indent="-250015" algn="l" defTabSz="714329" rtl="0" eaLnBrk="1" latinLnBrk="0" hangingPunct="1">
              <a:lnSpc>
                <a:spcPts val="1875"/>
              </a:lnSpc>
              <a:spcBef>
                <a:spcPts val="1406"/>
              </a:spcBef>
              <a:spcAft>
                <a:spcPts val="469"/>
              </a:spcAft>
              <a:buClr>
                <a:srgbClr val="00B0F0"/>
              </a:buClr>
              <a:buSzPct val="100000"/>
            </a:pPr>
            <a:r>
              <a:rPr lang="en-US" smtClean="0"/>
              <a:t>Click to edit Master text styles</a:t>
            </a:r>
          </a:p>
          <a:p>
            <a:pPr marL="250015" lvl="1" indent="-250015" algn="l" defTabSz="714329" rtl="0" eaLnBrk="1" latinLnBrk="0" hangingPunct="1">
              <a:lnSpc>
                <a:spcPts val="1875"/>
              </a:lnSpc>
              <a:spcBef>
                <a:spcPts val="1406"/>
              </a:spcBef>
              <a:spcAft>
                <a:spcPts val="469"/>
              </a:spcAft>
              <a:buClr>
                <a:srgbClr val="00B0F0"/>
              </a:buClr>
              <a:buSzPct val="100000"/>
            </a:pPr>
            <a:r>
              <a:rPr lang="en-US" smtClean="0"/>
              <a:t>Second level</a:t>
            </a:r>
          </a:p>
          <a:p>
            <a:pPr marL="250015" lvl="2" indent="-250015" algn="l" defTabSz="714329" rtl="0" eaLnBrk="1" latinLnBrk="0" hangingPunct="1">
              <a:lnSpc>
                <a:spcPts val="1875"/>
              </a:lnSpc>
              <a:spcBef>
                <a:spcPts val="1406"/>
              </a:spcBef>
              <a:spcAft>
                <a:spcPts val="469"/>
              </a:spcAft>
              <a:buClr>
                <a:srgbClr val="00B0F0"/>
              </a:buClr>
              <a:buSzPct val="100000"/>
            </a:pPr>
            <a:r>
              <a:rPr lang="en-US" smtClean="0"/>
              <a:t>Third level</a:t>
            </a:r>
          </a:p>
          <a:p>
            <a:pPr marL="250015" lvl="3" indent="-250015" algn="l" defTabSz="714329" rtl="0" eaLnBrk="1" latinLnBrk="0" hangingPunct="1">
              <a:lnSpc>
                <a:spcPts val="1875"/>
              </a:lnSpc>
              <a:spcBef>
                <a:spcPts val="1406"/>
              </a:spcBef>
              <a:spcAft>
                <a:spcPts val="469"/>
              </a:spcAft>
              <a:buClr>
                <a:srgbClr val="00B0F0"/>
              </a:buClr>
              <a:buSzPct val="100000"/>
            </a:pPr>
            <a:r>
              <a:rPr lang="en-US" smtClean="0"/>
              <a:t>Fourth level</a:t>
            </a:r>
          </a:p>
          <a:p>
            <a:pPr marL="250015" lvl="4" indent="-250015" algn="l" defTabSz="714329" rtl="0" eaLnBrk="1" latinLnBrk="0" hangingPunct="1">
              <a:lnSpc>
                <a:spcPts val="1875"/>
              </a:lnSpc>
              <a:spcBef>
                <a:spcPts val="1406"/>
              </a:spcBef>
              <a:spcAft>
                <a:spcPts val="469"/>
              </a:spcAft>
              <a:buClr>
                <a:srgbClr val="00B0F0"/>
              </a:buClr>
              <a:buSzPct val="100000"/>
            </a:pPr>
            <a:r>
              <a:rPr lang="en-US" smtClean="0"/>
              <a:t>Fifth level</a:t>
            </a:r>
            <a:endParaRPr lang="en-US" dirty="0"/>
          </a:p>
        </p:txBody>
      </p:sp>
      <p:sp>
        <p:nvSpPr>
          <p:cNvPr id="16" name="Text Placeholder 12"/>
          <p:cNvSpPr>
            <a:spLocks noGrp="1"/>
          </p:cNvSpPr>
          <p:nvPr>
            <p:ph type="body" sz="quarter" idx="13" hasCustomPrompt="1"/>
          </p:nvPr>
        </p:nvSpPr>
        <p:spPr>
          <a:xfrm>
            <a:off x="457200" y="790427"/>
            <a:ext cx="8239208" cy="2540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7" name="Title 1"/>
          <p:cNvSpPr>
            <a:spLocks noGrp="1"/>
          </p:cNvSpPr>
          <p:nvPr>
            <p:ph type="title"/>
          </p:nvPr>
        </p:nvSpPr>
        <p:spPr>
          <a:xfrm>
            <a:off x="420533" y="207698"/>
            <a:ext cx="8275875" cy="565676"/>
          </a:xfrm>
        </p:spPr>
        <p:txBody>
          <a:bodyPr lIns="0" anchor="t" anchorCtr="0"/>
          <a:lstStyle>
            <a:lvl1pPr algn="l">
              <a:defRPr b="1"/>
            </a:lvl1pPr>
          </a:lstStyle>
          <a:p>
            <a:r>
              <a:rPr lang="en-US" smtClean="0"/>
              <a:t>Click to edit Master title style</a:t>
            </a:r>
            <a:endParaRPr lang="en-US" dirty="0"/>
          </a:p>
        </p:txBody>
      </p:sp>
    </p:spTree>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11" name="Text Placeholder 12"/>
          <p:cNvSpPr>
            <a:spLocks noGrp="1"/>
          </p:cNvSpPr>
          <p:nvPr>
            <p:ph type="body" sz="quarter" idx="13" hasCustomPrompt="1"/>
          </p:nvPr>
        </p:nvSpPr>
        <p:spPr>
          <a:xfrm>
            <a:off x="457200" y="790427"/>
            <a:ext cx="8239208" cy="2540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5" name="Title 1"/>
          <p:cNvSpPr>
            <a:spLocks noGrp="1"/>
          </p:cNvSpPr>
          <p:nvPr>
            <p:ph type="title"/>
          </p:nvPr>
        </p:nvSpPr>
        <p:spPr>
          <a:xfrm>
            <a:off x="420533" y="207698"/>
            <a:ext cx="8275875" cy="565676"/>
          </a:xfrm>
        </p:spPr>
        <p:txBody>
          <a:bodyPr lIns="0" anchor="t" anchorCtr="0"/>
          <a:lstStyle>
            <a:lvl1pPr algn="l">
              <a:defRPr b="1"/>
            </a:lvl1pPr>
          </a:lstStyle>
          <a:p>
            <a:r>
              <a:rPr lang="en-US" smtClean="0"/>
              <a:t>Click to edit Master title style</a:t>
            </a:r>
            <a:endParaRPr lang="en-US" dirty="0"/>
          </a:p>
        </p:txBody>
      </p:sp>
    </p:spTree>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0" name="Rectangle 19"/>
          <p:cNvSpPr/>
          <p:nvPr/>
        </p:nvSpPr>
        <p:spPr>
          <a:xfrm>
            <a:off x="-597" y="0"/>
            <a:ext cx="9144000" cy="571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1433" tIns="35716" rIns="71433" bIns="35716" rtlCol="0" anchor="ctr"/>
          <a:lstStyle/>
          <a:p>
            <a:pPr algn="ctr"/>
            <a:endParaRPr lang="en-US" dirty="0"/>
          </a:p>
        </p:txBody>
      </p:sp>
      <p:grpSp>
        <p:nvGrpSpPr>
          <p:cNvPr id="22" name="Group 21"/>
          <p:cNvGrpSpPr/>
          <p:nvPr/>
        </p:nvGrpSpPr>
        <p:grpSpPr>
          <a:xfrm>
            <a:off x="-11339" y="0"/>
            <a:ext cx="9155339" cy="5715000"/>
            <a:chOff x="-11340" y="0"/>
            <a:chExt cx="9155340" cy="6858000"/>
          </a:xfrm>
        </p:grpSpPr>
        <p:sp>
          <p:nvSpPr>
            <p:cNvPr id="23" name="Rectangle 22"/>
            <p:cNvSpPr/>
            <p:nvPr userDrawn="1"/>
          </p:nvSpPr>
          <p:spPr>
            <a:xfrm>
              <a:off x="0" y="0"/>
              <a:ext cx="9144000" cy="6858000"/>
            </a:xfrm>
            <a:prstGeom prst="rect">
              <a:avLst/>
            </a:prstGeom>
            <a:gradFill flip="none" rotWithShape="1">
              <a:gsLst>
                <a:gs pos="0">
                  <a:schemeClr val="bg1">
                    <a:alpha val="0"/>
                  </a:schemeClr>
                </a:gs>
                <a:gs pos="63000">
                  <a:schemeClr val="bg1">
                    <a:alpha val="0"/>
                  </a:schemeClr>
                </a:gs>
                <a:gs pos="82000">
                  <a:schemeClr val="bg1">
                    <a:lumMod val="95000"/>
                    <a:alpha val="50000"/>
                  </a:schemeClr>
                </a:gs>
                <a:gs pos="100000">
                  <a:srgbClr val="E2E2E2">
                    <a:alpha val="5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8"/>
            <p:cNvGrpSpPr/>
            <p:nvPr userDrawn="1"/>
          </p:nvGrpSpPr>
          <p:grpSpPr>
            <a:xfrm>
              <a:off x="-11340" y="0"/>
              <a:ext cx="9155340" cy="6858000"/>
              <a:chOff x="-11340" y="0"/>
              <a:chExt cx="9155340" cy="6858000"/>
            </a:xfrm>
          </p:grpSpPr>
          <p:sp>
            <p:nvSpPr>
              <p:cNvPr id="25" name="Rectangle 24"/>
              <p:cNvSpPr/>
              <p:nvPr userDrawn="1"/>
            </p:nvSpPr>
            <p:spPr>
              <a:xfrm>
                <a:off x="-11340" y="0"/>
                <a:ext cx="9144001" cy="6858000"/>
              </a:xfrm>
              <a:prstGeom prst="rect">
                <a:avLst/>
              </a:prstGeom>
              <a:gradFill flip="none" rotWithShape="1">
                <a:gsLst>
                  <a:gs pos="0">
                    <a:schemeClr val="bg1">
                      <a:alpha val="0"/>
                    </a:schemeClr>
                  </a:gs>
                  <a:gs pos="63000">
                    <a:schemeClr val="bg1">
                      <a:alpha val="0"/>
                    </a:schemeClr>
                  </a:gs>
                  <a:gs pos="82000">
                    <a:schemeClr val="bg1">
                      <a:lumMod val="95000"/>
                      <a:alpha val="50000"/>
                    </a:schemeClr>
                  </a:gs>
                  <a:gs pos="100000">
                    <a:srgbClr val="E2E2E2">
                      <a:alpha val="5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p:cNvSpPr/>
              <p:nvPr userDrawn="1"/>
            </p:nvSpPr>
            <p:spPr>
              <a:xfrm>
                <a:off x="0" y="3581400"/>
                <a:ext cx="9144000" cy="3276600"/>
              </a:xfrm>
              <a:prstGeom prst="rect">
                <a:avLst/>
              </a:prstGeom>
              <a:gradFill flip="none" rotWithShape="1">
                <a:gsLst>
                  <a:gs pos="0">
                    <a:schemeClr val="bg1">
                      <a:alpha val="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1" name="Rectangle 20"/>
          <p:cNvSpPr/>
          <p:nvPr/>
        </p:nvSpPr>
        <p:spPr>
          <a:xfrm>
            <a:off x="1" y="2984500"/>
            <a:ext cx="9143998" cy="2730500"/>
          </a:xfrm>
          <a:prstGeom prst="rect">
            <a:avLst/>
          </a:prstGeom>
          <a:gradFill flip="none" rotWithShape="1">
            <a:gsLst>
              <a:gs pos="0">
                <a:schemeClr val="bg1">
                  <a:alpha val="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71433" tIns="35716" rIns="71433" bIns="35716" rtlCol="0" anchor="ctr"/>
          <a:lstStyle/>
          <a:p>
            <a:pPr algn="ctr"/>
            <a:endParaRPr lang="en-US" dirty="0"/>
          </a:p>
        </p:txBody>
      </p:sp>
      <p:sp>
        <p:nvSpPr>
          <p:cNvPr id="14" name="Text Placeholder 3"/>
          <p:cNvSpPr>
            <a:spLocks noGrp="1"/>
          </p:cNvSpPr>
          <p:nvPr>
            <p:ph type="body" sz="half" idx="2"/>
          </p:nvPr>
        </p:nvSpPr>
        <p:spPr>
          <a:xfrm>
            <a:off x="457200" y="4953000"/>
            <a:ext cx="7162800" cy="254000"/>
          </a:xfrm>
        </p:spPr>
        <p:txBody>
          <a:bodyPr>
            <a:noAutofit/>
          </a:bodyPr>
          <a:lstStyle>
            <a:lvl1pPr marL="0" indent="0">
              <a:lnSpc>
                <a:spcPts val="1406"/>
              </a:lnSpc>
              <a:spcBef>
                <a:spcPts val="0"/>
              </a:spcBef>
              <a:spcAft>
                <a:spcPts val="0"/>
              </a:spcAft>
              <a:buNone/>
              <a:defRPr sz="1100" spc="-31" baseline="0"/>
            </a:lvl1pPr>
            <a:lvl2pPr marL="357165" indent="0">
              <a:buNone/>
              <a:defRPr sz="900"/>
            </a:lvl2pPr>
            <a:lvl3pPr marL="714329" indent="0">
              <a:buNone/>
              <a:defRPr sz="800"/>
            </a:lvl3pPr>
            <a:lvl4pPr marL="1071494" indent="0">
              <a:buNone/>
              <a:defRPr sz="700"/>
            </a:lvl4pPr>
            <a:lvl5pPr marL="1428659" indent="0">
              <a:buNone/>
              <a:defRPr sz="700"/>
            </a:lvl5pPr>
            <a:lvl6pPr marL="1785823" indent="0">
              <a:buNone/>
              <a:defRPr sz="700"/>
            </a:lvl6pPr>
            <a:lvl7pPr marL="2142988" indent="0">
              <a:buNone/>
              <a:defRPr sz="700"/>
            </a:lvl7pPr>
            <a:lvl8pPr marL="2500152" indent="0">
              <a:buNone/>
              <a:defRPr sz="700"/>
            </a:lvl8pPr>
            <a:lvl9pPr marL="2857317" indent="0">
              <a:buNone/>
              <a:defRPr sz="700"/>
            </a:lvl9pPr>
          </a:lstStyle>
          <a:p>
            <a:pPr lvl="0"/>
            <a:r>
              <a:rPr lang="en-US" smtClean="0"/>
              <a:t>Click to edit Master text styles</a:t>
            </a:r>
          </a:p>
        </p:txBody>
      </p:sp>
    </p:spTree>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lstStyle/>
          <a:p>
            <a:r>
              <a:rPr lang="en-US" smtClean="0"/>
              <a:t>Click to edit Master title style</a:t>
            </a:r>
            <a:endParaRPr lang="es-MX"/>
          </a:p>
        </p:txBody>
      </p:sp>
      <p:sp>
        <p:nvSpPr>
          <p:cNvPr id="3" name="Subtitl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s-MX"/>
          </a:p>
        </p:txBody>
      </p:sp>
    </p:spTree>
    <p:extLst>
      <p:ext uri="{BB962C8B-B14F-4D97-AF65-F5344CB8AC3E}">
        <p14:creationId xmlns:p14="http://schemas.microsoft.com/office/powerpoint/2010/main" val="326238799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MX"/>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MX"/>
          </a:p>
        </p:txBody>
      </p:sp>
    </p:spTree>
    <p:extLst>
      <p:ext uri="{BB962C8B-B14F-4D97-AF65-F5344CB8AC3E}">
        <p14:creationId xmlns:p14="http://schemas.microsoft.com/office/powerpoint/2010/main" val="92264063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theme" Target="../theme/theme2.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1486" y="207698"/>
            <a:ext cx="8274921" cy="952500"/>
          </a:xfrm>
          <a:prstGeom prst="rect">
            <a:avLst/>
          </a:prstGeom>
        </p:spPr>
        <p:txBody>
          <a:bodyPr vert="horz" lIns="0" tIns="35716" rIns="71433" bIns="35716"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60721" y="1504157"/>
            <a:ext cx="7179371" cy="3448843"/>
          </a:xfrm>
          <a:prstGeom prst="rect">
            <a:avLst/>
          </a:prstGeom>
        </p:spPr>
        <p:txBody>
          <a:bodyPr vert="horz" lIns="0" tIns="35716" rIns="71433" bIns="35716" rtlCol="0">
            <a:noAutofit/>
          </a:bodyPr>
          <a:lstStyle/>
          <a:p>
            <a:pPr marL="220119" lvl="0" indent="-220119"/>
            <a:r>
              <a:rPr lang="en-US" smtClean="0"/>
              <a:t>Click to edit Master text styles</a:t>
            </a:r>
          </a:p>
          <a:p>
            <a:pPr marL="220119" lvl="1" indent="-220119"/>
            <a:r>
              <a:rPr lang="en-US" smtClean="0"/>
              <a:t>Second level</a:t>
            </a:r>
          </a:p>
          <a:p>
            <a:pPr marL="220119" lvl="2" indent="-220119"/>
            <a:r>
              <a:rPr lang="en-US" smtClean="0"/>
              <a:t>Third level</a:t>
            </a:r>
          </a:p>
          <a:p>
            <a:pPr marL="220119" lvl="3" indent="-220119"/>
            <a:r>
              <a:rPr lang="en-US" smtClean="0"/>
              <a:t>Fourth level</a:t>
            </a:r>
          </a:p>
          <a:p>
            <a:pPr marL="220119" lvl="4" indent="-220119"/>
            <a:r>
              <a:rPr lang="en-US" smtClean="0"/>
              <a:t>Fifth level</a:t>
            </a:r>
            <a:endParaRPr lang="en-US" dirty="0"/>
          </a:p>
        </p:txBody>
      </p:sp>
      <p:sp>
        <p:nvSpPr>
          <p:cNvPr id="20" name="Oval 19"/>
          <p:cNvSpPr/>
          <p:nvPr/>
        </p:nvSpPr>
        <p:spPr>
          <a:xfrm>
            <a:off x="7559658" y="5318127"/>
            <a:ext cx="1281638" cy="85534"/>
          </a:xfrm>
          <a:prstGeom prst="ellipse">
            <a:avLst/>
          </a:prstGeom>
          <a:solidFill>
            <a:schemeClr val="bg1"/>
          </a:solidFill>
          <a:ln>
            <a:noFill/>
          </a:ln>
          <a:effectLst>
            <a:outerShdw blurRad="152400" dist="228600" dir="5400000" sx="90000" sy="-19000" rotWithShape="0">
              <a:prstClr val="black">
                <a:alpha val="7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1433" tIns="35716" rIns="71433" bIns="35716" rtlCol="0" anchor="ctr"/>
          <a:lstStyle/>
          <a:p>
            <a:pPr algn="ctr"/>
            <a:endParaRPr lang="en-US"/>
          </a:p>
        </p:txBody>
      </p:sp>
    </p:spTree>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714329" rtl="0" eaLnBrk="1" latinLnBrk="0" hangingPunct="1">
        <a:lnSpc>
          <a:spcPts val="3750"/>
        </a:lnSpc>
        <a:spcBef>
          <a:spcPct val="0"/>
        </a:spcBef>
        <a:buNone/>
        <a:defRPr sz="3700" kern="1200" spc="-156" baseline="0">
          <a:solidFill>
            <a:srgbClr val="00B9F2"/>
          </a:solidFill>
          <a:latin typeface="Segoe UI Light" pitchFamily="34" charset="0"/>
          <a:ea typeface="+mj-ea"/>
          <a:cs typeface="+mj-cs"/>
        </a:defRPr>
      </a:lvl1pPr>
    </p:titleStyle>
    <p:bodyStyle>
      <a:lvl1pPr marL="267873" indent="-267873" algn="l" defTabSz="714329" rtl="0" eaLnBrk="1" latinLnBrk="0" hangingPunct="1">
        <a:lnSpc>
          <a:spcPct val="85000"/>
        </a:lnSpc>
        <a:spcBef>
          <a:spcPts val="937"/>
        </a:spcBef>
        <a:spcAft>
          <a:spcPts val="0"/>
        </a:spcAft>
        <a:buClr>
          <a:srgbClr val="00B0F0"/>
        </a:buClr>
        <a:buSzPct val="100000"/>
        <a:buFont typeface="Wingdings" pitchFamily="2" charset="2"/>
        <a:buChar char="§"/>
        <a:defRPr lang="en-US" sz="2200" b="0" kern="1200" spc="-55" baseline="0" dirty="0" smtClean="0">
          <a:solidFill>
            <a:srgbClr val="00B9F2"/>
          </a:solidFill>
          <a:latin typeface="Segoe UI Light" pitchFamily="34" charset="0"/>
          <a:ea typeface="Segoe UI" pitchFamily="34" charset="0"/>
          <a:cs typeface="Segoe UI" pitchFamily="34" charset="0"/>
        </a:defRPr>
      </a:lvl1pPr>
      <a:lvl2pPr marL="580393" indent="-223228" algn="l" defTabSz="714329" rtl="0" eaLnBrk="1" latinLnBrk="0" hangingPunct="1">
        <a:lnSpc>
          <a:spcPct val="85000"/>
        </a:lnSpc>
        <a:spcBef>
          <a:spcPts val="937"/>
        </a:spcBef>
        <a:spcAft>
          <a:spcPts val="0"/>
        </a:spcAft>
        <a:buClr>
          <a:srgbClr val="00B0F0"/>
        </a:buClr>
        <a:buSzPct val="100000"/>
        <a:buFont typeface="Wingdings" pitchFamily="2" charset="2"/>
        <a:buChar char="§"/>
        <a:defRPr lang="en-US" sz="2200" b="0" kern="1200" spc="-55" baseline="0" dirty="0" smtClean="0">
          <a:solidFill>
            <a:srgbClr val="00B9F2"/>
          </a:solidFill>
          <a:latin typeface="Segoe UI Light" pitchFamily="34" charset="0"/>
          <a:ea typeface="Segoe UI" pitchFamily="34" charset="0"/>
          <a:cs typeface="Segoe UI" pitchFamily="34" charset="0"/>
        </a:defRPr>
      </a:lvl2pPr>
      <a:lvl3pPr marL="892912" indent="-178582" algn="l" defTabSz="714329" rtl="0" eaLnBrk="1" latinLnBrk="0" hangingPunct="1">
        <a:lnSpc>
          <a:spcPct val="85000"/>
        </a:lnSpc>
        <a:spcBef>
          <a:spcPts val="937"/>
        </a:spcBef>
        <a:spcAft>
          <a:spcPts val="0"/>
        </a:spcAft>
        <a:buClr>
          <a:srgbClr val="00B0F0"/>
        </a:buClr>
        <a:buFont typeface="Wingdings" pitchFamily="2" charset="2"/>
        <a:buChar char="§"/>
        <a:defRPr lang="en-US" sz="1900" b="0" kern="1200" spc="-55" baseline="0" dirty="0" smtClean="0">
          <a:solidFill>
            <a:srgbClr val="00B9F2"/>
          </a:solidFill>
          <a:latin typeface="Segoe UI Light" pitchFamily="34" charset="0"/>
          <a:ea typeface="Segoe UI" pitchFamily="34" charset="0"/>
          <a:cs typeface="Segoe UI" pitchFamily="34" charset="0"/>
        </a:defRPr>
      </a:lvl3pPr>
      <a:lvl4pPr marL="1250076" indent="-178582" algn="l" defTabSz="714329" rtl="0" eaLnBrk="1" latinLnBrk="0" hangingPunct="1">
        <a:lnSpc>
          <a:spcPct val="85000"/>
        </a:lnSpc>
        <a:spcBef>
          <a:spcPts val="937"/>
        </a:spcBef>
        <a:spcAft>
          <a:spcPts val="0"/>
        </a:spcAft>
        <a:buClr>
          <a:srgbClr val="00B0F0"/>
        </a:buClr>
        <a:buFont typeface="Wingdings" pitchFamily="2" charset="2"/>
        <a:buChar char="§"/>
        <a:defRPr lang="en-US" sz="1600" b="0" kern="1200" spc="-55" baseline="0" dirty="0" smtClean="0">
          <a:solidFill>
            <a:srgbClr val="00B9F2"/>
          </a:solidFill>
          <a:latin typeface="Segoe UI Light" pitchFamily="34" charset="0"/>
          <a:ea typeface="Segoe UI" pitchFamily="34" charset="0"/>
          <a:cs typeface="Segoe UI" pitchFamily="34" charset="0"/>
        </a:defRPr>
      </a:lvl4pPr>
      <a:lvl5pPr marL="1607241" indent="-178582" algn="l" defTabSz="714329" rtl="0" eaLnBrk="1" latinLnBrk="0" hangingPunct="1">
        <a:lnSpc>
          <a:spcPct val="85000"/>
        </a:lnSpc>
        <a:spcBef>
          <a:spcPts val="937"/>
        </a:spcBef>
        <a:spcAft>
          <a:spcPts val="0"/>
        </a:spcAft>
        <a:buClr>
          <a:srgbClr val="00B0F0"/>
        </a:buClr>
        <a:buFont typeface="Wingdings" pitchFamily="2" charset="2"/>
        <a:buChar char="§"/>
        <a:defRPr lang="en-US" sz="1600" b="0" kern="1200" spc="-55" baseline="0" dirty="0">
          <a:solidFill>
            <a:srgbClr val="00B9F2"/>
          </a:solidFill>
          <a:latin typeface="Segoe UI Light" pitchFamily="34" charset="0"/>
          <a:ea typeface="Segoe UI" pitchFamily="34" charset="0"/>
          <a:cs typeface="Segoe UI" pitchFamily="34" charset="0"/>
        </a:defRPr>
      </a:lvl5pPr>
      <a:lvl6pPr marL="1964406" indent="-178582" algn="l" defTabSz="714329"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321570" indent="-178582" algn="l" defTabSz="714329"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2678735" indent="-178582" algn="l" defTabSz="714329"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035899" indent="-178582" algn="l" defTabSz="714329" rtl="0" eaLnBrk="1" latinLnBrk="0" hangingPunct="1">
        <a:spcBef>
          <a:spcPct val="20000"/>
        </a:spcBef>
        <a:buFont typeface="Arial" pitchFamily="34" charset="0"/>
        <a:buChar char="•"/>
        <a:defRPr sz="1600" kern="1200">
          <a:solidFill>
            <a:schemeClr val="tx1"/>
          </a:solidFill>
          <a:latin typeface="+mn-lt"/>
          <a:ea typeface="+mn-ea"/>
          <a:cs typeface="+mn-cs"/>
        </a:defRPr>
      </a:lvl9pPr>
    </p:bodyStyle>
    <p:otherStyle>
      <a:defPPr>
        <a:defRPr lang="en-US"/>
      </a:defPPr>
      <a:lvl1pPr marL="0" algn="l" defTabSz="714329" rtl="0" eaLnBrk="1" latinLnBrk="0" hangingPunct="1">
        <a:defRPr sz="1400" kern="1200">
          <a:solidFill>
            <a:schemeClr val="tx1"/>
          </a:solidFill>
          <a:latin typeface="+mn-lt"/>
          <a:ea typeface="+mn-ea"/>
          <a:cs typeface="+mn-cs"/>
        </a:defRPr>
      </a:lvl1pPr>
      <a:lvl2pPr marL="357165" algn="l" defTabSz="714329" rtl="0" eaLnBrk="1" latinLnBrk="0" hangingPunct="1">
        <a:defRPr sz="1400" kern="1200">
          <a:solidFill>
            <a:schemeClr val="tx1"/>
          </a:solidFill>
          <a:latin typeface="+mn-lt"/>
          <a:ea typeface="+mn-ea"/>
          <a:cs typeface="+mn-cs"/>
        </a:defRPr>
      </a:lvl2pPr>
      <a:lvl3pPr marL="714329" algn="l" defTabSz="714329" rtl="0" eaLnBrk="1" latinLnBrk="0" hangingPunct="1">
        <a:defRPr sz="1400" kern="1200">
          <a:solidFill>
            <a:schemeClr val="tx1"/>
          </a:solidFill>
          <a:latin typeface="+mn-lt"/>
          <a:ea typeface="+mn-ea"/>
          <a:cs typeface="+mn-cs"/>
        </a:defRPr>
      </a:lvl3pPr>
      <a:lvl4pPr marL="1071494" algn="l" defTabSz="714329" rtl="0" eaLnBrk="1" latinLnBrk="0" hangingPunct="1">
        <a:defRPr sz="1400" kern="1200">
          <a:solidFill>
            <a:schemeClr val="tx1"/>
          </a:solidFill>
          <a:latin typeface="+mn-lt"/>
          <a:ea typeface="+mn-ea"/>
          <a:cs typeface="+mn-cs"/>
        </a:defRPr>
      </a:lvl4pPr>
      <a:lvl5pPr marL="1428659" algn="l" defTabSz="714329" rtl="0" eaLnBrk="1" latinLnBrk="0" hangingPunct="1">
        <a:defRPr sz="1400" kern="1200">
          <a:solidFill>
            <a:schemeClr val="tx1"/>
          </a:solidFill>
          <a:latin typeface="+mn-lt"/>
          <a:ea typeface="+mn-ea"/>
          <a:cs typeface="+mn-cs"/>
        </a:defRPr>
      </a:lvl5pPr>
      <a:lvl6pPr marL="1785823" algn="l" defTabSz="714329" rtl="0" eaLnBrk="1" latinLnBrk="0" hangingPunct="1">
        <a:defRPr sz="1400" kern="1200">
          <a:solidFill>
            <a:schemeClr val="tx1"/>
          </a:solidFill>
          <a:latin typeface="+mn-lt"/>
          <a:ea typeface="+mn-ea"/>
          <a:cs typeface="+mn-cs"/>
        </a:defRPr>
      </a:lvl6pPr>
      <a:lvl7pPr marL="2142988" algn="l" defTabSz="714329" rtl="0" eaLnBrk="1" latinLnBrk="0" hangingPunct="1">
        <a:defRPr sz="1400" kern="1200">
          <a:solidFill>
            <a:schemeClr val="tx1"/>
          </a:solidFill>
          <a:latin typeface="+mn-lt"/>
          <a:ea typeface="+mn-ea"/>
          <a:cs typeface="+mn-cs"/>
        </a:defRPr>
      </a:lvl7pPr>
      <a:lvl8pPr marL="2500152" algn="l" defTabSz="714329" rtl="0" eaLnBrk="1" latinLnBrk="0" hangingPunct="1">
        <a:defRPr sz="1400" kern="1200">
          <a:solidFill>
            <a:schemeClr val="tx1"/>
          </a:solidFill>
          <a:latin typeface="+mn-lt"/>
          <a:ea typeface="+mn-ea"/>
          <a:cs typeface="+mn-cs"/>
        </a:defRPr>
      </a:lvl8pPr>
      <a:lvl9pPr marL="2857317" algn="l" defTabSz="714329"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p:nvGrpSpPr>
        <p:grpSpPr>
          <a:xfrm>
            <a:off x="-11338" y="0"/>
            <a:ext cx="9155339" cy="5715000"/>
            <a:chOff x="-11340" y="0"/>
            <a:chExt cx="9155340" cy="6858000"/>
          </a:xfrm>
        </p:grpSpPr>
        <p:sp>
          <p:nvSpPr>
            <p:cNvPr id="13" name="Rectangle 12"/>
            <p:cNvSpPr/>
            <p:nvPr userDrawn="1"/>
          </p:nvSpPr>
          <p:spPr>
            <a:xfrm>
              <a:off x="0" y="0"/>
              <a:ext cx="9144000" cy="6858000"/>
            </a:xfrm>
            <a:prstGeom prst="rect">
              <a:avLst/>
            </a:prstGeom>
            <a:gradFill flip="none" rotWithShape="1">
              <a:gsLst>
                <a:gs pos="0">
                  <a:schemeClr val="bg1">
                    <a:alpha val="0"/>
                  </a:schemeClr>
                </a:gs>
                <a:gs pos="63000">
                  <a:schemeClr val="bg1">
                    <a:alpha val="0"/>
                  </a:schemeClr>
                </a:gs>
                <a:gs pos="82000">
                  <a:schemeClr val="bg1">
                    <a:lumMod val="95000"/>
                    <a:alpha val="50000"/>
                  </a:schemeClr>
                </a:gs>
                <a:gs pos="100000">
                  <a:srgbClr val="E2E2E2">
                    <a:alpha val="5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9" name="Group 8"/>
            <p:cNvGrpSpPr/>
            <p:nvPr userDrawn="1"/>
          </p:nvGrpSpPr>
          <p:grpSpPr>
            <a:xfrm>
              <a:off x="-11340" y="0"/>
              <a:ext cx="9155340" cy="6858000"/>
              <a:chOff x="-11340" y="0"/>
              <a:chExt cx="9155340" cy="6858000"/>
            </a:xfrm>
          </p:grpSpPr>
          <p:sp>
            <p:nvSpPr>
              <p:cNvPr id="7" name="Rectangle 6"/>
              <p:cNvSpPr/>
              <p:nvPr userDrawn="1"/>
            </p:nvSpPr>
            <p:spPr>
              <a:xfrm>
                <a:off x="-11340" y="0"/>
                <a:ext cx="9144001" cy="6858000"/>
              </a:xfrm>
              <a:prstGeom prst="rect">
                <a:avLst/>
              </a:prstGeom>
              <a:gradFill flip="none" rotWithShape="1">
                <a:gsLst>
                  <a:gs pos="0">
                    <a:schemeClr val="bg1">
                      <a:alpha val="0"/>
                    </a:schemeClr>
                  </a:gs>
                  <a:gs pos="63000">
                    <a:schemeClr val="bg1">
                      <a:alpha val="0"/>
                    </a:schemeClr>
                  </a:gs>
                  <a:gs pos="82000">
                    <a:schemeClr val="bg1">
                      <a:lumMod val="95000"/>
                      <a:alpha val="50000"/>
                    </a:schemeClr>
                  </a:gs>
                  <a:gs pos="100000">
                    <a:srgbClr val="E2E2E2">
                      <a:alpha val="5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userDrawn="1"/>
            </p:nvSpPr>
            <p:spPr>
              <a:xfrm>
                <a:off x="0" y="3581400"/>
                <a:ext cx="9144000" cy="3276600"/>
              </a:xfrm>
              <a:prstGeom prst="rect">
                <a:avLst/>
              </a:prstGeom>
              <a:gradFill flip="none" rotWithShape="1">
                <a:gsLst>
                  <a:gs pos="0">
                    <a:schemeClr val="bg1">
                      <a:alpha val="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sp>
        <p:nvSpPr>
          <p:cNvPr id="2" name="Title Placeholder 1"/>
          <p:cNvSpPr>
            <a:spLocks noGrp="1"/>
          </p:cNvSpPr>
          <p:nvPr>
            <p:ph type="title"/>
          </p:nvPr>
        </p:nvSpPr>
        <p:spPr>
          <a:xfrm>
            <a:off x="421487" y="207698"/>
            <a:ext cx="8274921" cy="952500"/>
          </a:xfrm>
          <a:prstGeom prst="rect">
            <a:avLst/>
          </a:prstGeom>
        </p:spPr>
        <p:txBody>
          <a:bodyPr vert="horz" lIns="0" tIns="35713" rIns="71428" bIns="35713"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60722" y="1504158"/>
            <a:ext cx="7179371" cy="3448843"/>
          </a:xfrm>
          <a:prstGeom prst="rect">
            <a:avLst/>
          </a:prstGeom>
        </p:spPr>
        <p:txBody>
          <a:bodyPr vert="horz" lIns="0" tIns="35713" rIns="71428" bIns="35713"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3165516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 id="2147483688" r:id="rId18"/>
    <p:sldLayoutId id="2147483689" r:id="rId19"/>
  </p:sldLayoutIdLst>
  <p:timing>
    <p:tnLst>
      <p:par>
        <p:cTn id="1" dur="indefinite" restart="never" nodeType="tmRoot"/>
      </p:par>
    </p:tnLst>
  </p:timing>
  <p:hf hdr="0"/>
  <p:txStyles>
    <p:titleStyle>
      <a:lvl1pPr algn="l" defTabSz="714283" rtl="0" eaLnBrk="1" latinLnBrk="0" hangingPunct="1">
        <a:lnSpc>
          <a:spcPts val="3750"/>
        </a:lnSpc>
        <a:spcBef>
          <a:spcPct val="0"/>
        </a:spcBef>
        <a:buNone/>
        <a:defRPr sz="3700" kern="1200" spc="-156" baseline="0">
          <a:solidFill>
            <a:srgbClr val="00B9F2"/>
          </a:solidFill>
          <a:latin typeface="Segoe UI Light" pitchFamily="34" charset="0"/>
          <a:ea typeface="+mj-ea"/>
          <a:cs typeface="+mj-cs"/>
        </a:defRPr>
      </a:lvl1pPr>
    </p:titleStyle>
    <p:bodyStyle>
      <a:lvl1pPr marL="267856" indent="-267856" algn="l" defTabSz="714283" rtl="0" eaLnBrk="1" latinLnBrk="0" hangingPunct="1">
        <a:lnSpc>
          <a:spcPct val="85000"/>
        </a:lnSpc>
        <a:spcBef>
          <a:spcPts val="1875"/>
        </a:spcBef>
        <a:spcAft>
          <a:spcPts val="0"/>
        </a:spcAft>
        <a:buClr>
          <a:srgbClr val="00B0F0"/>
        </a:buClr>
        <a:buSzPct val="100000"/>
        <a:buFont typeface="Wingdings" pitchFamily="2" charset="2"/>
        <a:buChar char="§"/>
        <a:defRPr sz="1900" kern="1200" spc="-55" baseline="0">
          <a:solidFill>
            <a:srgbClr val="666666"/>
          </a:solidFill>
          <a:latin typeface="Segoe UI" pitchFamily="34" charset="0"/>
          <a:ea typeface="Segoe UI" pitchFamily="34" charset="0"/>
          <a:cs typeface="Segoe UI" pitchFamily="34" charset="0"/>
        </a:defRPr>
      </a:lvl1pPr>
      <a:lvl2pPr marL="580356" indent="-223214" algn="l" defTabSz="714283" rtl="0" eaLnBrk="1" latinLnBrk="0" hangingPunct="1">
        <a:lnSpc>
          <a:spcPct val="85000"/>
        </a:lnSpc>
        <a:spcBef>
          <a:spcPts val="469"/>
        </a:spcBef>
        <a:spcAft>
          <a:spcPts val="0"/>
        </a:spcAft>
        <a:buClr>
          <a:srgbClr val="00B0F0"/>
        </a:buClr>
        <a:buSzPct val="100000"/>
        <a:buFont typeface="Wingdings" pitchFamily="2" charset="2"/>
        <a:buChar char="§"/>
        <a:defRPr sz="1600" kern="1200" spc="-55" baseline="0">
          <a:solidFill>
            <a:srgbClr val="666666"/>
          </a:solidFill>
          <a:latin typeface="Segoe UI" pitchFamily="34" charset="0"/>
          <a:ea typeface="Segoe UI" pitchFamily="34" charset="0"/>
          <a:cs typeface="Segoe UI" pitchFamily="34" charset="0"/>
        </a:defRPr>
      </a:lvl2pPr>
      <a:lvl3pPr marL="892855" indent="-178571" algn="l" defTabSz="714283" rtl="0" eaLnBrk="1" latinLnBrk="0" hangingPunct="1">
        <a:lnSpc>
          <a:spcPct val="85000"/>
        </a:lnSpc>
        <a:spcBef>
          <a:spcPts val="469"/>
        </a:spcBef>
        <a:spcAft>
          <a:spcPts val="0"/>
        </a:spcAft>
        <a:buClr>
          <a:srgbClr val="00B0F0"/>
        </a:buClr>
        <a:buFont typeface="Wingdings" pitchFamily="2" charset="2"/>
        <a:buChar char="§"/>
        <a:defRPr sz="1400" kern="1200" spc="-55" baseline="0">
          <a:solidFill>
            <a:srgbClr val="666666"/>
          </a:solidFill>
          <a:latin typeface="Segoe UI" pitchFamily="34" charset="0"/>
          <a:ea typeface="Segoe UI" pitchFamily="34" charset="0"/>
          <a:cs typeface="Segoe UI" pitchFamily="34" charset="0"/>
        </a:defRPr>
      </a:lvl3pPr>
      <a:lvl4pPr marL="1249996" indent="-178571" algn="l" defTabSz="714283" rtl="0" eaLnBrk="1" latinLnBrk="0" hangingPunct="1">
        <a:lnSpc>
          <a:spcPct val="85000"/>
        </a:lnSpc>
        <a:spcBef>
          <a:spcPts val="469"/>
        </a:spcBef>
        <a:spcAft>
          <a:spcPts val="0"/>
        </a:spcAft>
        <a:buClr>
          <a:srgbClr val="00B0F0"/>
        </a:buClr>
        <a:buFont typeface="Wingdings" pitchFamily="2" charset="2"/>
        <a:buChar char="§"/>
        <a:defRPr sz="1400" kern="1200" spc="-55" baseline="0">
          <a:solidFill>
            <a:srgbClr val="666666"/>
          </a:solidFill>
          <a:latin typeface="Segoe UI" pitchFamily="34" charset="0"/>
          <a:ea typeface="Segoe UI" pitchFamily="34" charset="0"/>
          <a:cs typeface="Segoe UI" pitchFamily="34" charset="0"/>
        </a:defRPr>
      </a:lvl4pPr>
      <a:lvl5pPr marL="1607138" indent="-178571" algn="l" defTabSz="714283" rtl="0" eaLnBrk="1" latinLnBrk="0" hangingPunct="1">
        <a:lnSpc>
          <a:spcPct val="85000"/>
        </a:lnSpc>
        <a:spcBef>
          <a:spcPts val="469"/>
        </a:spcBef>
        <a:spcAft>
          <a:spcPts val="0"/>
        </a:spcAft>
        <a:buClr>
          <a:srgbClr val="00B0F0"/>
        </a:buClr>
        <a:buFont typeface="Wingdings" pitchFamily="2" charset="2"/>
        <a:buChar char="§"/>
        <a:defRPr sz="1400" kern="1200" spc="-55" baseline="0">
          <a:solidFill>
            <a:srgbClr val="666666"/>
          </a:solidFill>
          <a:latin typeface="Segoe UI" pitchFamily="34" charset="0"/>
          <a:ea typeface="Segoe UI" pitchFamily="34" charset="0"/>
          <a:cs typeface="Segoe UI" pitchFamily="34" charset="0"/>
        </a:defRPr>
      </a:lvl5pPr>
      <a:lvl6pPr marL="1964281" indent="-178571" algn="l" defTabSz="714283"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321422" indent="-178571" algn="l" defTabSz="714283"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2678564" indent="-178571" algn="l" defTabSz="714283"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035705" indent="-178571" algn="l" defTabSz="714283" rtl="0" eaLnBrk="1" latinLnBrk="0" hangingPunct="1">
        <a:spcBef>
          <a:spcPct val="20000"/>
        </a:spcBef>
        <a:buFont typeface="Arial" pitchFamily="34" charset="0"/>
        <a:buChar char="•"/>
        <a:defRPr sz="1600" kern="1200">
          <a:solidFill>
            <a:schemeClr val="tx1"/>
          </a:solidFill>
          <a:latin typeface="+mn-lt"/>
          <a:ea typeface="+mn-ea"/>
          <a:cs typeface="+mn-cs"/>
        </a:defRPr>
      </a:lvl9pPr>
    </p:bodyStyle>
    <p:otherStyle>
      <a:defPPr>
        <a:defRPr lang="en-US"/>
      </a:defPPr>
      <a:lvl1pPr marL="0" algn="l" defTabSz="714283" rtl="0" eaLnBrk="1" latinLnBrk="0" hangingPunct="1">
        <a:defRPr sz="1400" kern="1200">
          <a:solidFill>
            <a:schemeClr val="tx1"/>
          </a:solidFill>
          <a:latin typeface="+mn-lt"/>
          <a:ea typeface="+mn-ea"/>
          <a:cs typeface="+mn-cs"/>
        </a:defRPr>
      </a:lvl1pPr>
      <a:lvl2pPr marL="357142" algn="l" defTabSz="714283" rtl="0" eaLnBrk="1" latinLnBrk="0" hangingPunct="1">
        <a:defRPr sz="1400" kern="1200">
          <a:solidFill>
            <a:schemeClr val="tx1"/>
          </a:solidFill>
          <a:latin typeface="+mn-lt"/>
          <a:ea typeface="+mn-ea"/>
          <a:cs typeface="+mn-cs"/>
        </a:defRPr>
      </a:lvl2pPr>
      <a:lvl3pPr marL="714283" algn="l" defTabSz="714283" rtl="0" eaLnBrk="1" latinLnBrk="0" hangingPunct="1">
        <a:defRPr sz="1400" kern="1200">
          <a:solidFill>
            <a:schemeClr val="tx1"/>
          </a:solidFill>
          <a:latin typeface="+mn-lt"/>
          <a:ea typeface="+mn-ea"/>
          <a:cs typeface="+mn-cs"/>
        </a:defRPr>
      </a:lvl3pPr>
      <a:lvl4pPr marL="1071425" algn="l" defTabSz="714283" rtl="0" eaLnBrk="1" latinLnBrk="0" hangingPunct="1">
        <a:defRPr sz="1400" kern="1200">
          <a:solidFill>
            <a:schemeClr val="tx1"/>
          </a:solidFill>
          <a:latin typeface="+mn-lt"/>
          <a:ea typeface="+mn-ea"/>
          <a:cs typeface="+mn-cs"/>
        </a:defRPr>
      </a:lvl4pPr>
      <a:lvl5pPr marL="1428568" algn="l" defTabSz="714283" rtl="0" eaLnBrk="1" latinLnBrk="0" hangingPunct="1">
        <a:defRPr sz="1400" kern="1200">
          <a:solidFill>
            <a:schemeClr val="tx1"/>
          </a:solidFill>
          <a:latin typeface="+mn-lt"/>
          <a:ea typeface="+mn-ea"/>
          <a:cs typeface="+mn-cs"/>
        </a:defRPr>
      </a:lvl5pPr>
      <a:lvl6pPr marL="1785708" algn="l" defTabSz="714283" rtl="0" eaLnBrk="1" latinLnBrk="0" hangingPunct="1">
        <a:defRPr sz="1400" kern="1200">
          <a:solidFill>
            <a:schemeClr val="tx1"/>
          </a:solidFill>
          <a:latin typeface="+mn-lt"/>
          <a:ea typeface="+mn-ea"/>
          <a:cs typeface="+mn-cs"/>
        </a:defRPr>
      </a:lvl6pPr>
      <a:lvl7pPr marL="2142851" algn="l" defTabSz="714283" rtl="0" eaLnBrk="1" latinLnBrk="0" hangingPunct="1">
        <a:defRPr sz="1400" kern="1200">
          <a:solidFill>
            <a:schemeClr val="tx1"/>
          </a:solidFill>
          <a:latin typeface="+mn-lt"/>
          <a:ea typeface="+mn-ea"/>
          <a:cs typeface="+mn-cs"/>
        </a:defRPr>
      </a:lvl7pPr>
      <a:lvl8pPr marL="2499992" algn="l" defTabSz="714283" rtl="0" eaLnBrk="1" latinLnBrk="0" hangingPunct="1">
        <a:defRPr sz="1400" kern="1200">
          <a:solidFill>
            <a:schemeClr val="tx1"/>
          </a:solidFill>
          <a:latin typeface="+mn-lt"/>
          <a:ea typeface="+mn-ea"/>
          <a:cs typeface="+mn-cs"/>
        </a:defRPr>
      </a:lvl8pPr>
      <a:lvl9pPr marL="2857134" algn="l" defTabSz="714283"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ctrTitle"/>
          </p:nvPr>
        </p:nvSpPr>
        <p:spPr/>
        <p:txBody>
          <a:bodyPr/>
          <a:lstStyle/>
          <a:p>
            <a:r>
              <a:rPr lang="en-US" dirty="0" smtClean="0"/>
              <a:t>SkyDrive + Push Notification &amp; </a:t>
            </a:r>
            <a:br>
              <a:rPr lang="en-US" dirty="0" smtClean="0"/>
            </a:br>
            <a:r>
              <a:rPr lang="en-US" dirty="0" smtClean="0"/>
              <a:t>Roaming Settings Sample</a:t>
            </a:r>
            <a:endParaRPr lang="en-US" dirty="0"/>
          </a:p>
        </p:txBody>
      </p:sp>
      <p:sp>
        <p:nvSpPr>
          <p:cNvPr id="2" name="Subtitle 1"/>
          <p:cNvSpPr>
            <a:spLocks noGrp="1"/>
          </p:cNvSpPr>
          <p:nvPr>
            <p:ph type="subTitle" idx="1"/>
          </p:nvPr>
        </p:nvSpPr>
        <p:spPr/>
        <p:txBody>
          <a:bodyPr/>
          <a:lstStyle/>
          <a:p>
            <a:r>
              <a:rPr lang="es-MX" dirty="0" err="1" smtClean="0"/>
              <a:t>Last</a:t>
            </a:r>
            <a:r>
              <a:rPr lang="es-MX" dirty="0" smtClean="0"/>
              <a:t> </a:t>
            </a:r>
            <a:r>
              <a:rPr lang="es-MX" dirty="0" err="1" smtClean="0"/>
              <a:t>Updated</a:t>
            </a:r>
            <a:r>
              <a:rPr lang="es-MX" smtClean="0"/>
              <a:t>: </a:t>
            </a:r>
            <a:r>
              <a:rPr lang="es-MX" smtClean="0"/>
              <a:t>6/6/2012</a:t>
            </a:r>
            <a:endParaRPr lang="es-MX" dirty="0"/>
          </a:p>
        </p:txBody>
      </p:sp>
      <p:sp>
        <p:nvSpPr>
          <p:cNvPr id="3" name="Text Placeholder 2"/>
          <p:cNvSpPr>
            <a:spLocks noGrp="1"/>
          </p:cNvSpPr>
          <p:nvPr>
            <p:ph type="body" sz="quarter" idx="10"/>
          </p:nvPr>
        </p:nvSpPr>
        <p:spPr/>
        <p:txBody>
          <a:bodyPr/>
          <a:lstStyle/>
          <a:p>
            <a:r>
              <a:rPr lang="es-MX" dirty="0" err="1" smtClean="0"/>
              <a:t>Confidential</a:t>
            </a:r>
            <a:r>
              <a:rPr lang="es-MX" dirty="0" smtClean="0"/>
              <a:t> / </a:t>
            </a:r>
            <a:r>
              <a:rPr lang="es-MX" dirty="0" err="1" smtClean="0"/>
              <a:t>Internal</a:t>
            </a:r>
            <a:r>
              <a:rPr lang="es-MX" dirty="0" smtClean="0"/>
              <a:t> Use </a:t>
            </a:r>
            <a:r>
              <a:rPr lang="es-MX" dirty="0" err="1" smtClean="0"/>
              <a:t>only</a:t>
            </a:r>
            <a:endParaRPr lang="es-MX" dirty="0"/>
          </a:p>
        </p:txBody>
      </p:sp>
    </p:spTree>
    <p:extLst>
      <p:ext uri="{BB962C8B-B14F-4D97-AF65-F5344CB8AC3E}">
        <p14:creationId xmlns:p14="http://schemas.microsoft.com/office/powerpoint/2010/main" val="25615096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6512" y="841276"/>
            <a:ext cx="9144000" cy="1603375"/>
          </a:xfrm>
        </p:spPr>
        <p:txBody>
          <a:bodyPr/>
          <a:lstStyle/>
          <a:p>
            <a:r>
              <a:rPr lang="en-US" dirty="0" smtClean="0"/>
              <a:t>Architecture of the sample</a:t>
            </a:r>
            <a:endParaRPr lang="en-US" dirty="0"/>
          </a:p>
        </p:txBody>
      </p:sp>
    </p:spTree>
    <p:extLst>
      <p:ext uri="{BB962C8B-B14F-4D97-AF65-F5344CB8AC3E}">
        <p14:creationId xmlns:p14="http://schemas.microsoft.com/office/powerpoint/2010/main" val="16344511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Roaming Settings</a:t>
            </a:r>
            <a:endParaRPr lang="en-US"/>
          </a:p>
        </p:txBody>
      </p:sp>
      <p:sp>
        <p:nvSpPr>
          <p:cNvPr id="3" name="Content Placeholder 2"/>
          <p:cNvSpPr>
            <a:spLocks noGrp="1"/>
          </p:cNvSpPr>
          <p:nvPr>
            <p:ph idx="1"/>
          </p:nvPr>
        </p:nvSpPr>
        <p:spPr/>
        <p:txBody>
          <a:bodyPr/>
          <a:lstStyle/>
          <a:p>
            <a:r>
              <a:rPr lang="en-US" dirty="0" smtClean="0"/>
              <a:t>The application will keep track of the page, collection and/or picture the user is navigating into. When the user comes back to the application in any device, the application will launch in the place the user left the last time,  this is achieved using </a:t>
            </a:r>
            <a:r>
              <a:rPr lang="en-US" b="1" dirty="0" smtClean="0"/>
              <a:t>Live Roaming Settings</a:t>
            </a:r>
            <a:endParaRPr lang="en-US" b="1" dirty="0"/>
          </a:p>
        </p:txBody>
      </p:sp>
    </p:spTree>
    <p:extLst>
      <p:ext uri="{BB962C8B-B14F-4D97-AF65-F5344CB8AC3E}">
        <p14:creationId xmlns:p14="http://schemas.microsoft.com/office/powerpoint/2010/main" val="27352971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Push Notifications</a:t>
            </a:r>
            <a:endParaRPr lang="en-US"/>
          </a:p>
        </p:txBody>
      </p:sp>
      <p:sp>
        <p:nvSpPr>
          <p:cNvPr id="3" name="Content Placeholder 2"/>
          <p:cNvSpPr>
            <a:spLocks noGrp="1"/>
          </p:cNvSpPr>
          <p:nvPr>
            <p:ph idx="1"/>
          </p:nvPr>
        </p:nvSpPr>
        <p:spPr/>
        <p:txBody>
          <a:bodyPr/>
          <a:lstStyle/>
          <a:p>
            <a:r>
              <a:rPr lang="en-US" dirty="0" smtClean="0"/>
              <a:t>The application uses Windows Push Notification for sending live tiles and toast to other users.</a:t>
            </a:r>
          </a:p>
          <a:p>
            <a:r>
              <a:rPr lang="en-US" dirty="0" smtClean="0"/>
              <a:t>If the intended receipt has the </a:t>
            </a:r>
            <a:r>
              <a:rPr lang="en-US" b="1" dirty="0" smtClean="0"/>
              <a:t>SkyDrive Notification Sample </a:t>
            </a:r>
            <a:r>
              <a:rPr lang="en-US" dirty="0" smtClean="0"/>
              <a:t>installed then the Server will send a toast and a tile</a:t>
            </a:r>
          </a:p>
          <a:p>
            <a:r>
              <a:rPr lang="en-US" dirty="0" smtClean="0"/>
              <a:t>If the intended receipt doesn’t have the </a:t>
            </a:r>
            <a:r>
              <a:rPr lang="en-US" b="1" dirty="0"/>
              <a:t>SkyDrive Notification Sample </a:t>
            </a:r>
            <a:r>
              <a:rPr lang="en-US" dirty="0" smtClean="0"/>
              <a:t>installed then it should only send a plain e-mail</a:t>
            </a:r>
            <a:endParaRPr lang="en-US" dirty="0"/>
          </a:p>
        </p:txBody>
      </p:sp>
    </p:spTree>
    <p:extLst>
      <p:ext uri="{BB962C8B-B14F-4D97-AF65-F5344CB8AC3E}">
        <p14:creationId xmlns:p14="http://schemas.microsoft.com/office/powerpoint/2010/main" val="31027293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22"/>
          <p:cNvSpPr/>
          <p:nvPr/>
        </p:nvSpPr>
        <p:spPr bwMode="auto">
          <a:xfrm>
            <a:off x="1275823" y="532198"/>
            <a:ext cx="2298535" cy="4914608"/>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t"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200" dirty="0" smtClean="0">
                <a:gradFill>
                  <a:gsLst>
                    <a:gs pos="0">
                      <a:schemeClr val="tx1"/>
                    </a:gs>
                    <a:gs pos="100000">
                      <a:schemeClr val="tx1"/>
                    </a:gs>
                  </a:gsLst>
                  <a:lin ang="5400000" scaled="0"/>
                </a:gradFill>
                <a:latin typeface="+mj-lt"/>
              </a:rPr>
              <a:t>Windows  8</a:t>
            </a:r>
            <a:endParaRPr lang="en-US" sz="2200" dirty="0">
              <a:gradFill>
                <a:gsLst>
                  <a:gs pos="0">
                    <a:schemeClr val="tx1"/>
                  </a:gs>
                  <a:gs pos="100000">
                    <a:schemeClr val="tx1"/>
                  </a:gs>
                </a:gsLst>
                <a:lin ang="5400000" scaled="0"/>
              </a:gradFill>
              <a:latin typeface="+mj-lt"/>
            </a:endParaRPr>
          </a:p>
        </p:txBody>
      </p:sp>
      <p:sp>
        <p:nvSpPr>
          <p:cNvPr id="6" name="Rounded Rectangle 20"/>
          <p:cNvSpPr/>
          <p:nvPr/>
        </p:nvSpPr>
        <p:spPr bwMode="auto">
          <a:xfrm>
            <a:off x="1492281" y="4005598"/>
            <a:ext cx="1865617" cy="1187748"/>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b="1" dirty="0" smtClean="0">
                <a:gradFill>
                  <a:gsLst>
                    <a:gs pos="0">
                      <a:schemeClr val="tx1"/>
                    </a:gs>
                    <a:gs pos="100000">
                      <a:schemeClr val="tx1"/>
                    </a:gs>
                  </a:gsLst>
                  <a:lin ang="5400000" scaled="0"/>
                </a:gradFill>
                <a:latin typeface="+mj-lt"/>
              </a:rPr>
              <a:t>Notification</a:t>
            </a:r>
          </a:p>
          <a:p>
            <a:pPr algn="ctr" defTabSz="914099" fontAlgn="base">
              <a:spcBef>
                <a:spcPct val="0"/>
              </a:spcBef>
              <a:spcAft>
                <a:spcPct val="0"/>
              </a:spcAft>
            </a:pPr>
            <a:r>
              <a:rPr lang="en-US" b="1" dirty="0" smtClean="0">
                <a:gradFill>
                  <a:gsLst>
                    <a:gs pos="0">
                      <a:schemeClr val="tx1"/>
                    </a:gs>
                    <a:gs pos="100000">
                      <a:schemeClr val="tx1"/>
                    </a:gs>
                  </a:gsLst>
                  <a:lin ang="5400000" scaled="0"/>
                </a:gradFill>
                <a:latin typeface="+mj-lt"/>
              </a:rPr>
              <a:t>Client Platform</a:t>
            </a:r>
            <a:endParaRPr lang="en-US" b="1" dirty="0">
              <a:gradFill>
                <a:gsLst>
                  <a:gs pos="0">
                    <a:schemeClr val="tx1"/>
                  </a:gs>
                  <a:gs pos="100000">
                    <a:schemeClr val="tx1"/>
                  </a:gs>
                </a:gsLst>
                <a:lin ang="5400000" scaled="0"/>
              </a:gradFill>
              <a:latin typeface="+mj-lt"/>
            </a:endParaRPr>
          </a:p>
        </p:txBody>
      </p:sp>
      <p:sp>
        <p:nvSpPr>
          <p:cNvPr id="7" name="Rounded Rectangle 23"/>
          <p:cNvSpPr/>
          <p:nvPr/>
        </p:nvSpPr>
        <p:spPr bwMode="auto">
          <a:xfrm>
            <a:off x="1492281" y="1198179"/>
            <a:ext cx="1865617" cy="1268112"/>
          </a:xfrm>
          <a:prstGeom prst="rect">
            <a:avLst/>
          </a:prstGeom>
          <a:solidFill>
            <a:schemeClr val="accent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dirty="0" smtClean="0">
                <a:gradFill>
                  <a:gsLst>
                    <a:gs pos="0">
                      <a:schemeClr val="tx1"/>
                    </a:gs>
                    <a:gs pos="100000">
                      <a:schemeClr val="tx1"/>
                    </a:gs>
                  </a:gsLst>
                  <a:lin ang="5400000" scaled="0"/>
                </a:gradFill>
                <a:latin typeface="+mj-lt"/>
              </a:rPr>
              <a:t>Metro Style App</a:t>
            </a:r>
          </a:p>
          <a:p>
            <a:pPr algn="ctr" defTabSz="914099" fontAlgn="base">
              <a:spcBef>
                <a:spcPct val="0"/>
              </a:spcBef>
              <a:spcAft>
                <a:spcPct val="0"/>
              </a:spcAft>
            </a:pPr>
            <a:r>
              <a:rPr lang="en-US" sz="1000" b="1" dirty="0" smtClean="0">
                <a:solidFill>
                  <a:srgbClr val="3B7CFF"/>
                </a:solidFill>
                <a:latin typeface="+mj-lt"/>
              </a:rPr>
              <a:t>(SkyNotificationSample.sln)</a:t>
            </a:r>
          </a:p>
        </p:txBody>
      </p:sp>
      <p:grpSp>
        <p:nvGrpSpPr>
          <p:cNvPr id="8" name="Group 7"/>
          <p:cNvGrpSpPr/>
          <p:nvPr/>
        </p:nvGrpSpPr>
        <p:grpSpPr>
          <a:xfrm>
            <a:off x="5624045" y="532198"/>
            <a:ext cx="2241803" cy="2000058"/>
            <a:chOff x="4738545" y="1727045"/>
            <a:chExt cx="2241803" cy="2000058"/>
          </a:xfrm>
          <a:solidFill>
            <a:srgbClr val="92D050"/>
          </a:solidFill>
        </p:grpSpPr>
        <p:sp>
          <p:nvSpPr>
            <p:cNvPr id="9" name="Rounded Rectangle 21"/>
            <p:cNvSpPr/>
            <p:nvPr/>
          </p:nvSpPr>
          <p:spPr bwMode="auto">
            <a:xfrm>
              <a:off x="4738545" y="1727045"/>
              <a:ext cx="2241803" cy="2000058"/>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000" dirty="0" smtClean="0">
                  <a:solidFill>
                    <a:schemeClr val="tx1"/>
                  </a:solidFill>
                  <a:latin typeface="+mj-lt"/>
                </a:rPr>
                <a:t>App Service</a:t>
              </a:r>
            </a:p>
            <a:p>
              <a:pPr algn="ctr" defTabSz="914099" fontAlgn="base">
                <a:spcBef>
                  <a:spcPct val="0"/>
                </a:spcBef>
                <a:spcAft>
                  <a:spcPct val="0"/>
                </a:spcAft>
              </a:pPr>
              <a:r>
                <a:rPr lang="en-US" sz="1000" b="1" dirty="0" smtClean="0">
                  <a:solidFill>
                    <a:srgbClr val="3B7CFF"/>
                  </a:solidFill>
                </a:rPr>
                <a:t>(WNSSkyDriveService.sln)</a:t>
              </a:r>
              <a:endParaRPr lang="en-US" sz="1000" dirty="0" smtClean="0">
                <a:solidFill>
                  <a:srgbClr val="3B7CFF"/>
                </a:solidFill>
                <a:latin typeface="+mj-lt"/>
              </a:endParaRPr>
            </a:p>
          </p:txBody>
        </p:sp>
        <p:pic>
          <p:nvPicPr>
            <p:cNvPr id="10" name="Picture 9"/>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395794" y="2252240"/>
              <a:ext cx="927303" cy="1295719"/>
            </a:xfrm>
            <a:prstGeom prst="rect">
              <a:avLst/>
            </a:prstGeom>
            <a:grpFill/>
          </p:spPr>
        </p:pic>
      </p:grpSp>
      <p:grpSp>
        <p:nvGrpSpPr>
          <p:cNvPr id="11" name="Group 10"/>
          <p:cNvGrpSpPr/>
          <p:nvPr/>
        </p:nvGrpSpPr>
        <p:grpSpPr>
          <a:xfrm>
            <a:off x="5598283" y="3357140"/>
            <a:ext cx="2241803" cy="2089666"/>
            <a:chOff x="4738544" y="4375486"/>
            <a:chExt cx="2241803" cy="2089666"/>
          </a:xfrm>
        </p:grpSpPr>
        <p:sp>
          <p:nvSpPr>
            <p:cNvPr id="12" name="Rounded Rectangle 18"/>
            <p:cNvSpPr/>
            <p:nvPr/>
          </p:nvSpPr>
          <p:spPr bwMode="auto">
            <a:xfrm>
              <a:off x="4738544" y="4375486"/>
              <a:ext cx="2241803" cy="2089666"/>
            </a:xfrm>
            <a:prstGeom prst="rect">
              <a:avLst/>
            </a:prstGeom>
            <a:solidFill>
              <a:srgbClr val="0087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dirty="0" smtClean="0">
                  <a:solidFill>
                    <a:schemeClr val="tx1"/>
                  </a:solidFill>
                  <a:latin typeface="+mj-lt"/>
                </a:rPr>
                <a:t>Windows Push Notification Service</a:t>
              </a:r>
              <a:endParaRPr lang="en-US" dirty="0">
                <a:solidFill>
                  <a:schemeClr val="tx1"/>
                </a:solidFill>
                <a:latin typeface="+mj-lt"/>
              </a:endParaRPr>
            </a:p>
          </p:txBody>
        </p:sp>
        <p:pic>
          <p:nvPicPr>
            <p:cNvPr id="13" name="Picture 1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395792" y="5068675"/>
              <a:ext cx="927303" cy="1295719"/>
            </a:xfrm>
            <a:prstGeom prst="rect">
              <a:avLst/>
            </a:prstGeom>
          </p:spPr>
        </p:pic>
      </p:grpSp>
      <p:grpSp>
        <p:nvGrpSpPr>
          <p:cNvPr id="14" name="Group 13"/>
          <p:cNvGrpSpPr/>
          <p:nvPr/>
        </p:nvGrpSpPr>
        <p:grpSpPr>
          <a:xfrm>
            <a:off x="2229517" y="2620738"/>
            <a:ext cx="391145" cy="1311624"/>
            <a:chOff x="1232965" y="3342570"/>
            <a:chExt cx="391145" cy="1311624"/>
          </a:xfrm>
        </p:grpSpPr>
        <p:sp>
          <p:nvSpPr>
            <p:cNvPr id="15" name="Up-Down Arrow 14"/>
            <p:cNvSpPr/>
            <p:nvPr/>
          </p:nvSpPr>
          <p:spPr bwMode="auto">
            <a:xfrm>
              <a:off x="1232965" y="3342570"/>
              <a:ext cx="391145" cy="1311624"/>
            </a:xfrm>
            <a:prstGeom prst="upDownArrow">
              <a:avLst/>
            </a:prstGeom>
            <a:solidFill>
              <a:schemeClr val="accent3">
                <a:lumMod val="60000"/>
                <a:lumOff val="40000"/>
              </a:schemeClr>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16" name="Oval 15"/>
            <p:cNvSpPr/>
            <p:nvPr/>
          </p:nvSpPr>
          <p:spPr bwMode="auto">
            <a:xfrm>
              <a:off x="1277274" y="3858730"/>
              <a:ext cx="302526" cy="279304"/>
            </a:xfrm>
            <a:prstGeom prst="ellipse">
              <a:avLst/>
            </a:prstGeom>
            <a:solidFill>
              <a:schemeClr val="accent3"/>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b="1" dirty="0" smtClean="0">
                  <a:gradFill>
                    <a:gsLst>
                      <a:gs pos="0">
                        <a:schemeClr val="tx1"/>
                      </a:gs>
                      <a:gs pos="100000">
                        <a:schemeClr val="tx1"/>
                      </a:gs>
                    </a:gsLst>
                    <a:lin ang="5400000" scaled="0"/>
                  </a:gradFill>
                </a:rPr>
                <a:t>1</a:t>
              </a:r>
              <a:endParaRPr lang="en-US" b="1" dirty="0">
                <a:gradFill>
                  <a:gsLst>
                    <a:gs pos="0">
                      <a:schemeClr val="tx1"/>
                    </a:gs>
                    <a:gs pos="100000">
                      <a:schemeClr val="tx1"/>
                    </a:gs>
                  </a:gsLst>
                  <a:lin ang="5400000" scaled="0"/>
                </a:gradFill>
              </a:endParaRPr>
            </a:p>
          </p:txBody>
        </p:sp>
      </p:grpSp>
      <p:grpSp>
        <p:nvGrpSpPr>
          <p:cNvPr id="17" name="Group 16"/>
          <p:cNvGrpSpPr/>
          <p:nvPr/>
        </p:nvGrpSpPr>
        <p:grpSpPr>
          <a:xfrm>
            <a:off x="3357898" y="1705252"/>
            <a:ext cx="2240388" cy="391147"/>
            <a:chOff x="2498156" y="2462213"/>
            <a:chExt cx="2240388" cy="391147"/>
          </a:xfrm>
        </p:grpSpPr>
        <p:sp>
          <p:nvSpPr>
            <p:cNvPr id="18" name="Up-Down Arrow 17"/>
            <p:cNvSpPr/>
            <p:nvPr/>
          </p:nvSpPr>
          <p:spPr bwMode="auto">
            <a:xfrm rot="5400000">
              <a:off x="3422776" y="1537593"/>
              <a:ext cx="391147" cy="2240388"/>
            </a:xfrm>
            <a:prstGeom prst="upDownArrow">
              <a:avLst/>
            </a:prstGeom>
            <a:solidFill>
              <a:schemeClr val="accent3">
                <a:lumMod val="60000"/>
                <a:lumOff val="40000"/>
              </a:schemeClr>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19" name="Oval 18"/>
            <p:cNvSpPr/>
            <p:nvPr/>
          </p:nvSpPr>
          <p:spPr bwMode="auto">
            <a:xfrm>
              <a:off x="3467086" y="2518135"/>
              <a:ext cx="302526" cy="279304"/>
            </a:xfrm>
            <a:prstGeom prst="ellipse">
              <a:avLst/>
            </a:prstGeom>
            <a:solidFill>
              <a:schemeClr val="accent3"/>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b="1" dirty="0" smtClean="0">
                  <a:gradFill>
                    <a:gsLst>
                      <a:gs pos="0">
                        <a:schemeClr val="tx1"/>
                      </a:gs>
                      <a:gs pos="100000">
                        <a:schemeClr val="tx1"/>
                      </a:gs>
                    </a:gsLst>
                    <a:lin ang="5400000" scaled="0"/>
                  </a:gradFill>
                </a:rPr>
                <a:t>2</a:t>
              </a:r>
              <a:endParaRPr lang="en-US" b="1" dirty="0">
                <a:gradFill>
                  <a:gsLst>
                    <a:gs pos="0">
                      <a:schemeClr val="tx1"/>
                    </a:gs>
                    <a:gs pos="100000">
                      <a:schemeClr val="tx1"/>
                    </a:gs>
                  </a:gsLst>
                  <a:lin ang="5400000" scaled="0"/>
                </a:gradFill>
              </a:endParaRPr>
            </a:p>
          </p:txBody>
        </p:sp>
      </p:grpSp>
      <p:grpSp>
        <p:nvGrpSpPr>
          <p:cNvPr id="20" name="Group 19"/>
          <p:cNvGrpSpPr/>
          <p:nvPr/>
        </p:nvGrpSpPr>
        <p:grpSpPr>
          <a:xfrm>
            <a:off x="3341120" y="4140250"/>
            <a:ext cx="2244288" cy="390513"/>
            <a:chOff x="2481378" y="4897211"/>
            <a:chExt cx="2244288" cy="390513"/>
          </a:xfrm>
        </p:grpSpPr>
        <p:sp>
          <p:nvSpPr>
            <p:cNvPr id="21" name="Down Arrow 20"/>
            <p:cNvSpPr/>
            <p:nvPr/>
          </p:nvSpPr>
          <p:spPr bwMode="auto">
            <a:xfrm rot="5400000">
              <a:off x="3408265" y="3970324"/>
              <a:ext cx="390513" cy="2244288"/>
            </a:xfrm>
            <a:prstGeom prst="downArrow">
              <a:avLst/>
            </a:prstGeom>
            <a:solidFill>
              <a:schemeClr val="accent3">
                <a:lumMod val="60000"/>
                <a:lumOff val="40000"/>
              </a:schemeClr>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US" dirty="0" smtClean="0">
                <a:gradFill>
                  <a:gsLst>
                    <a:gs pos="0">
                      <a:schemeClr val="tx1"/>
                    </a:gs>
                    <a:gs pos="100000">
                      <a:schemeClr val="tx1"/>
                    </a:gs>
                  </a:gsLst>
                  <a:lin ang="5400000" scaled="0"/>
                </a:gradFill>
              </a:endParaRPr>
            </a:p>
          </p:txBody>
        </p:sp>
        <p:sp>
          <p:nvSpPr>
            <p:cNvPr id="22" name="Oval 21"/>
            <p:cNvSpPr/>
            <p:nvPr/>
          </p:nvSpPr>
          <p:spPr bwMode="auto">
            <a:xfrm>
              <a:off x="3452258" y="4952816"/>
              <a:ext cx="302526" cy="279304"/>
            </a:xfrm>
            <a:prstGeom prst="ellipse">
              <a:avLst/>
            </a:prstGeom>
            <a:solidFill>
              <a:schemeClr val="accent3"/>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b="1" dirty="0" smtClean="0">
                  <a:gradFill>
                    <a:gsLst>
                      <a:gs pos="0">
                        <a:schemeClr val="tx1"/>
                      </a:gs>
                      <a:gs pos="100000">
                        <a:schemeClr val="tx1"/>
                      </a:gs>
                    </a:gsLst>
                    <a:lin ang="5400000" scaled="0"/>
                  </a:gradFill>
                </a:rPr>
                <a:t>4</a:t>
              </a:r>
              <a:endParaRPr lang="en-US" b="1" dirty="0">
                <a:gradFill>
                  <a:gsLst>
                    <a:gs pos="0">
                      <a:schemeClr val="tx1"/>
                    </a:gs>
                    <a:gs pos="100000">
                      <a:schemeClr val="tx1"/>
                    </a:gs>
                  </a:gsLst>
                  <a:lin ang="5400000" scaled="0"/>
                </a:gradFill>
              </a:endParaRPr>
            </a:p>
          </p:txBody>
        </p:sp>
      </p:grpSp>
      <p:grpSp>
        <p:nvGrpSpPr>
          <p:cNvPr id="23" name="Group 22"/>
          <p:cNvGrpSpPr/>
          <p:nvPr/>
        </p:nvGrpSpPr>
        <p:grpSpPr>
          <a:xfrm>
            <a:off x="6444208" y="2134973"/>
            <a:ext cx="5944912" cy="2698181"/>
            <a:chOff x="5509814" y="3027024"/>
            <a:chExt cx="6390008" cy="2932361"/>
          </a:xfrm>
        </p:grpSpPr>
        <p:grpSp>
          <p:nvGrpSpPr>
            <p:cNvPr id="24" name="Group 23"/>
            <p:cNvGrpSpPr/>
            <p:nvPr/>
          </p:nvGrpSpPr>
          <p:grpSpPr>
            <a:xfrm>
              <a:off x="5509814" y="3481695"/>
              <a:ext cx="445096" cy="845222"/>
              <a:chOff x="5636892" y="3268879"/>
              <a:chExt cx="445096" cy="845222"/>
            </a:xfrm>
          </p:grpSpPr>
          <p:sp>
            <p:nvSpPr>
              <p:cNvPr id="28" name="Down Arrow 27"/>
              <p:cNvSpPr/>
              <p:nvPr/>
            </p:nvSpPr>
            <p:spPr bwMode="auto">
              <a:xfrm>
                <a:off x="5636892" y="3268879"/>
                <a:ext cx="445096" cy="845222"/>
              </a:xfrm>
              <a:prstGeom prst="downArrow">
                <a:avLst/>
              </a:prstGeom>
              <a:solidFill>
                <a:schemeClr val="accent3">
                  <a:lumMod val="60000"/>
                  <a:lumOff val="40000"/>
                </a:schemeClr>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US" dirty="0" smtClean="0">
                  <a:gradFill>
                    <a:gsLst>
                      <a:gs pos="0">
                        <a:schemeClr val="tx1"/>
                      </a:gs>
                      <a:gs pos="100000">
                        <a:schemeClr val="tx1"/>
                      </a:gs>
                    </a:gsLst>
                    <a:lin ang="5400000" scaled="0"/>
                  </a:gradFill>
                </a:endParaRPr>
              </a:p>
            </p:txBody>
          </p:sp>
          <p:sp>
            <p:nvSpPr>
              <p:cNvPr id="29" name="Oval 28"/>
              <p:cNvSpPr/>
              <p:nvPr/>
            </p:nvSpPr>
            <p:spPr bwMode="auto">
              <a:xfrm>
                <a:off x="5708177" y="3469272"/>
                <a:ext cx="302526" cy="279304"/>
              </a:xfrm>
              <a:prstGeom prst="ellipse">
                <a:avLst/>
              </a:prstGeom>
              <a:solidFill>
                <a:schemeClr val="accent3"/>
              </a:solidFill>
              <a:ln>
                <a:noFill/>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b="1" dirty="0">
                    <a:gradFill>
                      <a:gsLst>
                        <a:gs pos="0">
                          <a:schemeClr val="tx1"/>
                        </a:gs>
                        <a:gs pos="100000">
                          <a:schemeClr val="tx1"/>
                        </a:gs>
                      </a:gsLst>
                      <a:lin ang="5400000" scaled="0"/>
                    </a:gradFill>
                  </a:rPr>
                  <a:t>3</a:t>
                </a:r>
              </a:p>
            </p:txBody>
          </p:sp>
        </p:grpSp>
        <p:grpSp>
          <p:nvGrpSpPr>
            <p:cNvPr id="25" name="Group 24"/>
            <p:cNvGrpSpPr/>
            <p:nvPr/>
          </p:nvGrpSpPr>
          <p:grpSpPr>
            <a:xfrm>
              <a:off x="7064812" y="3027024"/>
              <a:ext cx="4835010" cy="2932361"/>
              <a:chOff x="6333898" y="3314496"/>
              <a:chExt cx="4626821" cy="2932361"/>
            </a:xfrm>
          </p:grpSpPr>
          <p:sp>
            <p:nvSpPr>
              <p:cNvPr id="26" name="Rounded Rectangular Callout 25"/>
              <p:cNvSpPr/>
              <p:nvPr/>
            </p:nvSpPr>
            <p:spPr bwMode="auto">
              <a:xfrm rot="5400000">
                <a:off x="7181128" y="2467266"/>
                <a:ext cx="2932361" cy="4626821"/>
              </a:xfrm>
              <a:prstGeom prst="wedgeRoundRectCallout">
                <a:avLst>
                  <a:gd name="adj1" fmla="val -20833"/>
                  <a:gd name="adj2" fmla="val 70830"/>
                  <a:gd name="adj3" fmla="val 16667"/>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27" name="TextBox 30"/>
              <p:cNvSpPr txBox="1"/>
              <p:nvPr/>
            </p:nvSpPr>
            <p:spPr>
              <a:xfrm>
                <a:off x="6825343" y="3674570"/>
                <a:ext cx="3973286" cy="2462213"/>
              </a:xfrm>
              <a:prstGeom prst="rect">
                <a:avLst/>
              </a:prstGeom>
              <a:noFill/>
            </p:spPr>
            <p:txBody>
              <a:bodyPr wrap="square" lIns="0" tIns="0" rIns="0" bIns="0"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nn-NO" sz="1600" dirty="0">
                    <a:solidFill>
                      <a:schemeClr val="bg1"/>
                    </a:solidFill>
                  </a:rPr>
                  <a:t>POST </a:t>
                </a:r>
                <a:r>
                  <a:rPr lang="nn-NO" sz="1600" b="1" dirty="0">
                    <a:solidFill>
                      <a:schemeClr val="bg1"/>
                    </a:solidFill>
                  </a:rPr>
                  <a:t>&lt;channel URI&gt; </a:t>
                </a:r>
                <a:r>
                  <a:rPr lang="nn-NO" sz="1600" dirty="0">
                    <a:solidFill>
                      <a:schemeClr val="bg1"/>
                    </a:solidFill>
                  </a:rPr>
                  <a:t>HTTP/1.1</a:t>
                </a:r>
              </a:p>
              <a:p>
                <a:r>
                  <a:rPr lang="en-US" sz="1600" dirty="0">
                    <a:solidFill>
                      <a:schemeClr val="bg1"/>
                    </a:solidFill>
                  </a:rPr>
                  <a:t>Content-Type: text/xml</a:t>
                </a:r>
              </a:p>
              <a:p>
                <a:r>
                  <a:rPr lang="en-US" sz="1600" dirty="0">
                    <a:solidFill>
                      <a:schemeClr val="bg1"/>
                    </a:solidFill>
                  </a:rPr>
                  <a:t>Host: db3.notify.windows.com</a:t>
                </a:r>
              </a:p>
              <a:p>
                <a:r>
                  <a:rPr lang="en-US" sz="1600" dirty="0">
                    <a:solidFill>
                      <a:schemeClr val="bg1"/>
                    </a:solidFill>
                  </a:rPr>
                  <a:t>X-WNS-Type: </a:t>
                </a:r>
                <a:r>
                  <a:rPr lang="en-US" sz="1600" dirty="0" err="1">
                    <a:solidFill>
                      <a:schemeClr val="bg1"/>
                    </a:solidFill>
                  </a:rPr>
                  <a:t>wns</a:t>
                </a:r>
                <a:r>
                  <a:rPr lang="en-US" sz="1600" dirty="0">
                    <a:solidFill>
                      <a:schemeClr val="bg1"/>
                    </a:solidFill>
                  </a:rPr>
                  <a:t>/badge</a:t>
                </a:r>
              </a:p>
              <a:p>
                <a:r>
                  <a:rPr lang="en-US" sz="1600" dirty="0">
                    <a:solidFill>
                      <a:schemeClr val="bg1"/>
                    </a:solidFill>
                  </a:rPr>
                  <a:t>Authorization: Bearer </a:t>
                </a:r>
                <a:r>
                  <a:rPr lang="en-US" sz="1600" b="1" dirty="0">
                    <a:solidFill>
                      <a:schemeClr val="bg1"/>
                    </a:solidFill>
                  </a:rPr>
                  <a:t>&lt;authentication token&gt;</a:t>
                </a:r>
              </a:p>
              <a:p>
                <a:r>
                  <a:rPr lang="en-US" sz="1600" dirty="0">
                    <a:solidFill>
                      <a:schemeClr val="bg1"/>
                    </a:solidFill>
                  </a:rPr>
                  <a:t>Content-Length: 58</a:t>
                </a:r>
              </a:p>
              <a:p>
                <a:endParaRPr lang="en-US" sz="1600" dirty="0">
                  <a:solidFill>
                    <a:schemeClr val="bg1"/>
                  </a:solidFill>
                </a:endParaRPr>
              </a:p>
              <a:p>
                <a:r>
                  <a:rPr lang="en-US" sz="1600" dirty="0">
                    <a:solidFill>
                      <a:schemeClr val="bg1"/>
                    </a:solidFill>
                  </a:rPr>
                  <a:t>&lt;?xml version="1.0" encoding="utf-8"?&gt;</a:t>
                </a:r>
              </a:p>
              <a:p>
                <a:r>
                  <a:rPr lang="en-US" sz="1600" dirty="0">
                    <a:solidFill>
                      <a:schemeClr val="bg1"/>
                    </a:solidFill>
                  </a:rPr>
                  <a:t>&lt;badge value="11"/&gt;</a:t>
                </a:r>
              </a:p>
              <a:p>
                <a:endParaRPr lang="en-US" sz="1600" dirty="0" err="1" smtClean="0">
                  <a:solidFill>
                    <a:schemeClr val="bg1"/>
                  </a:solidFill>
                </a:endParaRPr>
              </a:p>
            </p:txBody>
          </p:sp>
        </p:grpSp>
      </p:grpSp>
    </p:spTree>
    <p:extLst>
      <p:ext uri="{BB962C8B-B14F-4D97-AF65-F5344CB8AC3E}">
        <p14:creationId xmlns:p14="http://schemas.microsoft.com/office/powerpoint/2010/main" val="1928365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LIVESample-Pic01.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3254" y="0"/>
            <a:ext cx="9168848" cy="5154960"/>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61"/>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7380312" y="4297660"/>
            <a:ext cx="2155373" cy="2326828"/>
          </a:xfrm>
          <a:prstGeom prst="rect">
            <a:avLst/>
          </a:prstGeom>
        </p:spPr>
      </p:pic>
    </p:spTree>
    <p:extLst>
      <p:ext uri="{BB962C8B-B14F-4D97-AF65-F5344CB8AC3E}">
        <p14:creationId xmlns:p14="http://schemas.microsoft.com/office/powerpoint/2010/main" val="1714701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nodeType="afterEffect">
                                  <p:stCondLst>
                                    <p:cond delay="0"/>
                                  </p:stCondLst>
                                  <p:childTnLst>
                                    <p:animMotion origin="layout" path="M 0 -1.06141E-6 L 0.00017 -0.7077 " pathEditMode="relative" rAng="0" ptsTypes="AA">
                                      <p:cBhvr>
                                        <p:cTn id="6" dur="2000" fill="hold"/>
                                        <p:tgtEl>
                                          <p:spTgt spid="62"/>
                                        </p:tgtEl>
                                        <p:attrNameLst>
                                          <p:attrName>ppt_x</p:attrName>
                                          <p:attrName>ppt_y</p:attrName>
                                        </p:attrNameLst>
                                      </p:cBhvr>
                                      <p:rCtr x="0" y="-3539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 name="Picture 2" descr="G:\LIVESample-Pic1.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52452" y="337220"/>
            <a:ext cx="9206533" cy="517614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62" name="Picture 61"/>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275856" y="4729708"/>
            <a:ext cx="2155373" cy="2326828"/>
          </a:xfrm>
          <a:prstGeom prst="rect">
            <a:avLst/>
          </a:prstGeom>
        </p:spPr>
      </p:pic>
    </p:spTree>
    <p:extLst>
      <p:ext uri="{BB962C8B-B14F-4D97-AF65-F5344CB8AC3E}">
        <p14:creationId xmlns:p14="http://schemas.microsoft.com/office/powerpoint/2010/main" val="914400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additive="base">
                                        <p:cTn id="7" dur="500" fill="hold"/>
                                        <p:tgtEl>
                                          <p:spTgt spid="62"/>
                                        </p:tgtEl>
                                        <p:attrNameLst>
                                          <p:attrName>ppt_x</p:attrName>
                                        </p:attrNameLst>
                                      </p:cBhvr>
                                      <p:tavLst>
                                        <p:tav tm="0">
                                          <p:val>
                                            <p:strVal val="#ppt_x"/>
                                          </p:val>
                                        </p:tav>
                                        <p:tav tm="100000">
                                          <p:val>
                                            <p:strVal val="#ppt_x"/>
                                          </p:val>
                                        </p:tav>
                                      </p:tavLst>
                                    </p:anim>
                                    <p:anim calcmode="lin" valueType="num">
                                      <p:cBhvr additive="base">
                                        <p:cTn id="8" dur="500" fill="hold"/>
                                        <p:tgtEl>
                                          <p:spTgt spid="6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xit" presetSubtype="0" fill="hold" nodeType="afterEffect">
                                  <p:stCondLst>
                                    <p:cond delay="0"/>
                                  </p:stCondLst>
                                  <p:childTnLst>
                                    <p:animEffect transition="out" filter="fade">
                                      <p:cBhvr>
                                        <p:cTn id="11" dur="500"/>
                                        <p:tgtEl>
                                          <p:spTgt spid="62"/>
                                        </p:tgtEl>
                                      </p:cBhvr>
                                    </p:animEffect>
                                    <p:set>
                                      <p:cBhvr>
                                        <p:cTn id="12" dur="1" fill="hold">
                                          <p:stCondLst>
                                            <p:cond delay="499"/>
                                          </p:stCondLst>
                                        </p:cTn>
                                        <p:tgtEl>
                                          <p:spTgt spid="6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LIVESample-Pic2.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80036" y="337220"/>
            <a:ext cx="9221526" cy="518457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62" name="Picture 61"/>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635896" y="5305772"/>
            <a:ext cx="2155373" cy="2326828"/>
          </a:xfrm>
          <a:prstGeom prst="rect">
            <a:avLst/>
          </a:prstGeom>
        </p:spPr>
      </p:pic>
    </p:spTree>
    <p:extLst>
      <p:ext uri="{BB962C8B-B14F-4D97-AF65-F5344CB8AC3E}">
        <p14:creationId xmlns:p14="http://schemas.microsoft.com/office/powerpoint/2010/main" val="1429807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afterEffect">
                                  <p:stCondLst>
                                    <p:cond delay="0"/>
                                  </p:stCondLst>
                                  <p:childTnLst>
                                    <p:animMotion origin="layout" path="M 0 0 L 0.25 0 E" pathEditMode="relative" ptsTypes="">
                                      <p:cBhvr>
                                        <p:cTn id="6" dur="2000" fill="hold"/>
                                        <p:tgtEl>
                                          <p:spTgt spid="6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G:\LIVESample-Pic02.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793" y="163973"/>
            <a:ext cx="9145441" cy="5141799"/>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61"/>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195736" y="1633364"/>
            <a:ext cx="2155373" cy="2326828"/>
          </a:xfrm>
          <a:prstGeom prst="rect">
            <a:avLst/>
          </a:prstGeom>
        </p:spPr>
      </p:pic>
    </p:spTree>
    <p:extLst>
      <p:ext uri="{BB962C8B-B14F-4D97-AF65-F5344CB8AC3E}">
        <p14:creationId xmlns:p14="http://schemas.microsoft.com/office/powerpoint/2010/main" val="1971245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additive="base">
                                        <p:cTn id="7" dur="500" fill="hold"/>
                                        <p:tgtEl>
                                          <p:spTgt spid="62"/>
                                        </p:tgtEl>
                                        <p:attrNameLst>
                                          <p:attrName>ppt_x</p:attrName>
                                        </p:attrNameLst>
                                      </p:cBhvr>
                                      <p:tavLst>
                                        <p:tav tm="0">
                                          <p:val>
                                            <p:strVal val="#ppt_x"/>
                                          </p:val>
                                        </p:tav>
                                        <p:tav tm="100000">
                                          <p:val>
                                            <p:strVal val="#ppt_x"/>
                                          </p:val>
                                        </p:tav>
                                      </p:tavLst>
                                    </p:anim>
                                    <p:anim calcmode="lin" valueType="num">
                                      <p:cBhvr additive="base">
                                        <p:cTn id="8"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G:\LIVESample-Pic03.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49188"/>
            <a:ext cx="9221524" cy="5184576"/>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61"/>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067944" y="4801716"/>
            <a:ext cx="2155373" cy="2326828"/>
          </a:xfrm>
          <a:prstGeom prst="rect">
            <a:avLst/>
          </a:prstGeom>
        </p:spPr>
      </p:pic>
    </p:spTree>
    <p:extLst>
      <p:ext uri="{BB962C8B-B14F-4D97-AF65-F5344CB8AC3E}">
        <p14:creationId xmlns:p14="http://schemas.microsoft.com/office/powerpoint/2010/main" val="1971245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additive="base">
                                        <p:cTn id="7" dur="500" fill="hold"/>
                                        <p:tgtEl>
                                          <p:spTgt spid="62"/>
                                        </p:tgtEl>
                                        <p:attrNameLst>
                                          <p:attrName>ppt_x</p:attrName>
                                        </p:attrNameLst>
                                      </p:cBhvr>
                                      <p:tavLst>
                                        <p:tav tm="0">
                                          <p:val>
                                            <p:strVal val="#ppt_x"/>
                                          </p:val>
                                        </p:tav>
                                        <p:tav tm="100000">
                                          <p:val>
                                            <p:strVal val="#ppt_x"/>
                                          </p:val>
                                        </p:tav>
                                      </p:tavLst>
                                    </p:anim>
                                    <p:anim calcmode="lin" valueType="num">
                                      <p:cBhvr additive="base">
                                        <p:cTn id="8"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G:\LIVESample-Pic04.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891" y="121196"/>
            <a:ext cx="9154597" cy="5146948"/>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61"/>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8388424" y="5521796"/>
            <a:ext cx="2155373" cy="2326828"/>
          </a:xfrm>
          <a:prstGeom prst="rect">
            <a:avLst/>
          </a:prstGeom>
        </p:spPr>
      </p:pic>
    </p:spTree>
    <p:extLst>
      <p:ext uri="{BB962C8B-B14F-4D97-AF65-F5344CB8AC3E}">
        <p14:creationId xmlns:p14="http://schemas.microsoft.com/office/powerpoint/2010/main" val="1971245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additive="base">
                                        <p:cTn id="7" dur="500" fill="hold"/>
                                        <p:tgtEl>
                                          <p:spTgt spid="62"/>
                                        </p:tgtEl>
                                        <p:attrNameLst>
                                          <p:attrName>ppt_x</p:attrName>
                                        </p:attrNameLst>
                                      </p:cBhvr>
                                      <p:tavLst>
                                        <p:tav tm="0">
                                          <p:val>
                                            <p:strVal val="#ppt_x"/>
                                          </p:val>
                                        </p:tav>
                                        <p:tav tm="100000">
                                          <p:val>
                                            <p:strVal val="#ppt_x"/>
                                          </p:val>
                                        </p:tav>
                                      </p:tavLst>
                                    </p:anim>
                                    <p:anim calcmode="lin" valueType="num">
                                      <p:cBhvr additive="base">
                                        <p:cTn id="8"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G:\LIVESample-Pic6.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395624" y="49188"/>
            <a:ext cx="9553078" cy="5370984"/>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61"/>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7382745" y="4910715"/>
            <a:ext cx="2155373" cy="2326828"/>
          </a:xfrm>
          <a:prstGeom prst="rect">
            <a:avLst/>
          </a:prstGeom>
        </p:spPr>
      </p:pic>
    </p:spTree>
    <p:extLst>
      <p:ext uri="{BB962C8B-B14F-4D97-AF65-F5344CB8AC3E}">
        <p14:creationId xmlns:p14="http://schemas.microsoft.com/office/powerpoint/2010/main" val="1971245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additive="base">
                                        <p:cTn id="7" dur="500" fill="hold"/>
                                        <p:tgtEl>
                                          <p:spTgt spid="62"/>
                                        </p:tgtEl>
                                        <p:attrNameLst>
                                          <p:attrName>ppt_x</p:attrName>
                                        </p:attrNameLst>
                                      </p:cBhvr>
                                      <p:tavLst>
                                        <p:tav tm="0">
                                          <p:val>
                                            <p:strVal val="#ppt_x"/>
                                          </p:val>
                                        </p:tav>
                                        <p:tav tm="100000">
                                          <p:val>
                                            <p:strVal val="#ppt_x"/>
                                          </p:val>
                                        </p:tav>
                                      </p:tavLst>
                                    </p:anim>
                                    <p:anim calcmode="lin" valueType="num">
                                      <p:cBhvr additive="base">
                                        <p:cTn id="8" dur="500" fill="hold"/>
                                        <p:tgtEl>
                                          <p:spTgt spid="6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xit" presetSubtype="0" fill="hold" nodeType="afterEffect">
                                  <p:stCondLst>
                                    <p:cond delay="0"/>
                                  </p:stCondLst>
                                  <p:childTnLst>
                                    <p:animEffect transition="out" filter="fade">
                                      <p:cBhvr>
                                        <p:cTn id="11" dur="500"/>
                                        <p:tgtEl>
                                          <p:spTgt spid="62"/>
                                        </p:tgtEl>
                                      </p:cBhvr>
                                    </p:animEffect>
                                    <p:set>
                                      <p:cBhvr>
                                        <p:cTn id="12" dur="1" fill="hold">
                                          <p:stCondLst>
                                            <p:cond delay="499"/>
                                          </p:stCondLst>
                                        </p:cTn>
                                        <p:tgtEl>
                                          <p:spTgt spid="6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G:\LIVESample-Pic7.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97082" y="121196"/>
            <a:ext cx="9349602" cy="5256584"/>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61"/>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7956376" y="1921396"/>
            <a:ext cx="2155373" cy="2326828"/>
          </a:xfrm>
          <a:prstGeom prst="rect">
            <a:avLst/>
          </a:prstGeom>
        </p:spPr>
      </p:pic>
    </p:spTree>
    <p:extLst>
      <p:ext uri="{BB962C8B-B14F-4D97-AF65-F5344CB8AC3E}">
        <p14:creationId xmlns:p14="http://schemas.microsoft.com/office/powerpoint/2010/main" val="1703474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additive="base">
                                        <p:cTn id="7" dur="500" fill="hold"/>
                                        <p:tgtEl>
                                          <p:spTgt spid="62"/>
                                        </p:tgtEl>
                                        <p:attrNameLst>
                                          <p:attrName>ppt_x</p:attrName>
                                        </p:attrNameLst>
                                      </p:cBhvr>
                                      <p:tavLst>
                                        <p:tav tm="0">
                                          <p:val>
                                            <p:strVal val="#ppt_x"/>
                                          </p:val>
                                        </p:tav>
                                        <p:tav tm="100000">
                                          <p:val>
                                            <p:strVal val="#ppt_x"/>
                                          </p:val>
                                        </p:tav>
                                      </p:tavLst>
                                    </p:anim>
                                    <p:anim calcmode="lin" valueType="num">
                                      <p:cBhvr additive="base">
                                        <p:cTn id="8" dur="500" fill="hold"/>
                                        <p:tgtEl>
                                          <p:spTgt spid="6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xit" presetSubtype="0" fill="hold" nodeType="afterEffect">
                                  <p:stCondLst>
                                    <p:cond delay="0"/>
                                  </p:stCondLst>
                                  <p:childTnLst>
                                    <p:animEffect transition="out" filter="fade">
                                      <p:cBhvr>
                                        <p:cTn id="11" dur="500"/>
                                        <p:tgtEl>
                                          <p:spTgt spid="62"/>
                                        </p:tgtEl>
                                      </p:cBhvr>
                                    </p:animEffect>
                                    <p:set>
                                      <p:cBhvr>
                                        <p:cTn id="12" dur="1" fill="hold">
                                          <p:stCondLst>
                                            <p:cond delay="499"/>
                                          </p:stCondLst>
                                        </p:cTn>
                                        <p:tgtEl>
                                          <p:spTgt spid="6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in8}">
  <a:themeElements>
    <a:clrScheme name="METRO">
      <a:dk1>
        <a:srgbClr val="1A1A1A"/>
      </a:dk1>
      <a:lt1>
        <a:sysClr val="window" lastClr="FFFFFF"/>
      </a:lt1>
      <a:dk2>
        <a:srgbClr val="1F497D"/>
      </a:dk2>
      <a:lt2>
        <a:srgbClr val="EEECE1"/>
      </a:lt2>
      <a:accent1>
        <a:srgbClr val="00B9F2"/>
      </a:accent1>
      <a:accent2>
        <a:srgbClr val="EBD23F"/>
      </a:accent2>
      <a:accent3>
        <a:srgbClr val="79C21A"/>
      </a:accent3>
      <a:accent4>
        <a:srgbClr val="E85FA6"/>
      </a:accent4>
      <a:accent5>
        <a:srgbClr val="EA9C2D"/>
      </a:accent5>
      <a:accent6>
        <a:srgbClr val="BB4AD2"/>
      </a:accent6>
      <a:hlink>
        <a:srgbClr val="00B9F2"/>
      </a:hlink>
      <a:folHlink>
        <a:srgbClr val="008AB5"/>
      </a:folHlink>
    </a:clrScheme>
    <a:fontScheme name="Metro">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Metro theme">
  <a:themeElements>
    <a:clrScheme name="METRO">
      <a:dk1>
        <a:srgbClr val="1A1A1A"/>
      </a:dk1>
      <a:lt1>
        <a:sysClr val="window" lastClr="FFFFFF"/>
      </a:lt1>
      <a:dk2>
        <a:srgbClr val="1F497D"/>
      </a:dk2>
      <a:lt2>
        <a:srgbClr val="EEECE1"/>
      </a:lt2>
      <a:accent1>
        <a:srgbClr val="00B9F2"/>
      </a:accent1>
      <a:accent2>
        <a:srgbClr val="EBD23F"/>
      </a:accent2>
      <a:accent3>
        <a:srgbClr val="79C21A"/>
      </a:accent3>
      <a:accent4>
        <a:srgbClr val="E85FA6"/>
      </a:accent4>
      <a:accent5>
        <a:srgbClr val="EA9C2D"/>
      </a:accent5>
      <a:accent6>
        <a:srgbClr val="BB4AD2"/>
      </a:accent6>
      <a:hlink>
        <a:srgbClr val="00B9F2"/>
      </a:hlink>
      <a:folHlink>
        <a:srgbClr val="008AB5"/>
      </a:folHlink>
    </a:clrScheme>
    <a:fontScheme name="Metro">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Win8}</Template>
  <TotalTime>8929</TotalTime>
  <Words>193</Words>
  <Application>Microsoft Office PowerPoint</Application>
  <PresentationFormat>On-screen Show (16:10)</PresentationFormat>
  <Paragraphs>31</Paragraphs>
  <Slides>13</Slides>
  <Notes>0</Notes>
  <HiddenSlides>0</HiddenSlides>
  <MMClips>0</MMClip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Win8}</vt:lpstr>
      <vt:lpstr>1_Metro theme</vt:lpstr>
      <vt:lpstr>SkyDrive + Push Notification &amp;  Roaming Settings Sample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Architecture of the sample</vt:lpstr>
      <vt:lpstr>Roaming Settings</vt:lpstr>
      <vt:lpstr>Push Notifications</vt:lpstr>
      <vt:lpstr>PowerPoint Presentation</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Jesus Barranco Romero</dc:creator>
  <cp:lastModifiedBy>Jesus Barranco Romero</cp:lastModifiedBy>
  <cp:revision>32</cp:revision>
  <dcterms:created xsi:type="dcterms:W3CDTF">2011-09-22T05:38:46Z</dcterms:created>
  <dcterms:modified xsi:type="dcterms:W3CDTF">2012-06-06T23:43:53Z</dcterms:modified>
</cp:coreProperties>
</file>