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9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8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0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1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6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Fraud Detection Enhancement Using CTGAN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synthetic fraud samples to improve model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 imbalanced data</a:t>
            </a:r>
          </a:p>
          <a:p>
            <a:r>
              <a:t>• Train CTGAN on fraud class</a:t>
            </a:r>
          </a:p>
          <a:p>
            <a:r>
              <a:t>• Generate synthetic data</a:t>
            </a:r>
          </a:p>
          <a:p>
            <a:r>
              <a:t>• Train RandomForest</a:t>
            </a:r>
          </a:p>
          <a:p>
            <a:r>
              <a:t>• Evaluate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Recall improved from 41% to 67%</a:t>
            </a:r>
          </a:p>
          <a:p>
            <a:r>
              <a:t>• AUC increased from 0.76 to 0.89</a:t>
            </a:r>
          </a:p>
          <a:p>
            <a:r>
              <a:t>• F1 score from 0.54 to 0.74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60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Fraud Detection Enhancement Using CTGAN</vt:lpstr>
      <vt:lpstr>Project Flow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Rastogi</cp:lastModifiedBy>
  <cp:revision>2</cp:revision>
  <dcterms:created xsi:type="dcterms:W3CDTF">2013-01-27T09:14:16Z</dcterms:created>
  <dcterms:modified xsi:type="dcterms:W3CDTF">2025-08-07T05:10:03Z</dcterms:modified>
  <cp:category/>
</cp:coreProperties>
</file>