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8589e08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8589e08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589e08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589e08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589e08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589e08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589e08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589e08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8589e08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8589e08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8589e08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8589e08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ВЕЛОСИПЕД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800" y="2242850"/>
            <a:ext cx="2736026" cy="27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25" y="2797800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6125" y="11631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Актуальность</a:t>
            </a:r>
            <a:r>
              <a:rPr b="1" lang="ru" sz="2000">
                <a:solidFill>
                  <a:schemeClr val="dk1"/>
                </a:solidFill>
              </a:rPr>
              <a:t>: </a:t>
            </a:r>
            <a:r>
              <a:rPr b="1" lang="ru"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после ковидного времени, люди стали больше пользоваться доставкой.</a:t>
            </a:r>
            <a:endParaRPr b="1" sz="2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Экономическая выгода: не нужно будет тратиться на топливо, можно будет привлечь студентов на неполный рабочий день.</a:t>
            </a:r>
            <a:endParaRPr b="1" sz="2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Экологичность: Доставщики ездят на велосипедах, меньше выбросов в атмосферу</a:t>
            </a:r>
            <a:endParaRPr b="1" sz="2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миссия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069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Наша компания “Велосипед” хочет: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matic SC"/>
              <a:buChar char="-"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Улучшить работу приложения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matic SC"/>
              <a:buChar char="-"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Сделать больше выбора для клиентов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matic SC"/>
              <a:buChar char="-"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помочь студентам в поиске работы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matic SC"/>
              <a:buChar char="-"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Привлечь больше людей к ЗОЖ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matic SC"/>
              <a:buChar char="-"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Привлечь больше людей к экологии 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75" y="7509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 в команде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119250" y="1088250"/>
            <a:ext cx="35643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Руководитель: Даша Чернова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Программист: Матвей Михин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Дизайнер: Сабина Загретдинова</a:t>
            </a:r>
            <a:endParaRPr b="1"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8250"/>
            <a:ext cx="3661676" cy="36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67100"/>
            <a:ext cx="3885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Функции: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-"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Большое количество ресторанов и магазинов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-"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в подарок от 1000 рублей кукуруза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-"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Экологические субботники вместе с волонтерами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-"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Удобное приложение с хорошими ценами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550" y="1167100"/>
            <a:ext cx="4415749" cy="29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нашей команды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                                                                      Задачи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Программист                                                   Руководитель                                                 Дизайнера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   создание                     обновление               создание                             продвижение         визуал                         создание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приложения                   приложения             проекта                                   проекта              приложения             презентации</a:t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 flipH="1">
            <a:off x="1402550" y="1584675"/>
            <a:ext cx="2955300" cy="59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>
            <a:off x="4529175" y="1563250"/>
            <a:ext cx="213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4786150" y="1552550"/>
            <a:ext cx="2666100" cy="46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 flipH="1">
            <a:off x="3565650" y="2526925"/>
            <a:ext cx="920700" cy="44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/>
          <p:nvPr/>
        </p:nvCxnSpPr>
        <p:spPr>
          <a:xfrm>
            <a:off x="4486350" y="2526925"/>
            <a:ext cx="1059900" cy="59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 flipH="1">
            <a:off x="835300" y="2451975"/>
            <a:ext cx="642300" cy="40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>
            <a:off x="1756000" y="2537625"/>
            <a:ext cx="567600" cy="36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6756275" y="2559025"/>
            <a:ext cx="588900" cy="49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7698525" y="2505500"/>
            <a:ext cx="653100" cy="59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03450" y="160600"/>
            <a:ext cx="86289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Будем рады ответить на ваши вопросы</a:t>
            </a:r>
            <a:endParaRPr b="1" sz="59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59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400" y="1463150"/>
            <a:ext cx="3244300" cy="32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