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3"/>
  </p:notesMasterIdLst>
  <p:sldIdLst>
    <p:sldId id="256" r:id="rId2"/>
    <p:sldId id="296" r:id="rId3"/>
    <p:sldId id="295" r:id="rId4"/>
    <p:sldId id="257" r:id="rId5"/>
    <p:sldId id="260" r:id="rId6"/>
    <p:sldId id="261" r:id="rId7"/>
    <p:sldId id="262" r:id="rId8"/>
    <p:sldId id="263" r:id="rId9"/>
    <p:sldId id="265" r:id="rId10"/>
    <p:sldId id="297" r:id="rId11"/>
    <p:sldId id="298" r:id="rId12"/>
    <p:sldId id="264" r:id="rId13"/>
    <p:sldId id="299" r:id="rId14"/>
    <p:sldId id="300" r:id="rId15"/>
    <p:sldId id="266" r:id="rId16"/>
    <p:sldId id="270" r:id="rId17"/>
    <p:sldId id="268" r:id="rId18"/>
    <p:sldId id="267" r:id="rId19"/>
    <p:sldId id="273" r:id="rId20"/>
    <p:sldId id="301" r:id="rId21"/>
    <p:sldId id="271" r:id="rId22"/>
    <p:sldId id="272"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58" r:id="rId41"/>
    <p:sldId id="294" r:id="rId42"/>
  </p:sldIdLst>
  <p:sldSz cx="9144000" cy="5143500" type="screen16x9"/>
  <p:notesSz cx="6858000" cy="9144000"/>
  <p:embeddedFontLst>
    <p:embeddedFont>
      <p:font typeface="Arial Rounded MT Bold" panose="020F0704030504030204" pitchFamily="34" charset="0"/>
      <p:regular r:id="rId44"/>
    </p:embeddedFont>
    <p:embeddedFont>
      <p:font typeface="Barlow" panose="00000500000000000000" pitchFamily="2" charset="0"/>
      <p:regular r:id="rId45"/>
      <p:bold r:id="rId46"/>
      <p:italic r:id="rId47"/>
      <p:boldItalic r:id="rId48"/>
    </p:embeddedFont>
    <p:embeddedFont>
      <p:font typeface="Barlow Light" panose="00000400000000000000" pitchFamily="2" charset="0"/>
      <p:regular r:id="rId49"/>
      <p:bold r:id="rId50"/>
      <p:italic r:id="rId51"/>
      <p:boldItalic r:id="rId52"/>
    </p:embeddedFont>
    <p:embeddedFont>
      <p:font typeface="Barlow SemiBold" panose="00000700000000000000" pitchFamily="2" charset="0"/>
      <p:regular r:id="rId53"/>
      <p:bold r:id="rId54"/>
      <p:italic r:id="rId55"/>
      <p:boldItalic r:id="rId56"/>
    </p:embeddedFont>
    <p:embeddedFont>
      <p:font typeface="Calibri" panose="020F0502020204030204" pitchFamily="34" charset="0"/>
      <p:regular r:id="rId57"/>
      <p:bold r:id="rId58"/>
      <p:italic r:id="rId59"/>
      <p:boldItalic r:id="rId60"/>
    </p:embeddedFont>
    <p:embeddedFont>
      <p:font typeface="Cambria" panose="02040503050406030204" pitchFamily="18" charset="0"/>
      <p:regular r:id="rId61"/>
      <p:bold r:id="rId62"/>
      <p:italic r:id="rId63"/>
      <p:boldItalic r:id="rId64"/>
    </p:embeddedFont>
    <p:embeddedFont>
      <p:font typeface="Microsoft PhagsPa" panose="020B0502040204020203" pitchFamily="34" charset="0"/>
      <p:regular r:id="rId65"/>
      <p:bold r:id="rId66"/>
    </p:embeddedFont>
    <p:embeddedFont>
      <p:font typeface="Monotype Corsiva" panose="03010101010201010101" pitchFamily="66" charset="0"/>
      <p:italic r:id="rId67"/>
    </p:embeddedFont>
    <p:embeddedFont>
      <p:font typeface="Montserrat" panose="00000500000000000000" pitchFamily="2" charset="0"/>
      <p:regular r:id="rId68"/>
      <p:bold r:id="rId69"/>
      <p:italic r:id="rId70"/>
      <p:boldItalic r:id="rId71"/>
    </p:embeddedFont>
    <p:embeddedFont>
      <p:font typeface="Roboto" panose="02000000000000000000"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0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60CA2F-AD4F-43A7-B7A6-27E5CA5AA7E8}">
  <a:tblStyle styleId="{E960CA2F-AD4F-43A7-B7A6-27E5CA5AA7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1679FC-7606-471D-BB11-6C18445E7F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4.fntdata"/><Relationship Id="rId63" Type="http://schemas.openxmlformats.org/officeDocument/2006/relationships/font" Target="fonts/font20.fntdata"/><Relationship Id="rId68" Type="http://schemas.openxmlformats.org/officeDocument/2006/relationships/font" Target="fonts/font2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font" Target="fonts/font23.fntdata"/><Relationship Id="rId74" Type="http://schemas.openxmlformats.org/officeDocument/2006/relationships/font" Target="fonts/font31.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font" Target="fonts/font26.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8.fntdata"/><Relationship Id="rId72" Type="http://schemas.openxmlformats.org/officeDocument/2006/relationships/font" Target="fonts/font2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font" Target="fonts/font19.fntdata"/><Relationship Id="rId70" Type="http://schemas.openxmlformats.org/officeDocument/2006/relationships/font" Target="fonts/font27.fntdata"/><Relationship Id="rId75" Type="http://schemas.openxmlformats.org/officeDocument/2006/relationships/font" Target="fonts/font3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73" Type="http://schemas.openxmlformats.org/officeDocument/2006/relationships/font" Target="fonts/font30.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7.fntdata"/><Relationship Id="rId55" Type="http://schemas.openxmlformats.org/officeDocument/2006/relationships/font" Target="fonts/font12.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28.fntdata"/><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02D7F-ABBC-4983-BD7A-660402E4675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C8FA87C-F68B-4890-A033-C9FBF3724C84}">
      <dgm:prSet/>
      <dgm:spPr/>
      <dgm:t>
        <a:bodyPr/>
        <a:lstStyle/>
        <a:p>
          <a:pPr>
            <a:lnSpc>
              <a:spcPct val="100000"/>
            </a:lnSpc>
          </a:pPr>
          <a:endParaRPr lang="en-US"/>
        </a:p>
      </dgm:t>
    </dgm:pt>
    <dgm:pt modelId="{3A2A6C68-B2FF-47F3-9AE3-86191A29494A}" type="parTrans" cxnId="{1CA0A14C-A9E9-47DD-8297-FC8DF14FCE6F}">
      <dgm:prSet/>
      <dgm:spPr/>
      <dgm:t>
        <a:bodyPr/>
        <a:lstStyle/>
        <a:p>
          <a:endParaRPr lang="en-US"/>
        </a:p>
      </dgm:t>
    </dgm:pt>
    <dgm:pt modelId="{667B7DC2-7CE7-40FB-ABB1-EBCE34E2DFAD}" type="sibTrans" cxnId="{1CA0A14C-A9E9-47DD-8297-FC8DF14FCE6F}">
      <dgm:prSet/>
      <dgm:spPr/>
      <dgm:t>
        <a:bodyPr/>
        <a:lstStyle/>
        <a:p>
          <a:endParaRPr lang="en-US"/>
        </a:p>
      </dgm:t>
    </dgm:pt>
    <dgm:pt modelId="{BF607FB9-2623-4CC6-BF85-09556041901D}">
      <dgm:prSet/>
      <dgm:spPr/>
      <dgm:t>
        <a:bodyPr/>
        <a:lstStyle/>
        <a:p>
          <a:pPr>
            <a:lnSpc>
              <a:spcPct val="100000"/>
            </a:lnSpc>
          </a:pPr>
          <a:endParaRPr lang="en-US"/>
        </a:p>
      </dgm:t>
    </dgm:pt>
    <dgm:pt modelId="{D69B9082-0C56-4EB5-A471-36741B2C2472}" type="parTrans" cxnId="{86F10056-31CC-46D8-8C20-2A9AAACCD672}">
      <dgm:prSet/>
      <dgm:spPr/>
      <dgm:t>
        <a:bodyPr/>
        <a:lstStyle/>
        <a:p>
          <a:endParaRPr lang="en-US"/>
        </a:p>
      </dgm:t>
    </dgm:pt>
    <dgm:pt modelId="{36DF7200-5556-4EBD-A0FE-6F3F8B621771}" type="sibTrans" cxnId="{86F10056-31CC-46D8-8C20-2A9AAACCD672}">
      <dgm:prSet/>
      <dgm:spPr/>
      <dgm:t>
        <a:bodyPr/>
        <a:lstStyle/>
        <a:p>
          <a:endParaRPr lang="en-US"/>
        </a:p>
      </dgm:t>
    </dgm:pt>
    <dgm:pt modelId="{0AB2248C-D14B-423C-BED3-FF36C74F6B2C}" type="pres">
      <dgm:prSet presAssocID="{09202D7F-ABBC-4983-BD7A-660402E4675C}" presName="root" presStyleCnt="0">
        <dgm:presLayoutVars>
          <dgm:dir/>
          <dgm:resizeHandles val="exact"/>
        </dgm:presLayoutVars>
      </dgm:prSet>
      <dgm:spPr/>
    </dgm:pt>
    <dgm:pt modelId="{027FF2CF-D656-4776-8C3C-A7649468D04E}" type="pres">
      <dgm:prSet presAssocID="{AC8FA87C-F68B-4890-A033-C9FBF3724C84}" presName="compNode" presStyleCnt="0"/>
      <dgm:spPr/>
    </dgm:pt>
    <dgm:pt modelId="{C1431F07-CD07-4AFC-8240-C29474D9EEC2}" type="pres">
      <dgm:prSet presAssocID="{AC8FA87C-F68B-4890-A033-C9FBF3724C84}" presName="iconRect" presStyleLbl="node1" presStyleIdx="0" presStyleCnt="2" custLinFactNeighborX="34568" custLinFactNeighborY="8532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5B9ED2C6-838C-4BF2-B072-CED568B2057E}" type="pres">
      <dgm:prSet presAssocID="{AC8FA87C-F68B-4890-A033-C9FBF3724C84}" presName="spaceRect" presStyleCnt="0"/>
      <dgm:spPr/>
    </dgm:pt>
    <dgm:pt modelId="{2F040569-01C5-4A66-9CDC-C66794821C37}" type="pres">
      <dgm:prSet presAssocID="{AC8FA87C-F68B-4890-A033-C9FBF3724C84}" presName="textRect" presStyleLbl="revTx" presStyleIdx="0" presStyleCnt="2">
        <dgm:presLayoutVars>
          <dgm:chMax val="1"/>
          <dgm:chPref val="1"/>
        </dgm:presLayoutVars>
      </dgm:prSet>
      <dgm:spPr/>
    </dgm:pt>
    <dgm:pt modelId="{941000D5-02EB-4654-BA63-EBC8F0214A13}" type="pres">
      <dgm:prSet presAssocID="{667B7DC2-7CE7-40FB-ABB1-EBCE34E2DFAD}" presName="sibTrans" presStyleCnt="0"/>
      <dgm:spPr/>
    </dgm:pt>
    <dgm:pt modelId="{361AE359-D8FF-439B-A3E0-6F03517D2348}" type="pres">
      <dgm:prSet presAssocID="{BF607FB9-2623-4CC6-BF85-09556041901D}" presName="compNode" presStyleCnt="0"/>
      <dgm:spPr/>
    </dgm:pt>
    <dgm:pt modelId="{736F8FB3-AEA9-4042-9919-D936C4E62F27}" type="pres">
      <dgm:prSet presAssocID="{BF607FB9-2623-4CC6-BF85-09556041901D}" presName="iconRect" presStyleLbl="node1" presStyleIdx="1" presStyleCnt="2" custLinFactNeighborX="-3225" custLinFactNeighborY="7873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DDD9EF1A-3FE3-4C86-A158-2D26C32C60F9}" type="pres">
      <dgm:prSet presAssocID="{BF607FB9-2623-4CC6-BF85-09556041901D}" presName="spaceRect" presStyleCnt="0"/>
      <dgm:spPr/>
    </dgm:pt>
    <dgm:pt modelId="{CE2253F4-7FFF-4012-917E-85EAB2AF4197}" type="pres">
      <dgm:prSet presAssocID="{BF607FB9-2623-4CC6-BF85-09556041901D}" presName="textRect" presStyleLbl="revTx" presStyleIdx="1" presStyleCnt="2">
        <dgm:presLayoutVars>
          <dgm:chMax val="1"/>
          <dgm:chPref val="1"/>
        </dgm:presLayoutVars>
      </dgm:prSet>
      <dgm:spPr/>
    </dgm:pt>
  </dgm:ptLst>
  <dgm:cxnLst>
    <dgm:cxn modelId="{E6E72B42-4A9C-48F7-82D6-78B292579B89}" type="presOf" srcId="{AC8FA87C-F68B-4890-A033-C9FBF3724C84}" destId="{2F040569-01C5-4A66-9CDC-C66794821C37}" srcOrd="0" destOrd="0" presId="urn:microsoft.com/office/officeart/2018/2/layout/IconLabelList"/>
    <dgm:cxn modelId="{836B2768-7D71-40AA-A9AE-FAA522D9E444}" type="presOf" srcId="{09202D7F-ABBC-4983-BD7A-660402E4675C}" destId="{0AB2248C-D14B-423C-BED3-FF36C74F6B2C}" srcOrd="0" destOrd="0" presId="urn:microsoft.com/office/officeart/2018/2/layout/IconLabelList"/>
    <dgm:cxn modelId="{1CA0A14C-A9E9-47DD-8297-FC8DF14FCE6F}" srcId="{09202D7F-ABBC-4983-BD7A-660402E4675C}" destId="{AC8FA87C-F68B-4890-A033-C9FBF3724C84}" srcOrd="0" destOrd="0" parTransId="{3A2A6C68-B2FF-47F3-9AE3-86191A29494A}" sibTransId="{667B7DC2-7CE7-40FB-ABB1-EBCE34E2DFAD}"/>
    <dgm:cxn modelId="{86F10056-31CC-46D8-8C20-2A9AAACCD672}" srcId="{09202D7F-ABBC-4983-BD7A-660402E4675C}" destId="{BF607FB9-2623-4CC6-BF85-09556041901D}" srcOrd="1" destOrd="0" parTransId="{D69B9082-0C56-4EB5-A471-36741B2C2472}" sibTransId="{36DF7200-5556-4EBD-A0FE-6F3F8B621771}"/>
    <dgm:cxn modelId="{B6BB6BD8-14B9-474C-AEB8-8D97C9AF424C}" type="presOf" srcId="{BF607FB9-2623-4CC6-BF85-09556041901D}" destId="{CE2253F4-7FFF-4012-917E-85EAB2AF4197}" srcOrd="0" destOrd="0" presId="urn:microsoft.com/office/officeart/2018/2/layout/IconLabelList"/>
    <dgm:cxn modelId="{F476617A-D6CF-466C-823E-291535453737}" type="presParOf" srcId="{0AB2248C-D14B-423C-BED3-FF36C74F6B2C}" destId="{027FF2CF-D656-4776-8C3C-A7649468D04E}" srcOrd="0" destOrd="0" presId="urn:microsoft.com/office/officeart/2018/2/layout/IconLabelList"/>
    <dgm:cxn modelId="{264D66A2-3F25-4AD2-A5C4-7C88A4CACC77}" type="presParOf" srcId="{027FF2CF-D656-4776-8C3C-A7649468D04E}" destId="{C1431F07-CD07-4AFC-8240-C29474D9EEC2}" srcOrd="0" destOrd="0" presId="urn:microsoft.com/office/officeart/2018/2/layout/IconLabelList"/>
    <dgm:cxn modelId="{F4BD13E4-EE68-4293-A455-0494DEB15E78}" type="presParOf" srcId="{027FF2CF-D656-4776-8C3C-A7649468D04E}" destId="{5B9ED2C6-838C-4BF2-B072-CED568B2057E}" srcOrd="1" destOrd="0" presId="urn:microsoft.com/office/officeart/2018/2/layout/IconLabelList"/>
    <dgm:cxn modelId="{D8A7C506-E30C-432B-88BC-41A65FA3C2F3}" type="presParOf" srcId="{027FF2CF-D656-4776-8C3C-A7649468D04E}" destId="{2F040569-01C5-4A66-9CDC-C66794821C37}" srcOrd="2" destOrd="0" presId="urn:microsoft.com/office/officeart/2018/2/layout/IconLabelList"/>
    <dgm:cxn modelId="{BB70B5CC-155C-4E57-9DA5-E1A971E79349}" type="presParOf" srcId="{0AB2248C-D14B-423C-BED3-FF36C74F6B2C}" destId="{941000D5-02EB-4654-BA63-EBC8F0214A13}" srcOrd="1" destOrd="0" presId="urn:microsoft.com/office/officeart/2018/2/layout/IconLabelList"/>
    <dgm:cxn modelId="{0C4803B5-4774-4C48-99D6-A0567DCAA63D}" type="presParOf" srcId="{0AB2248C-D14B-423C-BED3-FF36C74F6B2C}" destId="{361AE359-D8FF-439B-A3E0-6F03517D2348}" srcOrd="2" destOrd="0" presId="urn:microsoft.com/office/officeart/2018/2/layout/IconLabelList"/>
    <dgm:cxn modelId="{55C0B7FA-7B69-490C-9F8F-898D92D34E4A}" type="presParOf" srcId="{361AE359-D8FF-439B-A3E0-6F03517D2348}" destId="{736F8FB3-AEA9-4042-9919-D936C4E62F27}" srcOrd="0" destOrd="0" presId="urn:microsoft.com/office/officeart/2018/2/layout/IconLabelList"/>
    <dgm:cxn modelId="{8F64C094-A171-43DC-B9F9-A983711E6567}" type="presParOf" srcId="{361AE359-D8FF-439B-A3E0-6F03517D2348}" destId="{DDD9EF1A-3FE3-4C86-A158-2D26C32C60F9}" srcOrd="1" destOrd="0" presId="urn:microsoft.com/office/officeart/2018/2/layout/IconLabelList"/>
    <dgm:cxn modelId="{D5BBA872-C980-4455-9CE8-35ADA7041A18}" type="presParOf" srcId="{361AE359-D8FF-439B-A3E0-6F03517D2348}" destId="{CE2253F4-7FFF-4012-917E-85EAB2AF419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31F07-CD07-4AFC-8240-C29474D9EEC2}">
      <dsp:nvSpPr>
        <dsp:cNvPr id="0" name=""/>
        <dsp:cNvSpPr/>
      </dsp:nvSpPr>
      <dsp:spPr>
        <a:xfrm>
          <a:off x="1802715" y="2517245"/>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40569-01C5-4A66-9CDC-C66794821C37}">
      <dsp:nvSpPr>
        <dsp:cNvPr id="0" name=""/>
        <dsp:cNvSpPr/>
      </dsp:nvSpPr>
      <dsp:spPr>
        <a:xfrm>
          <a:off x="78339" y="3226889"/>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78050">
            <a:lnSpc>
              <a:spcPct val="100000"/>
            </a:lnSpc>
            <a:spcBef>
              <a:spcPct val="0"/>
            </a:spcBef>
            <a:spcAft>
              <a:spcPct val="35000"/>
            </a:spcAft>
            <a:buNone/>
          </a:pPr>
          <a:endParaRPr lang="en-US" sz="4900" kern="1200"/>
        </a:p>
      </dsp:txBody>
      <dsp:txXfrm>
        <a:off x="78339" y="3226889"/>
        <a:ext cx="4005000" cy="720000"/>
      </dsp:txXfrm>
    </dsp:sp>
    <dsp:sp modelId="{736F8FB3-AEA9-4042-9919-D936C4E62F27}">
      <dsp:nvSpPr>
        <dsp:cNvPr id="0" name=""/>
        <dsp:cNvSpPr/>
      </dsp:nvSpPr>
      <dsp:spPr>
        <a:xfrm>
          <a:off x="5827466" y="2398459"/>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2253F4-7FFF-4012-917E-85EAB2AF4197}">
      <dsp:nvSpPr>
        <dsp:cNvPr id="0" name=""/>
        <dsp:cNvSpPr/>
      </dsp:nvSpPr>
      <dsp:spPr>
        <a:xfrm>
          <a:off x="4784214" y="3226889"/>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78050">
            <a:lnSpc>
              <a:spcPct val="100000"/>
            </a:lnSpc>
            <a:spcBef>
              <a:spcPct val="0"/>
            </a:spcBef>
            <a:spcAft>
              <a:spcPct val="35000"/>
            </a:spcAft>
            <a:buNone/>
          </a:pPr>
          <a:endParaRPr lang="en-US" sz="4900" kern="1200"/>
        </a:p>
      </dsp:txBody>
      <dsp:txXfrm>
        <a:off x="4784214" y="3226889"/>
        <a:ext cx="400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765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837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943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616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caecd45acb_0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caecd45ac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caecd45ac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caecd45ac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191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caecd45acb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caecd45ac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caecd45ac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caecd45ac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caecd45ac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caecd45ac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caecd45acb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caecd45ac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caecd45ac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caecd45ac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caecd45ac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caecd45ac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caecd45acb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caecd45acb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caecd45ac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caecd45ac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2033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1a98d525d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22375" y="646500"/>
            <a:ext cx="44706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6"/>
          <p:cNvSpPr txBox="1">
            <a:spLocks noGrp="1"/>
          </p:cNvSpPr>
          <p:nvPr>
            <p:ph type="title"/>
          </p:nvPr>
        </p:nvSpPr>
        <p:spPr>
          <a:xfrm>
            <a:off x="508700" y="646500"/>
            <a:ext cx="4284300" cy="6537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319" name="Google Shape;319;p6"/>
          <p:cNvSpPr txBox="1">
            <a:spLocks noGrp="1"/>
          </p:cNvSpPr>
          <p:nvPr>
            <p:ph type="body" idx="1"/>
          </p:nvPr>
        </p:nvSpPr>
        <p:spPr>
          <a:xfrm>
            <a:off x="508700" y="1599700"/>
            <a:ext cx="42843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20" name="Google Shape;320;p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1" name="Google Shape;421;p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barlow"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552893" y="2034363"/>
            <a:ext cx="6500037" cy="94984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a:t>Demonstration of prolog</a:t>
            </a:r>
            <a:br>
              <a:rPr lang="en" sz="2800"/>
            </a:br>
            <a:endParaRPr sz="4000"/>
          </a:p>
        </p:txBody>
      </p:sp>
      <p:sp>
        <p:nvSpPr>
          <p:cNvPr id="2" name="TextBox 1">
            <a:extLst>
              <a:ext uri="{FF2B5EF4-FFF2-40B4-BE49-F238E27FC236}">
                <a16:creationId xmlns:a16="http://schemas.microsoft.com/office/drawing/2014/main" id="{C35DF2E7-15C8-4B35-BD3B-DF642DFF508B}"/>
              </a:ext>
            </a:extLst>
          </p:cNvPr>
          <p:cNvSpPr txBox="1"/>
          <p:nvPr/>
        </p:nvSpPr>
        <p:spPr>
          <a:xfrm>
            <a:off x="815163" y="2764466"/>
            <a:ext cx="6663069" cy="461665"/>
          </a:xfrm>
          <a:prstGeom prst="rect">
            <a:avLst/>
          </a:prstGeom>
          <a:noFill/>
        </p:spPr>
        <p:txBody>
          <a:bodyPr wrap="square" rtlCol="0">
            <a:spAutoFit/>
          </a:bodyPr>
          <a:lstStyle/>
          <a:p>
            <a:r>
              <a:rPr lang="en" sz="2400">
                <a:solidFill>
                  <a:schemeClr val="bg1"/>
                </a:solidFill>
              </a:rPr>
              <a:t>   Discrete mathematics ISE-1</a:t>
            </a:r>
            <a:endParaRPr lang="en-IN" sz="24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D37758-3D00-4F77-ACDA-C8741DD46A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6B7E17EF-0C6E-43DD-9863-28D623B92E24}"/>
              </a:ext>
            </a:extLst>
          </p:cNvPr>
          <p:cNvPicPr>
            <a:picLocks noChangeAspect="1"/>
          </p:cNvPicPr>
          <p:nvPr/>
        </p:nvPicPr>
        <p:blipFill>
          <a:blip r:embed="rId2"/>
          <a:stretch>
            <a:fillRect/>
          </a:stretch>
        </p:blipFill>
        <p:spPr>
          <a:xfrm>
            <a:off x="1095489" y="171609"/>
            <a:ext cx="3334211" cy="21533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A61E9861-5EF7-419C-A5B4-691E82EA8587}"/>
              </a:ext>
            </a:extLst>
          </p:cNvPr>
          <p:cNvPicPr>
            <a:picLocks noChangeAspect="1"/>
          </p:cNvPicPr>
          <p:nvPr/>
        </p:nvPicPr>
        <p:blipFill>
          <a:blip r:embed="rId3"/>
          <a:stretch>
            <a:fillRect/>
          </a:stretch>
        </p:blipFill>
        <p:spPr>
          <a:xfrm>
            <a:off x="5075807" y="181355"/>
            <a:ext cx="3307175" cy="21533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97AA6216-D5EE-42EC-A8D9-EE23CCD1F426}"/>
              </a:ext>
            </a:extLst>
          </p:cNvPr>
          <p:cNvPicPr>
            <a:picLocks noChangeAspect="1"/>
          </p:cNvPicPr>
          <p:nvPr/>
        </p:nvPicPr>
        <p:blipFill>
          <a:blip r:embed="rId4"/>
          <a:stretch>
            <a:fillRect/>
          </a:stretch>
        </p:blipFill>
        <p:spPr>
          <a:xfrm>
            <a:off x="5075807" y="2818517"/>
            <a:ext cx="3334211" cy="216780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17B07798-4BBE-47D4-AF72-364105103661}"/>
              </a:ext>
            </a:extLst>
          </p:cNvPr>
          <p:cNvPicPr>
            <a:picLocks noChangeAspect="1"/>
          </p:cNvPicPr>
          <p:nvPr/>
        </p:nvPicPr>
        <p:blipFill>
          <a:blip r:embed="rId5"/>
          <a:stretch>
            <a:fillRect/>
          </a:stretch>
        </p:blipFill>
        <p:spPr>
          <a:xfrm>
            <a:off x="1095489" y="2804090"/>
            <a:ext cx="3334211" cy="216780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1" name="Arrow: Right 10">
            <a:extLst>
              <a:ext uri="{FF2B5EF4-FFF2-40B4-BE49-F238E27FC236}">
                <a16:creationId xmlns:a16="http://schemas.microsoft.com/office/drawing/2014/main" id="{2768B1EC-B5B4-420B-8F61-A085E62CFF6B}"/>
              </a:ext>
            </a:extLst>
          </p:cNvPr>
          <p:cNvSpPr/>
          <p:nvPr/>
        </p:nvSpPr>
        <p:spPr>
          <a:xfrm>
            <a:off x="4649972" y="1134140"/>
            <a:ext cx="283535"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2F308F9C-D8FF-43A4-A59F-F994C4A436E5}"/>
              </a:ext>
            </a:extLst>
          </p:cNvPr>
          <p:cNvSpPr/>
          <p:nvPr/>
        </p:nvSpPr>
        <p:spPr>
          <a:xfrm>
            <a:off x="6521302" y="2438400"/>
            <a:ext cx="63796" cy="2764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DD5A61B9-2A7F-4F64-BC35-EC09A814C6FB}"/>
              </a:ext>
            </a:extLst>
          </p:cNvPr>
          <p:cNvSpPr/>
          <p:nvPr/>
        </p:nvSpPr>
        <p:spPr>
          <a:xfrm>
            <a:off x="3331535" y="3794188"/>
            <a:ext cx="439479" cy="457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Arrow: Left 2">
            <a:extLst>
              <a:ext uri="{FF2B5EF4-FFF2-40B4-BE49-F238E27FC236}">
                <a16:creationId xmlns:a16="http://schemas.microsoft.com/office/drawing/2014/main" id="{85BF45D8-89FC-4F6E-B872-E6659443087D}"/>
              </a:ext>
            </a:extLst>
          </p:cNvPr>
          <p:cNvSpPr/>
          <p:nvPr/>
        </p:nvSpPr>
        <p:spPr>
          <a:xfrm>
            <a:off x="4572000" y="3734292"/>
            <a:ext cx="361507" cy="457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443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DF48BF-2A27-4A67-8305-B9BFC50D12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FC911CE3-F25B-4841-AD69-8882083EDD3D}"/>
              </a:ext>
            </a:extLst>
          </p:cNvPr>
          <p:cNvPicPr>
            <a:picLocks noChangeAspect="1"/>
          </p:cNvPicPr>
          <p:nvPr/>
        </p:nvPicPr>
        <p:blipFill>
          <a:blip r:embed="rId2"/>
          <a:stretch>
            <a:fillRect/>
          </a:stretch>
        </p:blipFill>
        <p:spPr>
          <a:xfrm>
            <a:off x="1090326" y="243840"/>
            <a:ext cx="3235152" cy="207139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22C71B18-0034-4CBA-BA91-0C863EC26BE7}"/>
              </a:ext>
            </a:extLst>
          </p:cNvPr>
          <p:cNvPicPr>
            <a:picLocks noChangeAspect="1"/>
          </p:cNvPicPr>
          <p:nvPr/>
        </p:nvPicPr>
        <p:blipFill>
          <a:blip r:embed="rId3"/>
          <a:stretch>
            <a:fillRect/>
          </a:stretch>
        </p:blipFill>
        <p:spPr>
          <a:xfrm>
            <a:off x="5078078" y="227702"/>
            <a:ext cx="3426176" cy="207139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Arrow: Right 6">
            <a:extLst>
              <a:ext uri="{FF2B5EF4-FFF2-40B4-BE49-F238E27FC236}">
                <a16:creationId xmlns:a16="http://schemas.microsoft.com/office/drawing/2014/main" id="{DA2C5ACB-A787-40BB-8EDD-562C4C1F5BB2}"/>
              </a:ext>
            </a:extLst>
          </p:cNvPr>
          <p:cNvSpPr/>
          <p:nvPr/>
        </p:nvSpPr>
        <p:spPr>
          <a:xfrm>
            <a:off x="4480772" y="1217682"/>
            <a:ext cx="432391"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8ED4D3EE-AF22-4639-9FE7-F3A516A7BFF4}"/>
              </a:ext>
            </a:extLst>
          </p:cNvPr>
          <p:cNvPicPr>
            <a:picLocks noChangeAspect="1"/>
          </p:cNvPicPr>
          <p:nvPr/>
        </p:nvPicPr>
        <p:blipFill>
          <a:blip r:embed="rId4"/>
          <a:stretch>
            <a:fillRect/>
          </a:stretch>
        </p:blipFill>
        <p:spPr>
          <a:xfrm>
            <a:off x="4992510" y="2866993"/>
            <a:ext cx="3426177" cy="194965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Arrow: Down 9">
            <a:extLst>
              <a:ext uri="{FF2B5EF4-FFF2-40B4-BE49-F238E27FC236}">
                <a16:creationId xmlns:a16="http://schemas.microsoft.com/office/drawing/2014/main" id="{FDF0096C-6310-4D3B-BF71-7E5D96E60763}"/>
              </a:ext>
            </a:extLst>
          </p:cNvPr>
          <p:cNvSpPr/>
          <p:nvPr/>
        </p:nvSpPr>
        <p:spPr>
          <a:xfrm>
            <a:off x="6556743" y="2415806"/>
            <a:ext cx="45719" cy="3344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D9B17070-B81B-47CF-9AC7-9C0318508EE6}"/>
              </a:ext>
            </a:extLst>
          </p:cNvPr>
          <p:cNvPicPr>
            <a:picLocks noChangeAspect="1"/>
          </p:cNvPicPr>
          <p:nvPr/>
        </p:nvPicPr>
        <p:blipFill>
          <a:blip r:embed="rId5"/>
          <a:stretch>
            <a:fillRect/>
          </a:stretch>
        </p:blipFill>
        <p:spPr>
          <a:xfrm>
            <a:off x="1049393" y="2866993"/>
            <a:ext cx="3317019" cy="203266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4" name="Arrow: Left 13">
            <a:extLst>
              <a:ext uri="{FF2B5EF4-FFF2-40B4-BE49-F238E27FC236}">
                <a16:creationId xmlns:a16="http://schemas.microsoft.com/office/drawing/2014/main" id="{1FC6BF6F-DEC5-43AE-B3DD-FF863F4C95E6}"/>
              </a:ext>
            </a:extLst>
          </p:cNvPr>
          <p:cNvSpPr/>
          <p:nvPr/>
        </p:nvSpPr>
        <p:spPr>
          <a:xfrm>
            <a:off x="4495845" y="3593803"/>
            <a:ext cx="402247" cy="9923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557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Fundamentals </a:t>
            </a:r>
            <a:r>
              <a:rPr lang="en-IN" sz="2400">
                <a:solidFill>
                  <a:schemeClr val="bg1"/>
                </a:solidFill>
                <a:effectLst/>
                <a:latin typeface="Arial" panose="020B0604020202020204" pitchFamily="34" charset="0"/>
                <a:ea typeface="Calibri" panose="020F0502020204030204" pitchFamily="34" charset="0"/>
              </a:rPr>
              <a:t>parts of Logic Programming</a:t>
            </a:r>
            <a:endParaRPr>
              <a:solidFill>
                <a:schemeClr val="bg1"/>
              </a:solidFill>
            </a:endParaRPr>
          </a:p>
        </p:txBody>
      </p:sp>
      <p:sp>
        <p:nvSpPr>
          <p:cNvPr id="586" name="Google Shape;586;p21"/>
          <p:cNvSpPr txBox="1">
            <a:spLocks noGrp="1"/>
          </p:cNvSpPr>
          <p:nvPr>
            <p:ph type="body" idx="1"/>
          </p:nvPr>
        </p:nvSpPr>
        <p:spPr>
          <a:xfrm>
            <a:off x="1091609" y="1417237"/>
            <a:ext cx="7620001" cy="3601330"/>
          </a:xfrm>
          <a:prstGeom prst="rect">
            <a:avLst/>
          </a:prstGeom>
        </p:spPr>
        <p:style>
          <a:lnRef idx="1">
            <a:schemeClr val="accent6"/>
          </a:lnRef>
          <a:fillRef idx="2">
            <a:schemeClr val="accent6"/>
          </a:fillRef>
          <a:effectRef idx="1">
            <a:schemeClr val="accent6"/>
          </a:effectRef>
          <a:fontRef idx="minor">
            <a:schemeClr val="dk1"/>
          </a:fontRef>
        </p:style>
        <p:txBody>
          <a:bodyPr spcFirstLastPara="1" wrap="square" lIns="0" tIns="0" rIns="0" bIns="0" anchor="t" anchorCtr="0">
            <a:noAutofit/>
            <a:scene3d>
              <a:camera prst="orthographicFront"/>
              <a:lightRig rig="soft" dir="t">
                <a:rot lat="0" lon="0" rev="15600000"/>
              </a:lightRig>
            </a:scene3d>
            <a:sp3d extrusionH="57150" prstMaterial="softEdge">
              <a:bevelT w="25400" h="38100"/>
            </a:sp3d>
          </a:bodyPr>
          <a:lstStyle/>
          <a:p>
            <a:pPr marL="0" lvl="0" indent="0" rtl="0">
              <a:spcBef>
                <a:spcPts val="600"/>
              </a:spcBef>
              <a:spcAft>
                <a:spcPts val="0"/>
              </a:spcAft>
              <a:buNone/>
            </a:pPr>
            <a:r>
              <a:rPr lang="en" sz="2800" b="1" u="sng">
                <a:ln/>
                <a:solidFill>
                  <a:schemeClr val="accent4"/>
                </a:solidFill>
                <a:latin typeface="Arial Rounded MT Bold" panose="020F0704030504030204" pitchFamily="34" charset="0"/>
              </a:rPr>
              <a:t>Facts</a:t>
            </a:r>
            <a:r>
              <a:rPr lang="en" sz="2800" b="1">
                <a:ln/>
                <a:solidFill>
                  <a:schemeClr val="accent4"/>
                </a:solidFill>
                <a:latin typeface="Arial Rounded MT Bold" panose="020F0704030504030204" pitchFamily="34" charset="0"/>
              </a:rPr>
              <a:t> </a:t>
            </a:r>
            <a:r>
              <a:rPr lang="en" sz="2800" b="1" i="1">
                <a:ln/>
                <a:solidFill>
                  <a:schemeClr val="accent4"/>
                </a:solidFill>
                <a:latin typeface="Arial Rounded MT Bold" panose="020F0704030504030204" pitchFamily="34" charset="0"/>
              </a:rPr>
              <a:t>:-  </a:t>
            </a:r>
            <a:r>
              <a:rPr lang="en-US" sz="2000" b="1" i="0">
                <a:ln/>
                <a:solidFill>
                  <a:schemeClr val="tx1"/>
                </a:solidFill>
                <a:latin typeface="Times New Roman" panose="02020603050405020304" pitchFamily="18" charset="0"/>
              </a:rPr>
              <a:t>A fact is a predicate expression that makes a declarative statement about the problem domain. Whenever a variable occurs in a Prolog expression, it is assumed to be universally quantified. All Prolog sentences must end with a period.</a:t>
            </a:r>
          </a:p>
          <a:p>
            <a:pPr marL="0" lvl="0" indent="0" rtl="0">
              <a:spcBef>
                <a:spcPts val="600"/>
              </a:spcBef>
              <a:spcAft>
                <a:spcPts val="0"/>
              </a:spcAft>
              <a:buNone/>
            </a:pPr>
            <a:endParaRPr lang="en" sz="1200" b="1">
              <a:ln/>
              <a:solidFill>
                <a:schemeClr val="tx1"/>
              </a:solidFill>
            </a:endParaRPr>
          </a:p>
          <a:p>
            <a:pPr marL="0" indent="0">
              <a:buNone/>
            </a:pPr>
            <a:r>
              <a:rPr kumimoji="0" lang="en-US" altLang="en-US" sz="2000" b="1" i="0" u="none" strike="noStrike" normalizeH="0" baseline="0">
                <a:ln/>
                <a:solidFill>
                  <a:schemeClr val="tx1"/>
                </a:solidFill>
                <a:latin typeface="Arial Unicode MS"/>
              </a:rPr>
              <a:t>       </a:t>
            </a:r>
            <a:r>
              <a:rPr kumimoji="0" lang="en-US" altLang="en-US" b="1" i="0" u="none" strike="noStrike" normalizeH="0" baseline="0">
                <a:ln/>
                <a:solidFill>
                  <a:schemeClr val="tx1"/>
                </a:solidFill>
                <a:latin typeface="Arial Unicode MS"/>
              </a:rPr>
              <a:t>likes(john, susie).                     /* John likes Susie */</a:t>
            </a:r>
            <a:r>
              <a:rPr kumimoji="0" lang="en-US" altLang="en-US" sz="700" b="1" i="0" u="none" strike="noStrike" normalizeH="0" baseline="0">
                <a:ln/>
                <a:solidFill>
                  <a:schemeClr val="tx1"/>
                </a:solidFill>
              </a:rPr>
              <a:t> </a:t>
            </a:r>
          </a:p>
          <a:p>
            <a:pPr marL="0" indent="0">
              <a:buNone/>
            </a:pPr>
            <a:r>
              <a:rPr kumimoji="0" lang="en-US" altLang="en-US" b="1" i="0" u="none" strike="noStrike" normalizeH="0" baseline="0">
                <a:ln/>
                <a:solidFill>
                  <a:schemeClr val="tx1"/>
                </a:solidFill>
                <a:latin typeface="Arial Unicode MS"/>
              </a:rPr>
              <a:t>        likes(john, susie).                     /* John likes Susie */</a:t>
            </a:r>
            <a:r>
              <a:rPr kumimoji="0" lang="en-US" altLang="en-US" sz="200" b="1" i="0" u="none" strike="noStrike" normalizeH="0" baseline="0">
                <a:ln/>
                <a:solidFill>
                  <a:schemeClr val="tx1"/>
                </a:solidFill>
              </a:rPr>
              <a:t>   </a:t>
            </a:r>
          </a:p>
          <a:p>
            <a:pPr marL="0" indent="0">
              <a:buNone/>
            </a:pPr>
            <a:r>
              <a:rPr kumimoji="0" lang="en-US" altLang="en-US" sz="1600" b="1" i="0" u="none" strike="noStrike" normalizeH="0" baseline="0">
                <a:ln/>
                <a:solidFill>
                  <a:schemeClr val="tx1"/>
                </a:solidFill>
                <a:latin typeface="Arial Unicode MS"/>
              </a:rPr>
              <a:t>        </a:t>
            </a:r>
            <a:r>
              <a:rPr kumimoji="0" lang="en-US" altLang="en-US" b="1" i="0" u="none" strike="noStrike" normalizeH="0" baseline="0">
                <a:ln/>
                <a:solidFill>
                  <a:schemeClr val="tx1"/>
                </a:solidFill>
                <a:latin typeface="Arial Unicode MS"/>
              </a:rPr>
              <a:t>likes(X, susie).                            /* Everyone likes Susie */</a:t>
            </a:r>
          </a:p>
          <a:p>
            <a:pPr marL="0" indent="0">
              <a:buNone/>
            </a:pPr>
            <a:r>
              <a:rPr kumimoji="0" lang="en-US" altLang="en-US" b="1" i="0" u="none" strike="noStrike" normalizeH="0" baseline="0">
                <a:ln/>
                <a:solidFill>
                  <a:schemeClr val="tx1"/>
                </a:solidFill>
                <a:latin typeface="Arial Unicode MS"/>
              </a:rPr>
              <a:t>       likes(john, Y).                              /* John likes everybody */</a:t>
            </a:r>
            <a:r>
              <a:rPr kumimoji="0" lang="en-US" altLang="en-US" sz="300" b="1" i="0" u="none" strike="noStrike" normalizeH="0" baseline="0">
                <a:ln/>
                <a:solidFill>
                  <a:schemeClr val="tx1"/>
                </a:solidFill>
              </a:rPr>
              <a:t> </a:t>
            </a:r>
            <a:endParaRPr kumimoji="0" lang="en-US" altLang="en-US" sz="3600" b="1" i="0" u="none" strike="noStrike" normalizeH="0" baseline="0">
              <a:ln/>
              <a:solidFill>
                <a:schemeClr val="tx1"/>
              </a:solidFill>
              <a:latin typeface="Arial" panose="020B0604020202020204" pitchFamily="34" charset="0"/>
            </a:endParaRPr>
          </a:p>
          <a:p>
            <a:pPr marL="0" indent="0">
              <a:buNone/>
            </a:pPr>
            <a:endParaRPr kumimoji="0" lang="en-US" altLang="en-US" sz="3600" b="1" i="0" u="none" strike="noStrike" normalizeH="0" baseline="0">
              <a:ln/>
              <a:solidFill>
                <a:schemeClr val="accent4"/>
              </a:solidFill>
              <a:latin typeface="Arial" panose="020B0604020202020204" pitchFamily="34" charset="0"/>
            </a:endParaRPr>
          </a:p>
          <a:p>
            <a:pPr marL="0" indent="0">
              <a:buNone/>
            </a:pPr>
            <a:endParaRPr kumimoji="0" lang="en-US" altLang="en-US" sz="4000" b="1" i="0" u="none" strike="noStrike" normalizeH="0" baseline="0">
              <a:ln/>
              <a:solidFill>
                <a:schemeClr val="accent4"/>
              </a:solidFill>
              <a:latin typeface="Arial" panose="020B0604020202020204" pitchFamily="34" charset="0"/>
            </a:endParaRPr>
          </a:p>
          <a:p>
            <a:pPr marL="0" lvl="0" indent="0" rtl="0">
              <a:spcBef>
                <a:spcPts val="600"/>
              </a:spcBef>
              <a:spcAft>
                <a:spcPts val="0"/>
              </a:spcAft>
              <a:buNone/>
            </a:pPr>
            <a:endParaRPr sz="2000" b="1">
              <a:ln/>
              <a:solidFill>
                <a:schemeClr val="accent4"/>
              </a:solidFill>
            </a:endParaRPr>
          </a:p>
        </p:txBody>
      </p:sp>
      <p:sp>
        <p:nvSpPr>
          <p:cNvPr id="589" name="Google Shape;58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Fundamentals </a:t>
            </a:r>
            <a:r>
              <a:rPr lang="en-IN" sz="2400">
                <a:solidFill>
                  <a:schemeClr val="bg1"/>
                </a:solidFill>
                <a:effectLst/>
                <a:latin typeface="Arial" panose="020B0604020202020204" pitchFamily="34" charset="0"/>
                <a:ea typeface="Calibri" panose="020F0502020204030204" pitchFamily="34" charset="0"/>
              </a:rPr>
              <a:t>parts of Logic Programming</a:t>
            </a:r>
            <a:endParaRPr>
              <a:solidFill>
                <a:schemeClr val="bg1"/>
              </a:solidFill>
            </a:endParaRPr>
          </a:p>
        </p:txBody>
      </p:sp>
      <p:sp>
        <p:nvSpPr>
          <p:cNvPr id="586" name="Google Shape;586;p21"/>
          <p:cNvSpPr txBox="1">
            <a:spLocks noGrp="1"/>
          </p:cNvSpPr>
          <p:nvPr>
            <p:ph type="body" idx="1"/>
          </p:nvPr>
        </p:nvSpPr>
        <p:spPr>
          <a:xfrm>
            <a:off x="1024354" y="1446028"/>
            <a:ext cx="7786493" cy="3572102"/>
          </a:xfrm>
          <a:prstGeom prst="rect">
            <a:avLst/>
          </a:prstGeom>
        </p:spPr>
        <p:style>
          <a:lnRef idx="1">
            <a:schemeClr val="accent6"/>
          </a:lnRef>
          <a:fillRef idx="2">
            <a:schemeClr val="accent6"/>
          </a:fillRef>
          <a:effectRef idx="1">
            <a:schemeClr val="accent6"/>
          </a:effectRef>
          <a:fontRef idx="minor">
            <a:schemeClr val="dk1"/>
          </a:fontRef>
        </p:style>
        <p:txBody>
          <a:bodyPr spcFirstLastPara="1" wrap="square" lIns="0" tIns="0" rIns="0" bIns="0" anchor="t" anchorCtr="0">
            <a:noAutofit/>
            <a:scene3d>
              <a:camera prst="orthographicFront"/>
              <a:lightRig rig="soft" dir="t">
                <a:rot lat="0" lon="0" rev="15600000"/>
              </a:lightRig>
            </a:scene3d>
            <a:sp3d extrusionH="57150" prstMaterial="softEdge">
              <a:bevelT w="25400" h="38100"/>
            </a:sp3d>
          </a:bodyPr>
          <a:lstStyle/>
          <a:p>
            <a:pPr marL="0" lvl="0" indent="0" rtl="0">
              <a:spcBef>
                <a:spcPts val="600"/>
              </a:spcBef>
              <a:spcAft>
                <a:spcPts val="0"/>
              </a:spcAft>
              <a:buNone/>
            </a:pPr>
            <a:r>
              <a:rPr lang="en" sz="2800" b="1" u="sng">
                <a:ln/>
                <a:solidFill>
                  <a:schemeClr val="accent4"/>
                </a:solidFill>
                <a:latin typeface="Arial Rounded MT Bold" panose="020F0704030504030204" pitchFamily="34" charset="0"/>
              </a:rPr>
              <a:t>Rules</a:t>
            </a:r>
            <a:r>
              <a:rPr lang="en" sz="2800" b="1">
                <a:ln/>
                <a:solidFill>
                  <a:schemeClr val="accent4"/>
                </a:solidFill>
                <a:latin typeface="Arial Rounded MT Bold" panose="020F0704030504030204" pitchFamily="34" charset="0"/>
              </a:rPr>
              <a:t> :-  </a:t>
            </a:r>
            <a:r>
              <a:rPr lang="en-US" sz="2000" b="1" i="0">
                <a:ln/>
                <a:solidFill>
                  <a:schemeClr val="tx1"/>
                </a:solidFill>
                <a:latin typeface="Times New Roman" panose="02020603050405020304" pitchFamily="18" charset="0"/>
              </a:rPr>
              <a:t>A rule is a predicate expression that uses logical implication (:-) to describe a relationship among facts. Thus a Prolog rule takes the form</a:t>
            </a:r>
            <a:endParaRPr lang="en" sz="1600" b="1">
              <a:ln/>
              <a:solidFill>
                <a:schemeClr val="tx1"/>
              </a:solidFill>
            </a:endParaRPr>
          </a:p>
          <a:p>
            <a:pPr marL="0" indent="0">
              <a:buNone/>
            </a:pPr>
            <a:r>
              <a:rPr kumimoji="0" lang="en-US" altLang="en-US" sz="2000" b="1" i="0" u="none" strike="noStrike" normalizeH="0" baseline="0">
                <a:ln/>
                <a:solidFill>
                  <a:schemeClr val="tx1"/>
                </a:solidFill>
                <a:latin typeface="Arial Unicode MS"/>
              </a:rPr>
              <a:t>       left_hand_side :- right_hand_side </a:t>
            </a:r>
            <a:r>
              <a:rPr lang="en-US" altLang="en-US" sz="2000" b="1">
                <a:ln/>
                <a:solidFill>
                  <a:schemeClr val="tx1"/>
                </a:solidFill>
                <a:latin typeface="Arial Unicode MS"/>
              </a:rPr>
              <a:t>.</a:t>
            </a:r>
            <a:endParaRPr kumimoji="0" lang="en-US" altLang="en-US" sz="2000" b="1" i="0" u="none" strike="noStrike" normalizeH="0" baseline="0">
              <a:ln/>
              <a:solidFill>
                <a:schemeClr val="tx1"/>
              </a:solidFill>
              <a:latin typeface="Arial Unicode MS"/>
            </a:endParaRPr>
          </a:p>
          <a:p>
            <a:pPr marL="0" indent="0">
              <a:buNone/>
            </a:pPr>
            <a:endParaRPr kumimoji="0" lang="en-US" altLang="en-US" sz="1200" b="1" i="1" u="none" strike="noStrike" normalizeH="0" baseline="0">
              <a:ln/>
              <a:solidFill>
                <a:schemeClr val="accent4"/>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u="none" strike="noStrike" normalizeH="0" baseline="0">
                <a:ln/>
                <a:solidFill>
                  <a:schemeClr val="accent4"/>
                </a:solidFill>
                <a:latin typeface="Times New Roman" panose="02020603050405020304" pitchFamily="18" charset="0"/>
                <a:cs typeface="Times New Roman" panose="02020603050405020304" pitchFamily="18" charset="0"/>
              </a:rPr>
              <a:t>Examples of valid rules:-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1" u="none" strike="noStrike" normalizeH="0" baseline="0">
              <a:ln/>
              <a:solidFill>
                <a:schemeClr val="accent4"/>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normalizeH="0" baseline="0">
                <a:ln/>
                <a:solidFill>
                  <a:schemeClr val="tx1"/>
                </a:solidFill>
                <a:latin typeface="Arial Unicode MS"/>
              </a:rPr>
              <a:t>friends(X,Y)  :-      likes(X,Y),likes(Y,X). /* X and Y are friends if they like each other */ hates(X,Y)  :-         not(likes(X,Y)). /* X hates Y if X does not like Y. */            enemies(X,Y)  :-    not(likes(X,Y)),not(likes(Y,X)). /* X and Y are enemies if they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a:ln/>
                <a:solidFill>
                  <a:schemeClr val="tx1"/>
                </a:solidFill>
                <a:latin typeface="Arial Unicode MS"/>
              </a:rPr>
              <a:t> </a:t>
            </a:r>
            <a:r>
              <a:rPr kumimoji="0" lang="en-US" altLang="en-US" sz="1600" b="1" i="0" u="none" strike="noStrike" normalizeH="0" baseline="0">
                <a:ln/>
                <a:solidFill>
                  <a:schemeClr val="tx1"/>
                </a:solidFill>
                <a:latin typeface="Arial Unicode MS"/>
              </a:rPr>
              <a:t>don’t  like each other */</a:t>
            </a:r>
            <a:r>
              <a:rPr kumimoji="0" lang="en-US" altLang="en-US" sz="100" b="1" i="0" u="none" strike="noStrike" normalizeH="0" baseline="0">
                <a:ln/>
                <a:solidFill>
                  <a:schemeClr val="tx1"/>
                </a:solidFill>
              </a:rPr>
              <a:t> </a:t>
            </a:r>
            <a:endParaRPr kumimoji="0" lang="en-US" altLang="en-US" sz="3600" b="1" i="0" u="none" strike="noStrike" normalizeH="0" baseline="0">
              <a:ln/>
              <a:solidFill>
                <a:schemeClr val="tx1"/>
              </a:solidFill>
              <a:latin typeface="Arial" panose="020B0604020202020204" pitchFamily="34" charset="0"/>
            </a:endParaRPr>
          </a:p>
          <a:p>
            <a:pPr marL="0" indent="0">
              <a:buNone/>
            </a:pPr>
            <a:endParaRPr kumimoji="0" lang="en-US" altLang="en-US" sz="4000" b="1" i="0" u="none" strike="noStrike" normalizeH="0" baseline="0">
              <a:ln/>
              <a:solidFill>
                <a:schemeClr val="accent4"/>
              </a:solidFill>
              <a:latin typeface="Arial" panose="020B0604020202020204" pitchFamily="34" charset="0"/>
            </a:endParaRPr>
          </a:p>
          <a:p>
            <a:pPr marL="0" lvl="0" indent="0" rtl="0">
              <a:spcBef>
                <a:spcPts val="600"/>
              </a:spcBef>
              <a:spcAft>
                <a:spcPts val="0"/>
              </a:spcAft>
              <a:buNone/>
            </a:pPr>
            <a:endParaRPr sz="2000" b="1">
              <a:ln/>
              <a:solidFill>
                <a:schemeClr val="accent4"/>
              </a:solidFill>
            </a:endParaRPr>
          </a:p>
        </p:txBody>
      </p:sp>
      <p:sp>
        <p:nvSpPr>
          <p:cNvPr id="589" name="Google Shape;589;p21"/>
          <p:cNvSpPr txBox="1">
            <a:spLocks noGrp="1"/>
          </p:cNvSpPr>
          <p:nvPr>
            <p:ph type="sldNum" idx="12"/>
          </p:nvPr>
        </p:nvSpPr>
        <p:spPr>
          <a:xfrm>
            <a:off x="8613993"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14716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Fundamentals </a:t>
            </a:r>
            <a:r>
              <a:rPr lang="en-IN" sz="2400">
                <a:solidFill>
                  <a:schemeClr val="bg1"/>
                </a:solidFill>
                <a:effectLst/>
                <a:latin typeface="Arial" panose="020B0604020202020204" pitchFamily="34" charset="0"/>
                <a:ea typeface="Calibri" panose="020F0502020204030204" pitchFamily="34" charset="0"/>
              </a:rPr>
              <a:t>parts of Logic Programming</a:t>
            </a:r>
            <a:endParaRPr>
              <a:solidFill>
                <a:schemeClr val="bg1"/>
              </a:solidFill>
            </a:endParaRPr>
          </a:p>
        </p:txBody>
      </p:sp>
      <p:sp>
        <p:nvSpPr>
          <p:cNvPr id="586" name="Google Shape;586;p21"/>
          <p:cNvSpPr txBox="1">
            <a:spLocks noGrp="1"/>
          </p:cNvSpPr>
          <p:nvPr>
            <p:ph type="body" idx="1"/>
          </p:nvPr>
        </p:nvSpPr>
        <p:spPr>
          <a:xfrm>
            <a:off x="1034903" y="1368055"/>
            <a:ext cx="7556204" cy="3647853"/>
          </a:xfrm>
          <a:prstGeom prst="rect">
            <a:avLst/>
          </a:prstGeom>
        </p:spPr>
        <p:style>
          <a:lnRef idx="1">
            <a:schemeClr val="accent6"/>
          </a:lnRef>
          <a:fillRef idx="2">
            <a:schemeClr val="accent6"/>
          </a:fillRef>
          <a:effectRef idx="1">
            <a:schemeClr val="accent6"/>
          </a:effectRef>
          <a:fontRef idx="minor">
            <a:schemeClr val="dk1"/>
          </a:fontRef>
        </p:style>
        <p:txBody>
          <a:bodyPr spcFirstLastPara="1" wrap="square" lIns="0" tIns="0" rIns="0" bIns="0" anchor="t" anchorCtr="0">
            <a:noAutofit/>
            <a:scene3d>
              <a:camera prst="orthographicFront"/>
              <a:lightRig rig="soft" dir="t">
                <a:rot lat="0" lon="0" rev="15600000"/>
              </a:lightRig>
            </a:scene3d>
            <a:sp3d extrusionH="57150" prstMaterial="softEdge">
              <a:bevelT w="25400" h="38100"/>
            </a:sp3d>
          </a:bodyPr>
          <a:lstStyle/>
          <a:p>
            <a:pPr marL="0" indent="0">
              <a:buNone/>
            </a:pPr>
            <a:r>
              <a:rPr lang="en" sz="2800" b="1">
                <a:ln/>
                <a:solidFill>
                  <a:schemeClr val="accent4"/>
                </a:solidFill>
                <a:latin typeface="Arial Rounded MT Bold" panose="020F0704030504030204" pitchFamily="34" charset="0"/>
              </a:rPr>
              <a:t>    </a:t>
            </a:r>
            <a:r>
              <a:rPr lang="en" sz="2800" b="1" u="sng">
                <a:ln/>
                <a:solidFill>
                  <a:schemeClr val="accent4"/>
                </a:solidFill>
                <a:latin typeface="Arial Rounded MT Bold" panose="020F0704030504030204" pitchFamily="34" charset="0"/>
              </a:rPr>
              <a:t>Queries</a:t>
            </a:r>
            <a:r>
              <a:rPr lang="en" sz="2800" b="1">
                <a:ln/>
                <a:solidFill>
                  <a:schemeClr val="accent4"/>
                </a:solidFill>
                <a:latin typeface="Arial Rounded MT Bold" panose="020F0704030504030204" pitchFamily="34" charset="0"/>
              </a:rPr>
              <a:t> </a:t>
            </a:r>
            <a:r>
              <a:rPr lang="en" sz="2800" b="1" i="1">
                <a:ln/>
                <a:solidFill>
                  <a:schemeClr val="accent4"/>
                </a:solidFill>
                <a:latin typeface="Arial Rounded MT Bold" panose="020F0704030504030204" pitchFamily="34" charset="0"/>
              </a:rPr>
              <a:t>:- </a:t>
            </a:r>
          </a:p>
          <a:p>
            <a:pPr marL="0" indent="0">
              <a:buNone/>
            </a:pPr>
            <a:r>
              <a:rPr lang="en" sz="2800" b="1" i="1">
                <a:ln/>
                <a:solidFill>
                  <a:schemeClr val="accent4"/>
                </a:solidFill>
                <a:latin typeface="Arial Rounded MT Bold" panose="020F0704030504030204" pitchFamily="34" charset="0"/>
                <a:cs typeface="Times New Roman" panose="02020603050405020304" pitchFamily="18" charset="0"/>
              </a:rPr>
              <a:t>                      </a:t>
            </a:r>
            <a:r>
              <a:rPr lang="en-US" sz="2000" b="1">
                <a:ln/>
                <a:solidFill>
                  <a:schemeClr val="tx1"/>
                </a:solidFill>
                <a:latin typeface="Times New Roman" panose="02020603050405020304" pitchFamily="18" charset="0"/>
                <a:cs typeface="Times New Roman" panose="02020603050405020304" pitchFamily="18" charset="0"/>
              </a:rPr>
              <a:t>Queries are some questions on the relationships between objects and object properties.</a:t>
            </a:r>
          </a:p>
          <a:p>
            <a:pPr marL="0" indent="0">
              <a:buNone/>
            </a:pPr>
            <a:r>
              <a:rPr lang="en-US" sz="2000" b="1">
                <a:ln/>
                <a:solidFill>
                  <a:schemeClr val="tx1"/>
                </a:solidFill>
                <a:latin typeface="Times New Roman" panose="02020603050405020304" pitchFamily="18" charset="0"/>
                <a:cs typeface="Times New Roman" panose="02020603050405020304" pitchFamily="18" charset="0"/>
              </a:rPr>
              <a:t>E.g :-  Is “Srushti” , the mother of “Preeti”.</a:t>
            </a:r>
          </a:p>
          <a:p>
            <a:pPr marL="0" indent="0">
              <a:buNone/>
            </a:pPr>
            <a:r>
              <a:rPr lang="en-US" sz="2000" b="1">
                <a:ln/>
                <a:solidFill>
                  <a:schemeClr val="tx1"/>
                </a:solidFill>
                <a:latin typeface="Times New Roman" panose="02020603050405020304" pitchFamily="18" charset="0"/>
                <a:cs typeface="Times New Roman" panose="02020603050405020304" pitchFamily="18" charset="0"/>
              </a:rPr>
              <a:t>   way to write: rules :-   suppose clause is like :</a:t>
            </a:r>
          </a:p>
          <a:p>
            <a:pPr marL="0" indent="0">
              <a:buNone/>
            </a:pPr>
            <a:r>
              <a:rPr lang="en-US" sz="2000" b="1">
                <a:ln/>
                <a:solidFill>
                  <a:schemeClr val="tx1"/>
                </a:solidFill>
                <a:latin typeface="Times New Roman" panose="02020603050405020304" pitchFamily="18" charset="0"/>
                <a:cs typeface="Times New Roman" panose="02020603050405020304" pitchFamily="18" charset="0"/>
              </a:rPr>
              <a:t>                                           A :- B;C.</a:t>
            </a:r>
          </a:p>
          <a:p>
            <a:pPr marL="0" indent="0">
              <a:buNone/>
            </a:pPr>
            <a:r>
              <a:rPr lang="en-US" sz="2000" b="1">
                <a:ln/>
                <a:solidFill>
                  <a:schemeClr val="tx1"/>
                </a:solidFill>
                <a:latin typeface="Times New Roman" panose="02020603050405020304" pitchFamily="18" charset="0"/>
                <a:cs typeface="Times New Roman" panose="02020603050405020304" pitchFamily="18" charset="0"/>
              </a:rPr>
              <a:t>                                           This can also be written as:</a:t>
            </a:r>
          </a:p>
          <a:p>
            <a:pPr marL="0" indent="0">
              <a:buNone/>
            </a:pPr>
            <a:r>
              <a:rPr lang="en-US" sz="2000" b="1">
                <a:ln/>
                <a:solidFill>
                  <a:schemeClr val="tx1"/>
                </a:solidFill>
                <a:latin typeface="Times New Roman" panose="02020603050405020304" pitchFamily="18" charset="0"/>
                <a:cs typeface="Times New Roman" panose="02020603050405020304" pitchFamily="18" charset="0"/>
              </a:rPr>
              <a:t>                                            A :- B    and A :- C.</a:t>
            </a:r>
          </a:p>
          <a:p>
            <a:pPr marL="0" indent="0">
              <a:buNone/>
            </a:pPr>
            <a:r>
              <a:rPr lang="en-US" sz="2000" b="1">
                <a:ln/>
                <a:solidFill>
                  <a:schemeClr val="tx1"/>
                </a:solidFill>
                <a:latin typeface="Times New Roman" panose="02020603050405020304" pitchFamily="18" charset="0"/>
                <a:cs typeface="Times New Roman" panose="02020603050405020304" pitchFamily="18" charset="0"/>
              </a:rPr>
              <a:t>                                                  </a:t>
            </a:r>
          </a:p>
          <a:p>
            <a:pPr marL="0" indent="0">
              <a:buNone/>
            </a:pPr>
            <a:r>
              <a:rPr lang="en-US" sz="1600" b="1">
                <a:ln/>
                <a:solidFill>
                  <a:schemeClr val="tx1"/>
                </a:solidFill>
              </a:rPr>
              <a:t>      </a:t>
            </a:r>
            <a:endParaRPr lang="en-US" sz="2400" b="1">
              <a:ln/>
              <a:solidFill>
                <a:schemeClr val="accent4"/>
              </a:solidFill>
              <a:latin typeface="Times New Roman" panose="02020603050405020304" pitchFamily="18" charset="0"/>
              <a:cs typeface="Times New Roman" panose="02020603050405020304" pitchFamily="18" charset="0"/>
            </a:endParaRPr>
          </a:p>
          <a:p>
            <a:pPr marL="0" lvl="0" indent="0" rtl="0">
              <a:spcBef>
                <a:spcPts val="600"/>
              </a:spcBef>
              <a:spcAft>
                <a:spcPts val="0"/>
              </a:spcAft>
              <a:buNone/>
            </a:pPr>
            <a:endParaRPr kumimoji="0" lang="en-US" altLang="en-US" sz="4000" b="1" i="0" u="none" strike="noStrike" normalizeH="0" baseline="0">
              <a:ln/>
              <a:solidFill>
                <a:schemeClr val="accent4"/>
              </a:solidFill>
              <a:latin typeface="Arial" panose="020B0604020202020204" pitchFamily="34" charset="0"/>
            </a:endParaRPr>
          </a:p>
          <a:p>
            <a:pPr marL="0" lvl="0" indent="0" rtl="0">
              <a:spcBef>
                <a:spcPts val="600"/>
              </a:spcBef>
              <a:spcAft>
                <a:spcPts val="0"/>
              </a:spcAft>
              <a:buNone/>
            </a:pPr>
            <a:endParaRPr sz="2000" b="1">
              <a:ln/>
              <a:solidFill>
                <a:schemeClr val="accent4"/>
              </a:solidFill>
            </a:endParaRPr>
          </a:p>
        </p:txBody>
      </p:sp>
      <p:sp>
        <p:nvSpPr>
          <p:cNvPr id="589" name="Google Shape;58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10597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1"/>
        <p:cNvGrpSpPr/>
        <p:nvPr/>
      </p:nvGrpSpPr>
      <p:grpSpPr>
        <a:xfrm>
          <a:off x="0" y="0"/>
          <a:ext cx="0" cy="0"/>
          <a:chOff x="0" y="0"/>
          <a:chExt cx="0" cy="0"/>
        </a:xfrm>
      </p:grpSpPr>
      <p:sp>
        <p:nvSpPr>
          <p:cNvPr id="602" name="Google Shape;602;p23"/>
          <p:cNvSpPr txBox="1">
            <a:spLocks noGrp="1"/>
          </p:cNvSpPr>
          <p:nvPr>
            <p:ph type="title" idx="4294967295"/>
          </p:nvPr>
        </p:nvSpPr>
        <p:spPr>
          <a:xfrm>
            <a:off x="5711103" y="663075"/>
            <a:ext cx="2977200" cy="65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0">
                <a:solidFill>
                  <a:schemeClr val="dk1"/>
                </a:solidFill>
              </a:rPr>
              <a:t>Want big impact?</a:t>
            </a:r>
            <a:endParaRPr b="0">
              <a:solidFill>
                <a:schemeClr val="dk1"/>
              </a:solidFill>
            </a:endParaRPr>
          </a:p>
          <a:p>
            <a:pPr marL="0" lvl="0" indent="0" algn="r" rtl="0">
              <a:spcBef>
                <a:spcPts val="0"/>
              </a:spcBef>
              <a:spcAft>
                <a:spcPts val="0"/>
              </a:spcAft>
              <a:buNone/>
            </a:pPr>
            <a:r>
              <a:rPr lang="en">
                <a:solidFill>
                  <a:schemeClr val="dk1"/>
                </a:solidFill>
              </a:rPr>
              <a:t>Use big image.</a:t>
            </a:r>
            <a:endParaRPr>
              <a:solidFill>
                <a:schemeClr val="dk1"/>
              </a:solidFill>
            </a:endParaRPr>
          </a:p>
        </p:txBody>
      </p:sp>
      <p:sp>
        <p:nvSpPr>
          <p:cNvPr id="603" name="Google Shape;603;p2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8"/>
        <p:cNvGrpSpPr/>
        <p:nvPr/>
      </p:nvGrpSpPr>
      <p:grpSpPr>
        <a:xfrm>
          <a:off x="0" y="0"/>
          <a:ext cx="0" cy="0"/>
          <a:chOff x="0" y="0"/>
          <a:chExt cx="0" cy="0"/>
        </a:xfrm>
      </p:grpSpPr>
      <p:sp>
        <p:nvSpPr>
          <p:cNvPr id="649" name="Google Shape;649;p27"/>
          <p:cNvSpPr txBox="1">
            <a:spLocks noGrp="1"/>
          </p:cNvSpPr>
          <p:nvPr>
            <p:ph type="ctrTitle" idx="4294967295"/>
          </p:nvPr>
        </p:nvSpPr>
        <p:spPr>
          <a:xfrm>
            <a:off x="976650" y="-340242"/>
            <a:ext cx="7190700" cy="158065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400">
                <a:solidFill>
                  <a:schemeClr val="accent1"/>
                </a:solidFill>
              </a:rPr>
              <a:t>Relations in prolog :- </a:t>
            </a:r>
            <a:endParaRPr sz="4400">
              <a:solidFill>
                <a:schemeClr val="accent1"/>
              </a:solidFill>
            </a:endParaRPr>
          </a:p>
        </p:txBody>
      </p:sp>
      <p:sp>
        <p:nvSpPr>
          <p:cNvPr id="650" name="Google Shape;650;p27"/>
          <p:cNvSpPr txBox="1">
            <a:spLocks noGrp="1"/>
          </p:cNvSpPr>
          <p:nvPr>
            <p:ph type="subTitle" idx="4294967295"/>
          </p:nvPr>
        </p:nvSpPr>
        <p:spPr>
          <a:xfrm>
            <a:off x="829340" y="730101"/>
            <a:ext cx="7839740" cy="4352262"/>
          </a:xfrm>
          <a:prstGeom prst="rect">
            <a:avLst/>
          </a:prstGeom>
        </p:spPr>
        <p:txBody>
          <a:bodyPr spcFirstLastPara="1" wrap="square" lIns="0" tIns="0" rIns="0" bIns="0" anchor="t" anchorCtr="0">
            <a:noAutofit/>
          </a:bodyPr>
          <a:lstStyle/>
          <a:p>
            <a:pPr marL="76200" indent="0" algn="just">
              <a:buNone/>
            </a:pPr>
            <a:r>
              <a:rPr lang="en-US" sz="2000" b="0" i="0">
                <a:solidFill>
                  <a:schemeClr val="bg1"/>
                </a:solidFill>
                <a:effectLst/>
                <a:latin typeface="Arial" panose="020B0604020202020204" pitchFamily="34" charset="0"/>
              </a:rPr>
              <a:t>          In Prolog programs, it specifies relationship between objects and properties of the objects.</a:t>
            </a:r>
            <a:r>
              <a:rPr kumimoji="0" lang="en-US" sz="2000" b="0" i="0" u="none" strike="noStrike" kern="1200" cap="none" spc="0" normalizeH="0" baseline="0" noProof="0">
                <a:ln>
                  <a:noFill/>
                </a:ln>
                <a:solidFill>
                  <a:srgbClr val="00B0F0"/>
                </a:solidFill>
                <a:effectLst/>
                <a:uLnTx/>
                <a:uFillTx/>
                <a:latin typeface="Calibri" panose="020F0502020204030204"/>
                <a:ea typeface="+mn-ea"/>
                <a:cs typeface="+mn-cs"/>
              </a:rPr>
              <a:t> </a:t>
            </a:r>
            <a:r>
              <a:rPr kumimoji="0" lang="en-US" sz="2000" b="0" i="0" u="none" strike="noStrike" kern="1200" cap="none" spc="0" normalizeH="0" baseline="0" noProof="0">
                <a:ln>
                  <a:noFill/>
                </a:ln>
                <a:solidFill>
                  <a:schemeClr val="bg1"/>
                </a:solidFill>
                <a:effectLst/>
                <a:uLnTx/>
                <a:uFillTx/>
                <a:latin typeface="Calibri" panose="020F0502020204030204"/>
                <a:ea typeface="+mn-ea"/>
                <a:cs typeface="+mn-cs"/>
              </a:rPr>
              <a:t>In PROLOG, there are relations like recursive family relations, family relations, etc.</a:t>
            </a:r>
          </a:p>
          <a:p>
            <a:pPr marL="76200" indent="0" algn="ctr">
              <a:buNone/>
            </a:pPr>
            <a:r>
              <a:rPr lang="en-US" sz="1600" b="0" i="0">
                <a:solidFill>
                  <a:schemeClr val="bg1"/>
                </a:solidFill>
                <a:effectLst/>
                <a:latin typeface="Arial" panose="020B0604020202020204" pitchFamily="34" charset="0"/>
              </a:rPr>
              <a:t>           Suppose, there’s a statement, “Aditya has a bike”, then we actually declaring the ownership relationship between two objects - one is Aditya and the other is bike.If we ask a question, “Does Aditya own a bike?”, we are actually trying to find out about relationship</a:t>
            </a:r>
            <a:r>
              <a:rPr lang="en-US" sz="1800" b="0" i="0">
                <a:solidFill>
                  <a:schemeClr val="bg1"/>
                </a:solidFill>
                <a:effectLst/>
                <a:latin typeface="Arial" panose="020B0604020202020204" pitchFamily="34" charset="0"/>
              </a:rPr>
              <a:t>. </a:t>
            </a:r>
          </a:p>
          <a:p>
            <a:pPr marL="76200" indent="0">
              <a:buNone/>
            </a:pPr>
            <a:r>
              <a:rPr lang="en-US" sz="1800" b="0" i="0">
                <a:solidFill>
                  <a:schemeClr val="bg1"/>
                </a:solidFill>
                <a:effectLst/>
                <a:latin typeface="Arial" panose="020B0604020202020204" pitchFamily="34" charset="0"/>
              </a:rPr>
              <a:t>E</a:t>
            </a:r>
            <a:r>
              <a:rPr lang="en-US" sz="1800">
                <a:solidFill>
                  <a:schemeClr val="bg1"/>
                </a:solidFill>
                <a:latin typeface="Arial" panose="020B0604020202020204" pitchFamily="34" charset="0"/>
              </a:rPr>
              <a:t>.g:-                                           </a:t>
            </a:r>
            <a:r>
              <a:rPr kumimoji="0" lang="en-US" sz="1400" b="0" i="0" u="none" strike="noStrike" kern="1200" cap="none" spc="0" normalizeH="0" baseline="0" noProof="0">
                <a:ln>
                  <a:noFill/>
                </a:ln>
                <a:solidFill>
                  <a:schemeClr val="bg1"/>
                </a:solidFill>
                <a:effectLst/>
                <a:uLnTx/>
                <a:uFillTx/>
                <a:latin typeface="Calibri" panose="020F0502020204030204"/>
                <a:ea typeface="+mn-ea"/>
                <a:cs typeface="+mn-cs"/>
              </a:rPr>
              <a:t>parent(pam, bob).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Calibri" panose="020F0502020204030204"/>
                <a:ea typeface="+mn-ea"/>
                <a:cs typeface="+mn-cs"/>
              </a:rPr>
              <a:t>parent(tom, bob).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Calibri" panose="020F0502020204030204"/>
                <a:ea typeface="+mn-ea"/>
                <a:cs typeface="+mn-cs"/>
              </a:rPr>
              <a:t>parent(tom, liz).</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Calibri" panose="020F0502020204030204"/>
                <a:ea typeface="+mn-ea"/>
                <a:cs typeface="+mn-cs"/>
              </a:rPr>
              <a:t> parent(bob, ann).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Calibri" panose="020F0502020204030204"/>
                <a:ea typeface="+mn-ea"/>
                <a:cs typeface="+mn-cs"/>
              </a:rPr>
              <a:t>parent(bob, pat).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Calibri" panose="020F0502020204030204"/>
                <a:ea typeface="+mn-ea"/>
                <a:cs typeface="+mn-cs"/>
              </a:rPr>
              <a:t>parent(pat, jim).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Calibri" panose="020F0502020204030204"/>
                <a:ea typeface="+mn-ea"/>
                <a:cs typeface="+mn-cs"/>
              </a:rPr>
              <a:t>     parent(bob, peter).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Calibri" panose="020F0502020204030204"/>
                <a:ea typeface="+mn-ea"/>
                <a:cs typeface="+mn-cs"/>
              </a:rPr>
              <a:t>    parent(peter, jim).</a:t>
            </a:r>
            <a:endParaRPr kumimoji="0" lang="en-IN" sz="1400" b="0" i="0" u="none" strike="noStrike" kern="1200" cap="none" spc="0" normalizeH="0" baseline="0" noProof="0">
              <a:ln>
                <a:noFill/>
              </a:ln>
              <a:solidFill>
                <a:schemeClr val="bg1"/>
              </a:solidFill>
              <a:effectLst/>
              <a:uLnTx/>
              <a:uFillTx/>
              <a:latin typeface="Calibri" panose="020F0502020204030204"/>
              <a:ea typeface="+mn-ea"/>
              <a:cs typeface="+mn-cs"/>
            </a:endParaRPr>
          </a:p>
          <a:p>
            <a:pPr marL="76200" indent="0" algn="just">
              <a:buNone/>
            </a:pPr>
            <a:endParaRPr lang="en-US" b="0" i="0">
              <a:solidFill>
                <a:schemeClr val="bg1"/>
              </a:solidFill>
              <a:effectLst/>
              <a:latin typeface="Arial" panose="020B0604020202020204" pitchFamily="34" charset="0"/>
            </a:endParaRPr>
          </a:p>
          <a:p>
            <a:pPr marL="76200" indent="0">
              <a:buNone/>
            </a:pPr>
            <a:br>
              <a:rPr lang="en-US"/>
            </a:br>
            <a:endParaRPr lang="en-US">
              <a:solidFill>
                <a:schemeClr val="lt1"/>
              </a:solidFill>
            </a:endParaRPr>
          </a:p>
        </p:txBody>
      </p:sp>
      <p:sp>
        <p:nvSpPr>
          <p:cNvPr id="651" name="Google Shape;651;p2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2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Prolog conjunction and disjunction : -</a:t>
            </a:r>
            <a:endParaRPr/>
          </a:p>
        </p:txBody>
      </p:sp>
      <p:sp>
        <p:nvSpPr>
          <p:cNvPr id="629" name="Google Shape;629;p25"/>
          <p:cNvSpPr txBox="1">
            <a:spLocks noGrp="1"/>
          </p:cNvSpPr>
          <p:nvPr>
            <p:ph type="sldNum" idx="12"/>
          </p:nvPr>
        </p:nvSpPr>
        <p:spPr>
          <a:xfrm>
            <a:off x="8674375" y="4547038"/>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 name="TextBox 2">
            <a:extLst>
              <a:ext uri="{FF2B5EF4-FFF2-40B4-BE49-F238E27FC236}">
                <a16:creationId xmlns:a16="http://schemas.microsoft.com/office/drawing/2014/main" id="{6E9C726D-455B-4DDE-A949-0CCA51E98BD4}"/>
              </a:ext>
            </a:extLst>
          </p:cNvPr>
          <p:cNvSpPr txBox="1"/>
          <p:nvPr/>
        </p:nvSpPr>
        <p:spPr>
          <a:xfrm>
            <a:off x="917943" y="1458876"/>
            <a:ext cx="7928345" cy="36009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Conjunction</a:t>
            </a:r>
            <a:r>
              <a:rPr lang="en-US"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 -</a:t>
            </a:r>
          </a:p>
          <a:p>
            <a:endParaRPr lang="en-US" sz="2400" b="1" i="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en-US" sz="1800" b="1"/>
              <a:t>                             </a:t>
            </a:r>
            <a:r>
              <a:rPr lang="en-US" sz="1800" b="1">
                <a:solidFill>
                  <a:srgbClr val="00B0F0"/>
                </a:solidFill>
              </a:rPr>
              <a:t>Conjunction (AND logic) can be implemented using the comma (,) operator. So two predicates separated by comma are joined with AND statement. Suppose we have a predicate, grandparent(jiraya, naruto), which means “Jiraya is grandparent of naruto”, and another predicate, male(jiraya), which means “Jiraya is male”. So we can make another predicate that grandfather(jiraya, naruto), which means “Jiraya is grandfather of naruto”. We can define predicate grandfather, when he is grandparent AND he is male.</a:t>
            </a:r>
          </a:p>
          <a:p>
            <a:endParaRPr lang="en-US" sz="1800" b="1">
              <a:solidFill>
                <a:srgbClr val="00B0F0"/>
              </a:solidFill>
            </a:endParaRPr>
          </a:p>
          <a:p>
            <a:r>
              <a:rPr lang="en-US" sz="1800" b="1">
                <a:solidFill>
                  <a:srgbClr val="00B0F0"/>
                </a:solidFill>
              </a:rPr>
              <a:t>                    </a:t>
            </a:r>
            <a:r>
              <a:rPr lang="en-US" sz="1800" b="1">
                <a:solidFill>
                  <a:srgbClr val="FFC000"/>
                </a:solidFill>
              </a:rPr>
              <a:t>E.g:-  grandfather(‘jiraya’,’naruto’),male(jiraya).</a:t>
            </a:r>
            <a:endParaRPr lang="en-IN" b="1">
              <a:solidFill>
                <a:srgbClr val="FFC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24"/>
          <p:cNvSpPr txBox="1">
            <a:spLocks noGrp="1"/>
          </p:cNvSpPr>
          <p:nvPr>
            <p:ph type="title"/>
          </p:nvPr>
        </p:nvSpPr>
        <p:spPr>
          <a:xfrm>
            <a:off x="559981" y="664300"/>
            <a:ext cx="7988685"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Prolog conjunction and disjunction : -</a:t>
            </a:r>
            <a:endParaRPr/>
          </a:p>
        </p:txBody>
      </p:sp>
      <p:sp>
        <p:nvSpPr>
          <p:cNvPr id="609" name="Google Shape;609;p24"/>
          <p:cNvSpPr txBox="1">
            <a:spLocks noGrp="1"/>
          </p:cNvSpPr>
          <p:nvPr>
            <p:ph type="sldNum" idx="12"/>
          </p:nvPr>
        </p:nvSpPr>
        <p:spPr>
          <a:xfrm>
            <a:off x="8617667" y="4574861"/>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TextBox 3">
            <a:extLst>
              <a:ext uri="{FF2B5EF4-FFF2-40B4-BE49-F238E27FC236}">
                <a16:creationId xmlns:a16="http://schemas.microsoft.com/office/drawing/2014/main" id="{9F50E6E0-3510-45CB-84DA-D70AB825243B}"/>
              </a:ext>
            </a:extLst>
          </p:cNvPr>
          <p:cNvSpPr txBox="1"/>
          <p:nvPr/>
        </p:nvSpPr>
        <p:spPr>
          <a:xfrm>
            <a:off x="997446" y="1450181"/>
            <a:ext cx="7813401" cy="35394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Disjunction</a:t>
            </a:r>
            <a:r>
              <a:rPr lang="en-US"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p>
          <a:p>
            <a:endParaRPr lang="en-US"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en-US" b="1"/>
              <a:t>                                  </a:t>
            </a:r>
            <a:r>
              <a:rPr lang="en-US" sz="1800" b="1" i="0" spc="50">
                <a:ln w="0"/>
                <a:solidFill>
                  <a:srgbClr val="00B0F0"/>
                </a:solidFill>
                <a:effectLst>
                  <a:innerShdw blurRad="63500" dist="50800" dir="13500000">
                    <a:srgbClr val="000000">
                      <a:alpha val="50000"/>
                    </a:srgbClr>
                  </a:innerShdw>
                </a:effectLst>
                <a:latin typeface="Arial" panose="020B0604020202020204" pitchFamily="34" charset="0"/>
              </a:rPr>
              <a:t>Disjunction (OR logic) can be implemented using the semi-colon (;) operator. So two predicates separated by semi-colon are joined with OR statement. Suppose we have a predicate, father(Jhon, Bob). This tells that “Jhon is father of Bob”, and another predicate, mother(Lili,Bob), this tells that “Lili is mother of Bob”. If we create another predicate as child(), this will be true when father(Jhon, Bob) is true OR mother(Lili,Bob) is true.</a:t>
            </a:r>
          </a:p>
          <a:p>
            <a:endParaRPr lang="en-US" b="1" spc="50">
              <a:ln w="0"/>
              <a:solidFill>
                <a:srgbClr val="00B0F0"/>
              </a:solidFill>
              <a:effectLst>
                <a:innerShdw blurRad="63500" dist="50800" dir="13500000">
                  <a:srgbClr val="000000">
                    <a:alpha val="50000"/>
                  </a:srgbClr>
                </a:innerShdw>
              </a:effectLst>
            </a:endParaRPr>
          </a:p>
          <a:p>
            <a:r>
              <a:rPr lang="en-US" sz="1800" b="1">
                <a:solidFill>
                  <a:srgbClr val="FFC000"/>
                </a:solidFill>
              </a:rPr>
              <a:t>  E.g :-  </a:t>
            </a:r>
            <a:r>
              <a:rPr lang="en-US" sz="1800" b="1">
                <a:solidFill>
                  <a:srgbClr val="FFC000"/>
                </a:solidFill>
                <a:latin typeface="Courier New" panose="02070309020205020404" pitchFamily="49" charset="0"/>
                <a:cs typeface="Courier New" panose="02070309020205020404" pitchFamily="49" charset="0"/>
              </a:rPr>
              <a:t>child</a:t>
            </a:r>
            <a:r>
              <a:rPr kumimoji="0" lang="en-US" altLang="en-US" sz="1800" b="1" i="0" u="none" strike="noStrike" cap="none" normalizeH="0" baseline="0">
                <a:ln>
                  <a:noFill/>
                </a:ln>
                <a:solidFill>
                  <a:srgbClr val="FFC000"/>
                </a:solidFill>
                <a:effectLst/>
                <a:latin typeface="Courier New" panose="02070309020205020404" pitchFamily="49" charset="0"/>
                <a:cs typeface="Courier New" panose="02070309020205020404" pitchFamily="49" charset="0"/>
              </a:rPr>
              <a:t>(X,Y):-father(Jhon,Bob);mother(Lili,Bob).</a:t>
            </a:r>
            <a:r>
              <a:rPr kumimoji="0" lang="en-US" altLang="en-US" sz="800" b="1" i="0" u="none" strike="noStrike" cap="none" normalizeH="0" baseline="0">
                <a:ln>
                  <a:noFill/>
                </a:ln>
                <a:solidFill>
                  <a:srgbClr val="FFC000"/>
                </a:solidFill>
                <a:effectLst/>
              </a:rPr>
              <a:t> </a:t>
            </a:r>
            <a:endParaRPr kumimoji="0" lang="en-US" altLang="en-US" sz="3200" b="1" i="0" u="none" strike="noStrike" cap="none" normalizeH="0" baseline="0">
              <a:ln>
                <a:noFill/>
              </a:ln>
              <a:solidFill>
                <a:srgbClr val="FFC000"/>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Prolog in Loop and decision making :-</a:t>
            </a:r>
            <a:endParaRPr/>
          </a:p>
        </p:txBody>
      </p:sp>
      <p:sp>
        <p:nvSpPr>
          <p:cNvPr id="701" name="Google Shape;701;p30"/>
          <p:cNvSpPr txBox="1">
            <a:spLocks noGrp="1"/>
          </p:cNvSpPr>
          <p:nvPr>
            <p:ph type="sldNum" idx="12"/>
          </p:nvPr>
        </p:nvSpPr>
        <p:spPr>
          <a:xfrm>
            <a:off x="8653110" y="4553595"/>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4" name="TextBox 13">
            <a:extLst>
              <a:ext uri="{FF2B5EF4-FFF2-40B4-BE49-F238E27FC236}">
                <a16:creationId xmlns:a16="http://schemas.microsoft.com/office/drawing/2014/main" id="{FDDBEBB8-511E-44E8-A457-262D90DB49C6}"/>
              </a:ext>
            </a:extLst>
          </p:cNvPr>
          <p:cNvSpPr txBox="1"/>
          <p:nvPr/>
        </p:nvSpPr>
        <p:spPr>
          <a:xfrm>
            <a:off x="863773" y="1657350"/>
            <a:ext cx="7967331" cy="273921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b="1"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Loop</a:t>
            </a:r>
            <a:r>
              <a:rPr lang="en-US"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 </a:t>
            </a:r>
          </a:p>
          <a:p>
            <a:pPr algn="just"/>
            <a:r>
              <a:rPr lang="en-US"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2000" b="0" i="0">
                <a:solidFill>
                  <a:srgbClr val="000000"/>
                </a:solidFill>
                <a:effectLst/>
                <a:latin typeface="Arial" panose="020B0604020202020204" pitchFamily="34" charset="0"/>
              </a:rPr>
              <a:t>Loop statements are used to execute the code block multiple times. In general, for, while, do-while are loop constructs in programming languages (like Java, C, C++).</a:t>
            </a:r>
          </a:p>
          <a:p>
            <a:pPr algn="just"/>
            <a:r>
              <a:rPr lang="en-US" sz="2000" b="0" i="0">
                <a:solidFill>
                  <a:srgbClr val="000000"/>
                </a:solidFill>
                <a:effectLst/>
                <a:latin typeface="Arial" panose="020B0604020202020204" pitchFamily="34" charset="0"/>
              </a:rPr>
              <a:t>Code block is executed multiple times using recursive predicate logic. There are no direct loops in some other languages, but we can simulate loops with few different techniques.</a:t>
            </a:r>
          </a:p>
          <a:p>
            <a:endParaRPr lang="en-IN"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2069038"/>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3200">
                <a:solidFill>
                  <a:srgbClr val="002060"/>
                </a:solidFill>
                <a:latin typeface="Monotype Corsiva" panose="03010101010201010101" pitchFamily="66" charset="0"/>
                <a:ea typeface="Yu Gothic UI" panose="020B0500000000000000" pitchFamily="34" charset="-128"/>
              </a:rPr>
              <a:t>Name : kunal  Rajendra Angal</a:t>
            </a:r>
            <a:br>
              <a:rPr lang="en-US" sz="3200">
                <a:solidFill>
                  <a:srgbClr val="002060"/>
                </a:solidFill>
                <a:latin typeface="Monotype Corsiva" panose="03010101010201010101" pitchFamily="66" charset="0"/>
                <a:ea typeface="Yu Gothic UI" panose="020B0500000000000000" pitchFamily="34" charset="-128"/>
              </a:rPr>
            </a:br>
            <a:r>
              <a:rPr lang="en-US" sz="3200">
                <a:solidFill>
                  <a:srgbClr val="002060"/>
                </a:solidFill>
                <a:latin typeface="Monotype Corsiva" panose="03010101010201010101" pitchFamily="66" charset="0"/>
                <a:ea typeface="Yu Gothic UI" panose="020B0500000000000000" pitchFamily="34" charset="-128"/>
              </a:rPr>
              <a:t>PRN :- 2010051</a:t>
            </a:r>
            <a:br>
              <a:rPr lang="en-US" sz="3200">
                <a:solidFill>
                  <a:srgbClr val="002060"/>
                </a:solidFill>
                <a:latin typeface="Monotype Corsiva" panose="03010101010201010101" pitchFamily="66" charset="0"/>
                <a:ea typeface="Yu Gothic UI" panose="020B0500000000000000" pitchFamily="34" charset="-128"/>
              </a:rPr>
            </a:br>
            <a:r>
              <a:rPr lang="en-US" sz="3200">
                <a:solidFill>
                  <a:srgbClr val="002060"/>
                </a:solidFill>
                <a:latin typeface="Monotype Corsiva" panose="03010101010201010101" pitchFamily="66" charset="0"/>
                <a:ea typeface="Yu Gothic UI" panose="020B0500000000000000" pitchFamily="34" charset="-128"/>
              </a:rPr>
              <a:t>Class : S.Y.CSIT</a:t>
            </a:r>
            <a:br>
              <a:rPr lang="en-US" sz="3200">
                <a:solidFill>
                  <a:srgbClr val="002060"/>
                </a:solidFill>
                <a:latin typeface="Monotype Corsiva" panose="03010101010201010101" pitchFamily="66" charset="0"/>
                <a:ea typeface="Yu Gothic UI" panose="020B0500000000000000" pitchFamily="34" charset="-128"/>
              </a:rPr>
            </a:br>
            <a:r>
              <a:rPr lang="en-US" sz="3200">
                <a:solidFill>
                  <a:srgbClr val="002060"/>
                </a:solidFill>
                <a:latin typeface="Monotype Corsiva" panose="03010101010201010101" pitchFamily="66" charset="0"/>
                <a:ea typeface="Yu Gothic UI" panose="020B0500000000000000" pitchFamily="34" charset="-128"/>
              </a:rPr>
              <a:t>Division :- I</a:t>
            </a:r>
            <a:br>
              <a:rPr lang="en-US" sz="3200">
                <a:solidFill>
                  <a:srgbClr val="002060"/>
                </a:solidFill>
                <a:latin typeface="Monotype Corsiva" panose="03010101010201010101" pitchFamily="66" charset="0"/>
                <a:ea typeface="Yu Gothic UI" panose="020B0500000000000000" pitchFamily="34" charset="-128"/>
              </a:rPr>
            </a:br>
            <a:endParaRPr sz="3200">
              <a:solidFill>
                <a:srgbClr val="002060"/>
              </a:solidFill>
              <a:latin typeface="Monotype Corsiva" panose="03010101010201010101" pitchFamily="66" charset="0"/>
              <a:ea typeface="Yu Gothic UI" panose="020B0500000000000000" pitchFamily="34" charset="-128"/>
            </a:endParaRPr>
          </a:p>
        </p:txBody>
      </p:sp>
    </p:spTree>
    <p:extLst>
      <p:ext uri="{BB962C8B-B14F-4D97-AF65-F5344CB8AC3E}">
        <p14:creationId xmlns:p14="http://schemas.microsoft.com/office/powerpoint/2010/main" val="4023951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Prolog in Loop and Decision making :-</a:t>
            </a:r>
            <a:endParaRPr/>
          </a:p>
        </p:txBody>
      </p:sp>
      <p:sp>
        <p:nvSpPr>
          <p:cNvPr id="701" name="Google Shape;701;p30"/>
          <p:cNvSpPr txBox="1">
            <a:spLocks noGrp="1"/>
          </p:cNvSpPr>
          <p:nvPr>
            <p:ph type="sldNum" idx="12"/>
          </p:nvPr>
        </p:nvSpPr>
        <p:spPr>
          <a:xfrm>
            <a:off x="8638933" y="4539419"/>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z="1400"/>
              <a:t>20</a:t>
            </a:fld>
            <a:endParaRPr/>
          </a:p>
        </p:txBody>
      </p:sp>
      <p:sp>
        <p:nvSpPr>
          <p:cNvPr id="14" name="TextBox 13">
            <a:extLst>
              <a:ext uri="{FF2B5EF4-FFF2-40B4-BE49-F238E27FC236}">
                <a16:creationId xmlns:a16="http://schemas.microsoft.com/office/drawing/2014/main" id="{FDDBEBB8-511E-44E8-A457-262D90DB49C6}"/>
              </a:ext>
            </a:extLst>
          </p:cNvPr>
          <p:cNvSpPr txBox="1"/>
          <p:nvPr/>
        </p:nvSpPr>
        <p:spPr>
          <a:xfrm>
            <a:off x="1040982" y="1494316"/>
            <a:ext cx="7776953" cy="344709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u="sng">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Decision making</a:t>
            </a:r>
            <a:r>
              <a:rPr lang="en-US"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p>
          <a:p>
            <a:r>
              <a:rPr lang="en-US"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1800" b="0" i="0">
                <a:solidFill>
                  <a:srgbClr val="000000"/>
                </a:solidFill>
                <a:effectLst/>
                <a:latin typeface="Arial" panose="020B0604020202020204" pitchFamily="34" charset="0"/>
              </a:rPr>
              <a:t>The decision statements are If-Then-Else statements. So when we try to match some condition, and perform some task, then we use the decision making statements. The basic usage is as follows :−</a:t>
            </a:r>
            <a:r>
              <a:rPr lang="en-US"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p>
          <a:p>
            <a:endParaRPr lang="en-US"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kumimoji="0" lang="en-US" altLang="en-US"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chemeClr val="tx1"/>
                </a:solidFill>
                <a:effectLst/>
                <a:highlight>
                  <a:srgbClr val="FFFF00"/>
                </a:highlight>
                <a:latin typeface="Courier New" panose="02070309020205020404" pitchFamily="49" charset="0"/>
                <a:cs typeface="Courier New" panose="02070309020205020404" pitchFamily="49" charset="0"/>
              </a:rPr>
              <a:t>If &lt;condition&gt; is true, Then &lt;do this&gt;, Else</a:t>
            </a:r>
          </a:p>
          <a:p>
            <a:r>
              <a:rPr kumimoji="0" lang="en-US" altLang="en-US" sz="1600" b="1" i="0" u="none" strike="noStrike" cap="none" normalizeH="0" baseline="0">
                <a:ln>
                  <a:noFill/>
                </a:ln>
                <a:solidFill>
                  <a:schemeClr val="tx1"/>
                </a:solidFill>
                <a:effectLst/>
                <a:highlight>
                  <a:srgbClr val="FFFF00"/>
                </a:highlight>
                <a:latin typeface="Courier New" panose="02070309020205020404" pitchFamily="49" charset="0"/>
                <a:cs typeface="Courier New" panose="02070309020205020404" pitchFamily="49" charset="0"/>
              </a:rPr>
              <a:t> </a:t>
            </a:r>
          </a:p>
          <a:p>
            <a:r>
              <a:rPr lang="en-US" altLang="en-US" sz="1600" b="1">
                <a:solidFill>
                  <a:schemeClr val="tx1"/>
                </a:solidFill>
                <a:latin typeface="Courier New" panose="02070309020205020404" pitchFamily="49" charset="0"/>
                <a:cs typeface="Courier New" panose="02070309020205020404" pitchFamily="49" charset="0"/>
              </a:rPr>
              <a:t>          </a:t>
            </a:r>
            <a:r>
              <a:rPr lang="en-US" sz="1800" b="0" i="0">
                <a:solidFill>
                  <a:srgbClr val="000000"/>
                </a:solidFill>
                <a:effectLst/>
                <a:latin typeface="Arial" panose="020B0604020202020204" pitchFamily="34" charset="0"/>
              </a:rPr>
              <a:t>In some different programming languages, there are If-Else statements, but in Prolog we have to define our statements in some other manner. Following is an example of decision making in Prolog</a:t>
            </a:r>
            <a:r>
              <a:rPr lang="en-US" sz="1600" b="0" i="0">
                <a:solidFill>
                  <a:srgbClr val="000000"/>
                </a:solidFill>
                <a:effectLst/>
                <a:latin typeface="Arial" panose="020B0604020202020204" pitchFamily="34" charset="0"/>
              </a:rPr>
              <a:t>.</a:t>
            </a:r>
            <a:endParaRPr lang="en-US" sz="1200" b="1">
              <a:solidFill>
                <a:schemeClr val="tx1"/>
              </a:solidFill>
              <a:latin typeface="Arial" panose="020B0604020202020204" pitchFamily="34" charset="0"/>
            </a:endParaRPr>
          </a:p>
          <a:p>
            <a:r>
              <a:rPr lang="en-US" sz="1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endParaRPr lang="en-IN" sz="2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597478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55"/>
        <p:cNvGrpSpPr/>
        <p:nvPr/>
      </p:nvGrpSpPr>
      <p:grpSpPr>
        <a:xfrm>
          <a:off x="0" y="0"/>
          <a:ext cx="0" cy="0"/>
          <a:chOff x="0" y="0"/>
          <a:chExt cx="0" cy="0"/>
        </a:xfrm>
      </p:grpSpPr>
      <p:sp>
        <p:nvSpPr>
          <p:cNvPr id="656" name="Google Shape;656;p28"/>
          <p:cNvSpPr txBox="1">
            <a:spLocks noGrp="1"/>
          </p:cNvSpPr>
          <p:nvPr>
            <p:ph type="ctrTitle" idx="4294967295"/>
          </p:nvPr>
        </p:nvSpPr>
        <p:spPr>
          <a:xfrm>
            <a:off x="1307575" y="495600"/>
            <a:ext cx="71832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89,526,124$</a:t>
            </a:r>
            <a:endParaRPr sz="7200"/>
          </a:p>
        </p:txBody>
      </p:sp>
      <p:sp>
        <p:nvSpPr>
          <p:cNvPr id="657" name="Google Shape;657;p28"/>
          <p:cNvSpPr txBox="1">
            <a:spLocks noGrp="1"/>
          </p:cNvSpPr>
          <p:nvPr>
            <p:ph type="subTitle" idx="4294967295"/>
          </p:nvPr>
        </p:nvSpPr>
        <p:spPr>
          <a:xfrm>
            <a:off x="1307575" y="1258908"/>
            <a:ext cx="71832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That’s a lot of money</a:t>
            </a:r>
            <a:endParaRPr sz="2400"/>
          </a:p>
        </p:txBody>
      </p:sp>
      <p:sp>
        <p:nvSpPr>
          <p:cNvPr id="658" name="Google Shape;658;p28"/>
          <p:cNvSpPr txBox="1">
            <a:spLocks noGrp="1"/>
          </p:cNvSpPr>
          <p:nvPr>
            <p:ph type="ctrTitle" idx="4294967295"/>
          </p:nvPr>
        </p:nvSpPr>
        <p:spPr>
          <a:xfrm>
            <a:off x="1307575" y="3429292"/>
            <a:ext cx="71832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100%</a:t>
            </a:r>
            <a:endParaRPr sz="7200"/>
          </a:p>
        </p:txBody>
      </p:sp>
      <p:sp>
        <p:nvSpPr>
          <p:cNvPr id="659" name="Google Shape;659;p28"/>
          <p:cNvSpPr txBox="1">
            <a:spLocks noGrp="1"/>
          </p:cNvSpPr>
          <p:nvPr>
            <p:ph type="subTitle" idx="4294967295"/>
          </p:nvPr>
        </p:nvSpPr>
        <p:spPr>
          <a:xfrm>
            <a:off x="1307575" y="4192600"/>
            <a:ext cx="71832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Total success!</a:t>
            </a:r>
            <a:endParaRPr sz="2400"/>
          </a:p>
        </p:txBody>
      </p:sp>
      <p:sp>
        <p:nvSpPr>
          <p:cNvPr id="660" name="Google Shape;660;p28"/>
          <p:cNvSpPr txBox="1">
            <a:spLocks noGrp="1"/>
          </p:cNvSpPr>
          <p:nvPr>
            <p:ph type="ctrTitle" idx="4294967295"/>
          </p:nvPr>
        </p:nvSpPr>
        <p:spPr>
          <a:xfrm>
            <a:off x="1307575" y="1962446"/>
            <a:ext cx="71832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185,244</a:t>
            </a:r>
            <a:r>
              <a:rPr lang="en" sz="4800"/>
              <a:t> users</a:t>
            </a:r>
            <a:endParaRPr sz="4800"/>
          </a:p>
        </p:txBody>
      </p:sp>
      <p:sp>
        <p:nvSpPr>
          <p:cNvPr id="661" name="Google Shape;661;p28"/>
          <p:cNvSpPr txBox="1">
            <a:spLocks noGrp="1"/>
          </p:cNvSpPr>
          <p:nvPr>
            <p:ph type="subTitle" idx="4294967295"/>
          </p:nvPr>
        </p:nvSpPr>
        <p:spPr>
          <a:xfrm>
            <a:off x="1307575" y="2725754"/>
            <a:ext cx="71832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And a lot of users</a:t>
            </a:r>
            <a:endParaRPr sz="2400"/>
          </a:p>
        </p:txBody>
      </p:sp>
      <p:sp>
        <p:nvSpPr>
          <p:cNvPr id="662" name="Google Shape;662;p28"/>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21</a:t>
            </a:fld>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668" name="Google Shape;668;p2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669" name="Google Shape;669;p29"/>
          <p:cNvGrpSpPr/>
          <p:nvPr/>
        </p:nvGrpSpPr>
        <p:grpSpPr>
          <a:xfrm>
            <a:off x="6038025" y="3097010"/>
            <a:ext cx="2469661" cy="1384500"/>
            <a:chOff x="6038025" y="2598925"/>
            <a:chExt cx="2469661" cy="1384500"/>
          </a:xfrm>
        </p:grpSpPr>
        <p:cxnSp>
          <p:nvCxnSpPr>
            <p:cNvPr id="670" name="Google Shape;670;p29"/>
            <p:cNvCxnSpPr/>
            <p:nvPr/>
          </p:nvCxnSpPr>
          <p:spPr>
            <a:xfrm>
              <a:off x="6038025" y="3312550"/>
              <a:ext cx="582000" cy="0"/>
            </a:xfrm>
            <a:prstGeom prst="straightConnector1">
              <a:avLst/>
            </a:prstGeom>
            <a:noFill/>
            <a:ln w="9525" cap="flat" cmpd="sng">
              <a:solidFill>
                <a:schemeClr val="lt2"/>
              </a:solidFill>
              <a:prstDash val="solid"/>
              <a:round/>
              <a:headEnd type="none" w="sm" len="sm"/>
              <a:tailEnd type="none" w="sm" len="sm"/>
            </a:ln>
          </p:spPr>
        </p:cxnSp>
        <p:sp>
          <p:nvSpPr>
            <p:cNvPr id="671" name="Google Shape;671;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Roboto"/>
                  <a:ea typeface="Roboto"/>
                  <a:cs typeface="Roboto"/>
                  <a:sym typeface="Roboto"/>
                </a:rPr>
                <a:t>Vestibulum congue tempus</a:t>
              </a:r>
              <a:endParaRPr sz="1200" b="1">
                <a:solidFill>
                  <a:schemeClr val="dk1"/>
                </a:solidFill>
                <a:latin typeface="Roboto"/>
                <a:ea typeface="Roboto"/>
                <a:cs typeface="Roboto"/>
                <a:sym typeface="Roboto"/>
              </a:endParaRPr>
            </a:p>
            <a:p>
              <a:pPr marL="0" lvl="0" indent="0" algn="l" rtl="0">
                <a:spcBef>
                  <a:spcPts val="0"/>
                </a:spcBef>
                <a:spcAft>
                  <a:spcPts val="1600"/>
                </a:spcAft>
                <a:buNone/>
              </a:pPr>
              <a:r>
                <a:rPr lang="en" sz="800">
                  <a:solidFill>
                    <a:schemeClr val="dk1"/>
                  </a:solidFill>
                  <a:latin typeface="Roboto"/>
                  <a:ea typeface="Roboto"/>
                  <a:cs typeface="Roboto"/>
                  <a:sym typeface="Roboto"/>
                </a:rPr>
                <a:t>Lorem ipsum dolor sit amet, consectetur adipiscing elit, sed do eiusmod tempor. Donec facilisis lacus eget mauris.</a:t>
              </a:r>
              <a:endParaRPr sz="800" b="1">
                <a:solidFill>
                  <a:schemeClr val="dk1"/>
                </a:solidFill>
                <a:latin typeface="Roboto"/>
                <a:ea typeface="Roboto"/>
                <a:cs typeface="Roboto"/>
                <a:sym typeface="Roboto"/>
              </a:endParaRPr>
            </a:p>
          </p:txBody>
        </p:sp>
        <p:sp>
          <p:nvSpPr>
            <p:cNvPr id="672" name="Google Shape;672;p29"/>
            <p:cNvSpPr/>
            <p:nvPr/>
          </p:nvSpPr>
          <p:spPr>
            <a:xfrm>
              <a:off x="6424027" y="3212150"/>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3</a:t>
              </a:r>
              <a:endParaRPr sz="800">
                <a:solidFill>
                  <a:schemeClr val="lt1"/>
                </a:solidFill>
                <a:latin typeface="Barlow"/>
                <a:ea typeface="Barlow"/>
                <a:cs typeface="Barlow"/>
                <a:sym typeface="Barlow"/>
              </a:endParaRPr>
            </a:p>
          </p:txBody>
        </p:sp>
      </p:grpSp>
      <p:grpSp>
        <p:nvGrpSpPr>
          <p:cNvPr id="674" name="Google Shape;674;p29"/>
          <p:cNvGrpSpPr/>
          <p:nvPr/>
        </p:nvGrpSpPr>
        <p:grpSpPr>
          <a:xfrm>
            <a:off x="636321" y="2324528"/>
            <a:ext cx="2994729" cy="1384500"/>
            <a:chOff x="636321" y="1844098"/>
            <a:chExt cx="2994729" cy="1384500"/>
          </a:xfrm>
        </p:grpSpPr>
        <p:sp>
          <p:nvSpPr>
            <p:cNvPr id="675" name="Google Shape;675;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dk1"/>
                  </a:solidFill>
                  <a:latin typeface="Barlow"/>
                  <a:ea typeface="Barlow"/>
                  <a:cs typeface="Barlow"/>
                  <a:sym typeface="Barlow"/>
                </a:rPr>
                <a:t>Vestibulum congue tempus</a:t>
              </a:r>
              <a:endParaRPr sz="1200" b="1">
                <a:solidFill>
                  <a:schemeClr val="dk1"/>
                </a:solidFill>
                <a:latin typeface="Barlow"/>
                <a:ea typeface="Barlow"/>
                <a:cs typeface="Barlow"/>
                <a:sym typeface="Barlow"/>
              </a:endParaRPr>
            </a:p>
            <a:p>
              <a:pPr marL="0" lvl="0" indent="0" algn="r" rtl="0">
                <a:spcBef>
                  <a:spcPts val="0"/>
                </a:spcBef>
                <a:spcAft>
                  <a:spcPts val="1600"/>
                </a:spcAft>
                <a:buNone/>
              </a:pPr>
              <a:r>
                <a:rPr lang="en" sz="800">
                  <a:solidFill>
                    <a:schemeClr val="dk1"/>
                  </a:solidFill>
                  <a:latin typeface="Barlow"/>
                  <a:ea typeface="Barlow"/>
                  <a:cs typeface="Barlow"/>
                  <a:sym typeface="Barlow"/>
                </a:rPr>
                <a:t>Lorem ipsum dolor sit amet, consectetur adipiscing elit, sed do eiusmod tempor. Donec facilisis lacus eget mauris.</a:t>
              </a:r>
              <a:endParaRPr sz="800" b="1">
                <a:solidFill>
                  <a:schemeClr val="dk1"/>
                </a:solidFill>
                <a:latin typeface="Barlow"/>
                <a:ea typeface="Barlow"/>
                <a:cs typeface="Barlow"/>
                <a:sym typeface="Barlow"/>
              </a:endParaRPr>
            </a:p>
          </p:txBody>
        </p:sp>
        <p:cxnSp>
          <p:nvCxnSpPr>
            <p:cNvPr id="676" name="Google Shape;676;p29"/>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677" name="Google Shape;677;p29"/>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2</a:t>
              </a:r>
              <a:endParaRPr sz="800">
                <a:solidFill>
                  <a:schemeClr val="lt1"/>
                </a:solidFill>
                <a:latin typeface="Barlow"/>
                <a:ea typeface="Barlow"/>
                <a:cs typeface="Barlow"/>
                <a:sym typeface="Barlow"/>
              </a:endParaRPr>
            </a:p>
          </p:txBody>
        </p:sp>
      </p:grpSp>
      <p:grpSp>
        <p:nvGrpSpPr>
          <p:cNvPr id="679" name="Google Shape;679;p29"/>
          <p:cNvGrpSpPr/>
          <p:nvPr/>
        </p:nvGrpSpPr>
        <p:grpSpPr>
          <a:xfrm>
            <a:off x="4908100" y="1423345"/>
            <a:ext cx="3599586" cy="1384500"/>
            <a:chOff x="4908100" y="889950"/>
            <a:chExt cx="3599586" cy="1384500"/>
          </a:xfrm>
        </p:grpSpPr>
        <p:cxnSp>
          <p:nvCxnSpPr>
            <p:cNvPr id="680" name="Google Shape;680;p29"/>
            <p:cNvCxnSpPr/>
            <p:nvPr/>
          </p:nvCxnSpPr>
          <p:spPr>
            <a:xfrm>
              <a:off x="4908100" y="1593250"/>
              <a:ext cx="1715100" cy="0"/>
            </a:xfrm>
            <a:prstGeom prst="straightConnector1">
              <a:avLst/>
            </a:prstGeom>
            <a:noFill/>
            <a:ln w="9525" cap="flat" cmpd="sng">
              <a:solidFill>
                <a:schemeClr val="lt2"/>
              </a:solidFill>
              <a:prstDash val="solid"/>
              <a:round/>
              <a:headEnd type="none" w="sm" len="sm"/>
              <a:tailEnd type="none" w="sm" len="sm"/>
            </a:ln>
          </p:spPr>
        </p:cxnSp>
        <p:sp>
          <p:nvSpPr>
            <p:cNvPr id="681" name="Google Shape;681;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Barlow"/>
                  <a:ea typeface="Barlow"/>
                  <a:cs typeface="Barlow"/>
                  <a:sym typeface="Barlow"/>
                </a:rPr>
                <a:t>Vestibulum congue tempus</a:t>
              </a:r>
              <a:endParaRPr sz="1200" b="1">
                <a:solidFill>
                  <a:schemeClr val="dk1"/>
                </a:solidFill>
                <a:latin typeface="Barlow"/>
                <a:ea typeface="Barlow"/>
                <a:cs typeface="Barlow"/>
                <a:sym typeface="Barlow"/>
              </a:endParaRPr>
            </a:p>
            <a:p>
              <a:pPr marL="0" lvl="0" indent="0" algn="l" rtl="0">
                <a:spcBef>
                  <a:spcPts val="0"/>
                </a:spcBef>
                <a:spcAft>
                  <a:spcPts val="1600"/>
                </a:spcAft>
                <a:buNone/>
              </a:pPr>
              <a:r>
                <a:rPr lang="en" sz="800">
                  <a:solidFill>
                    <a:schemeClr val="dk1"/>
                  </a:solidFill>
                  <a:latin typeface="Barlow"/>
                  <a:ea typeface="Barlow"/>
                  <a:cs typeface="Barlow"/>
                  <a:sym typeface="Barlow"/>
                </a:rPr>
                <a:t>Lorem ipsum dolor sit amet, consectetur adipiscing elit, sed do eiusmod tempor. Donec facilisis lacus eget mauris.</a:t>
              </a:r>
              <a:endParaRPr sz="800" b="1">
                <a:solidFill>
                  <a:schemeClr val="dk1"/>
                </a:solidFill>
                <a:latin typeface="Barlow"/>
                <a:ea typeface="Barlow"/>
                <a:cs typeface="Barlow"/>
                <a:sym typeface="Barlow"/>
              </a:endParaRPr>
            </a:p>
          </p:txBody>
        </p:sp>
        <p:sp>
          <p:nvSpPr>
            <p:cNvPr id="682" name="Google Shape;682;p29"/>
            <p:cNvSpPr/>
            <p:nvPr/>
          </p:nvSpPr>
          <p:spPr>
            <a:xfrm>
              <a:off x="642783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1</a:t>
              </a:r>
              <a:endParaRPr sz="800">
                <a:solidFill>
                  <a:schemeClr val="lt1"/>
                </a:solidFill>
                <a:latin typeface="Barlow"/>
                <a:ea typeface="Barlow"/>
                <a:cs typeface="Barlow"/>
                <a:sym typeface="Barlow"/>
              </a:endParaRPr>
            </a:p>
          </p:txBody>
        </p:sp>
      </p:grpSp>
      <p:grpSp>
        <p:nvGrpSpPr>
          <p:cNvPr id="684" name="Google Shape;684;p29"/>
          <p:cNvGrpSpPr/>
          <p:nvPr/>
        </p:nvGrpSpPr>
        <p:grpSpPr>
          <a:xfrm>
            <a:off x="2814594" y="1631550"/>
            <a:ext cx="3514811" cy="3252003"/>
            <a:chOff x="2991269" y="1153325"/>
            <a:chExt cx="3514811" cy="3252003"/>
          </a:xfrm>
        </p:grpSpPr>
        <p:sp>
          <p:nvSpPr>
            <p:cNvPr id="685" name="Google Shape;685;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lt2"/>
            </a:solidFill>
            <a:ln>
              <a:noFill/>
            </a:ln>
          </p:spPr>
        </p:sp>
        <p:sp>
          <p:nvSpPr>
            <p:cNvPr id="686" name="Google Shape;686;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687" name="Google Shape;687;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688" name="Google Shape;688;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lt2"/>
            </a:solidFill>
            <a:ln>
              <a:noFill/>
            </a:ln>
          </p:spPr>
        </p:sp>
        <p:sp>
          <p:nvSpPr>
            <p:cNvPr id="689" name="Google Shape;689;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690" name="Google Shape;690;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691" name="Google Shape;691;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692" name="Google Shape;692;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31"/>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p>
            <a:pPr marL="0" lvl="0" indent="0" algn="l" rtl="0">
              <a:spcBef>
                <a:spcPts val="360"/>
              </a:spcBef>
              <a:spcAft>
                <a:spcPts val="0"/>
              </a:spcAft>
              <a:buNone/>
            </a:pPr>
            <a:r>
              <a:rPr lang="en"/>
              <a:t>You can insert graphs from Excel or Google Sheets</a:t>
            </a:r>
            <a:endParaRPr/>
          </a:p>
        </p:txBody>
      </p:sp>
      <p:sp>
        <p:nvSpPr>
          <p:cNvPr id="710" name="Google Shape;710;p3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cxnSp>
        <p:nvCxnSpPr>
          <p:cNvPr id="711" name="Google Shape;711;p31"/>
          <p:cNvCxnSpPr/>
          <p:nvPr/>
        </p:nvCxnSpPr>
        <p:spPr>
          <a:xfrm>
            <a:off x="1333500" y="819549"/>
            <a:ext cx="6513000" cy="0"/>
          </a:xfrm>
          <a:prstGeom prst="straightConnector1">
            <a:avLst/>
          </a:prstGeom>
          <a:noFill/>
          <a:ln w="9525" cap="flat" cmpd="sng">
            <a:solidFill>
              <a:schemeClr val="lt2"/>
            </a:solidFill>
            <a:prstDash val="solid"/>
            <a:round/>
            <a:headEnd type="none" w="med" len="med"/>
            <a:tailEnd type="none" w="med" len="med"/>
          </a:ln>
        </p:spPr>
      </p:cxnSp>
      <p:cxnSp>
        <p:nvCxnSpPr>
          <p:cNvPr id="712" name="Google Shape;712;p31"/>
          <p:cNvCxnSpPr/>
          <p:nvPr/>
        </p:nvCxnSpPr>
        <p:spPr>
          <a:xfrm>
            <a:off x="1333500" y="1529031"/>
            <a:ext cx="6513000" cy="0"/>
          </a:xfrm>
          <a:prstGeom prst="straightConnector1">
            <a:avLst/>
          </a:prstGeom>
          <a:noFill/>
          <a:ln w="9525" cap="flat" cmpd="sng">
            <a:solidFill>
              <a:schemeClr val="lt2"/>
            </a:solidFill>
            <a:prstDash val="solid"/>
            <a:round/>
            <a:headEnd type="none" w="med" len="med"/>
            <a:tailEnd type="none" w="med" len="med"/>
          </a:ln>
        </p:spPr>
      </p:cxnSp>
      <p:cxnSp>
        <p:nvCxnSpPr>
          <p:cNvPr id="713" name="Google Shape;713;p31"/>
          <p:cNvCxnSpPr/>
          <p:nvPr/>
        </p:nvCxnSpPr>
        <p:spPr>
          <a:xfrm>
            <a:off x="1333500" y="2238513"/>
            <a:ext cx="6513000" cy="0"/>
          </a:xfrm>
          <a:prstGeom prst="straightConnector1">
            <a:avLst/>
          </a:prstGeom>
          <a:noFill/>
          <a:ln w="9525" cap="flat" cmpd="sng">
            <a:solidFill>
              <a:schemeClr val="lt2"/>
            </a:solidFill>
            <a:prstDash val="solid"/>
            <a:round/>
            <a:headEnd type="none" w="med" len="med"/>
            <a:tailEnd type="none" w="med" len="med"/>
          </a:ln>
        </p:spPr>
      </p:cxnSp>
      <p:cxnSp>
        <p:nvCxnSpPr>
          <p:cNvPr id="714" name="Google Shape;714;p31"/>
          <p:cNvCxnSpPr/>
          <p:nvPr/>
        </p:nvCxnSpPr>
        <p:spPr>
          <a:xfrm>
            <a:off x="1333500" y="2947996"/>
            <a:ext cx="6513000" cy="0"/>
          </a:xfrm>
          <a:prstGeom prst="straightConnector1">
            <a:avLst/>
          </a:prstGeom>
          <a:noFill/>
          <a:ln w="9525" cap="flat" cmpd="sng">
            <a:solidFill>
              <a:schemeClr val="lt2"/>
            </a:solidFill>
            <a:prstDash val="solid"/>
            <a:round/>
            <a:headEnd type="none" w="med" len="med"/>
            <a:tailEnd type="none" w="med" len="med"/>
          </a:ln>
        </p:spPr>
      </p:cxnSp>
      <p:cxnSp>
        <p:nvCxnSpPr>
          <p:cNvPr id="715" name="Google Shape;715;p31"/>
          <p:cNvCxnSpPr/>
          <p:nvPr/>
        </p:nvCxnSpPr>
        <p:spPr>
          <a:xfrm>
            <a:off x="1333500" y="3679376"/>
            <a:ext cx="6513000" cy="0"/>
          </a:xfrm>
          <a:prstGeom prst="straightConnector1">
            <a:avLst/>
          </a:prstGeom>
          <a:noFill/>
          <a:ln w="9525" cap="flat" cmpd="sng">
            <a:solidFill>
              <a:schemeClr val="lt2"/>
            </a:solidFill>
            <a:prstDash val="solid"/>
            <a:round/>
            <a:headEnd type="none" w="med" len="med"/>
            <a:tailEnd type="none" w="med" len="med"/>
          </a:ln>
        </p:spPr>
      </p:cxnSp>
      <p:sp>
        <p:nvSpPr>
          <p:cNvPr id="716" name="Google Shape;716;p31"/>
          <p:cNvSpPr txBox="1"/>
          <p:nvPr/>
        </p:nvSpPr>
        <p:spPr>
          <a:xfrm>
            <a:off x="1264015" y="660800"/>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Barlow"/>
                <a:ea typeface="Barlow"/>
                <a:cs typeface="Barlow"/>
                <a:sym typeface="Barlow"/>
              </a:rPr>
              <a:t>4000</a:t>
            </a:r>
            <a:endParaRPr sz="1000">
              <a:solidFill>
                <a:schemeClr val="dk2"/>
              </a:solidFill>
              <a:latin typeface="Barlow"/>
              <a:ea typeface="Barlow"/>
              <a:cs typeface="Barlow"/>
              <a:sym typeface="Barlow"/>
            </a:endParaRPr>
          </a:p>
          <a:p>
            <a:pPr marL="0" marR="0" lvl="0" indent="0" algn="r" rtl="0">
              <a:lnSpc>
                <a:spcPct val="100000"/>
              </a:lnSpc>
              <a:spcBef>
                <a:spcPts val="4400"/>
              </a:spcBef>
              <a:spcAft>
                <a:spcPts val="0"/>
              </a:spcAft>
              <a:buNone/>
            </a:pPr>
            <a:r>
              <a:rPr lang="en" sz="1000">
                <a:solidFill>
                  <a:schemeClr val="dk2"/>
                </a:solidFill>
                <a:latin typeface="Barlow"/>
                <a:ea typeface="Barlow"/>
                <a:cs typeface="Barlow"/>
                <a:sym typeface="Barlow"/>
              </a:rPr>
              <a:t>3000</a:t>
            </a:r>
            <a:endParaRPr sz="1000">
              <a:solidFill>
                <a:schemeClr val="dk2"/>
              </a:solidFill>
              <a:latin typeface="Barlow"/>
              <a:ea typeface="Barlow"/>
              <a:cs typeface="Barlow"/>
              <a:sym typeface="Barlow"/>
            </a:endParaRPr>
          </a:p>
          <a:p>
            <a:pPr marL="0" marR="0" lvl="0" indent="0" algn="r" rtl="0">
              <a:lnSpc>
                <a:spcPct val="100000"/>
              </a:lnSpc>
              <a:spcBef>
                <a:spcPts val="4400"/>
              </a:spcBef>
              <a:spcAft>
                <a:spcPts val="0"/>
              </a:spcAft>
              <a:buNone/>
            </a:pPr>
            <a:r>
              <a:rPr lang="en" sz="1000">
                <a:solidFill>
                  <a:schemeClr val="dk2"/>
                </a:solidFill>
                <a:latin typeface="Barlow"/>
                <a:ea typeface="Barlow"/>
                <a:cs typeface="Barlow"/>
                <a:sym typeface="Barlow"/>
              </a:rPr>
              <a:t>2000</a:t>
            </a:r>
            <a:endParaRPr sz="1000">
              <a:solidFill>
                <a:schemeClr val="dk2"/>
              </a:solidFill>
              <a:latin typeface="Barlow"/>
              <a:ea typeface="Barlow"/>
              <a:cs typeface="Barlow"/>
              <a:sym typeface="Barlow"/>
            </a:endParaRPr>
          </a:p>
          <a:p>
            <a:pPr marL="0" marR="0" lvl="0" indent="0" algn="r" rtl="0">
              <a:lnSpc>
                <a:spcPct val="100000"/>
              </a:lnSpc>
              <a:spcBef>
                <a:spcPts val="4400"/>
              </a:spcBef>
              <a:spcAft>
                <a:spcPts val="0"/>
              </a:spcAft>
              <a:buNone/>
            </a:pPr>
            <a:r>
              <a:rPr lang="en" sz="1000">
                <a:solidFill>
                  <a:schemeClr val="dk2"/>
                </a:solidFill>
                <a:latin typeface="Barlow"/>
                <a:ea typeface="Barlow"/>
                <a:cs typeface="Barlow"/>
                <a:sym typeface="Barlow"/>
              </a:rPr>
              <a:t>1000</a:t>
            </a:r>
            <a:endParaRPr sz="1000">
              <a:solidFill>
                <a:schemeClr val="dk2"/>
              </a:solidFill>
              <a:latin typeface="Barlow"/>
              <a:ea typeface="Barlow"/>
              <a:cs typeface="Barlow"/>
              <a:sym typeface="Barlow"/>
            </a:endParaRPr>
          </a:p>
          <a:p>
            <a:pPr marL="0" marR="0" lvl="0" indent="0" algn="r" rtl="0">
              <a:lnSpc>
                <a:spcPct val="100000"/>
              </a:lnSpc>
              <a:spcBef>
                <a:spcPts val="4400"/>
              </a:spcBef>
              <a:spcAft>
                <a:spcPts val="4400"/>
              </a:spcAft>
              <a:buNone/>
            </a:pPr>
            <a:r>
              <a:rPr lang="en" sz="1000">
                <a:solidFill>
                  <a:schemeClr val="dk2"/>
                </a:solidFill>
                <a:latin typeface="Barlow"/>
                <a:ea typeface="Barlow"/>
                <a:cs typeface="Barlow"/>
                <a:sym typeface="Barlow"/>
              </a:rPr>
              <a:t>0</a:t>
            </a:r>
            <a:endParaRPr sz="1000">
              <a:solidFill>
                <a:schemeClr val="dk2"/>
              </a:solidFill>
              <a:latin typeface="Barlow"/>
              <a:ea typeface="Barlow"/>
              <a:cs typeface="Barlow"/>
              <a:sym typeface="Barlow"/>
            </a:endParaRPr>
          </a:p>
        </p:txBody>
      </p:sp>
      <p:sp>
        <p:nvSpPr>
          <p:cNvPr id="717" name="Google Shape;717;p31"/>
          <p:cNvSpPr/>
          <p:nvPr/>
        </p:nvSpPr>
        <p:spPr>
          <a:xfrm>
            <a:off x="1891576" y="2125786"/>
            <a:ext cx="2103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2174306" y="1731723"/>
            <a:ext cx="210300" cy="194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2457035" y="2238513"/>
            <a:ext cx="210300" cy="144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3468778" y="2439576"/>
            <a:ext cx="2103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751507" y="1841193"/>
            <a:ext cx="210300" cy="183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4034237" y="973873"/>
            <a:ext cx="210300" cy="270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5045979" y="1884968"/>
            <a:ext cx="2103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5328709" y="819425"/>
            <a:ext cx="210300" cy="28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5611439" y="2067411"/>
            <a:ext cx="210300" cy="1611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6623181" y="2497950"/>
            <a:ext cx="2103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6905911" y="1038468"/>
            <a:ext cx="210300" cy="2641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7188640" y="1352258"/>
            <a:ext cx="210300" cy="23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557275" y="373700"/>
            <a:ext cx="28407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a:latin typeface="Barlow SemiBold"/>
                <a:ea typeface="Barlow SemiBold"/>
                <a:cs typeface="Barlow SemiBold"/>
                <a:sym typeface="Barlow SemiBold"/>
              </a:rPr>
              <a:t>Mobile project</a:t>
            </a:r>
            <a:endParaRPr sz="2000">
              <a:latin typeface="Barlow SemiBold"/>
              <a:ea typeface="Barlow SemiBold"/>
              <a:cs typeface="Barlow SemiBold"/>
              <a:sym typeface="Barlow SemiBold"/>
            </a:endParaRPr>
          </a:p>
          <a:p>
            <a:pPr marL="0" lvl="0" indent="0" algn="l" rtl="0">
              <a:spcBef>
                <a:spcPts val="600"/>
              </a:spcBef>
              <a:spcAft>
                <a:spcPts val="0"/>
              </a:spcAft>
              <a:buNone/>
            </a:pPr>
            <a:r>
              <a:rPr lang="en" sz="2000"/>
              <a:t>Show and explain your web, app or software projects using these gadget templates.</a:t>
            </a:r>
            <a:endParaRPr sz="200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735" name="Google Shape;735;p32"/>
          <p:cNvGrpSpPr/>
          <p:nvPr/>
        </p:nvGrpSpPr>
        <p:grpSpPr>
          <a:xfrm>
            <a:off x="5031637" y="373572"/>
            <a:ext cx="2119546" cy="4396359"/>
            <a:chOff x="2547150" y="238125"/>
            <a:chExt cx="2525675" cy="5238750"/>
          </a:xfrm>
        </p:grpSpPr>
        <p:sp>
          <p:nvSpPr>
            <p:cNvPr id="736" name="Google Shape;73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40" name="Google Shape;740;p32"/>
          <p:cNvPicPr preferRelativeResize="0"/>
          <p:nvPr/>
        </p:nvPicPr>
        <p:blipFill rotWithShape="1">
          <a:blip r:embed="rId3">
            <a:alphaModFix/>
          </a:blip>
          <a:srcRect b="23786"/>
          <a:stretch/>
        </p:blipFill>
        <p:spPr>
          <a:xfrm>
            <a:off x="5078638" y="756087"/>
            <a:ext cx="2025525" cy="363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3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grpSp>
        <p:nvGrpSpPr>
          <p:cNvPr id="746" name="Google Shape;746;p33"/>
          <p:cNvGrpSpPr/>
          <p:nvPr/>
        </p:nvGrpSpPr>
        <p:grpSpPr>
          <a:xfrm>
            <a:off x="4726652" y="465959"/>
            <a:ext cx="2736410" cy="4222433"/>
            <a:chOff x="2112475" y="238125"/>
            <a:chExt cx="3395050" cy="5238750"/>
          </a:xfrm>
        </p:grpSpPr>
        <p:sp>
          <p:nvSpPr>
            <p:cNvPr id="747" name="Google Shape;747;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3"/>
          <p:cNvSpPr txBox="1">
            <a:spLocks noGrp="1"/>
          </p:cNvSpPr>
          <p:nvPr>
            <p:ph type="body" idx="4294967295"/>
          </p:nvPr>
        </p:nvSpPr>
        <p:spPr>
          <a:xfrm>
            <a:off x="1557275" y="373700"/>
            <a:ext cx="28407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a:latin typeface="Barlow SemiBold"/>
                <a:ea typeface="Barlow SemiBold"/>
                <a:cs typeface="Barlow SemiBold"/>
                <a:sym typeface="Barlow SemiBold"/>
              </a:rPr>
              <a:t>Tablet project</a:t>
            </a:r>
            <a:endParaRPr sz="2000">
              <a:latin typeface="Barlow SemiBold"/>
              <a:ea typeface="Barlow SemiBold"/>
              <a:cs typeface="Barlow SemiBold"/>
              <a:sym typeface="Barlow SemiBold"/>
            </a:endParaRPr>
          </a:p>
          <a:p>
            <a:pPr marL="0" lvl="0" indent="0" algn="l" rtl="0">
              <a:spcBef>
                <a:spcPts val="600"/>
              </a:spcBef>
              <a:spcAft>
                <a:spcPts val="0"/>
              </a:spcAft>
              <a:buNone/>
            </a:pPr>
            <a:r>
              <a:rPr lang="en" sz="2000"/>
              <a:t>Show and explain your web, app or software projects using these gadget templates.</a:t>
            </a:r>
            <a:endParaRPr sz="2000"/>
          </a:p>
        </p:txBody>
      </p:sp>
      <p:pic>
        <p:nvPicPr>
          <p:cNvPr id="752" name="Google Shape;752;p33"/>
          <p:cNvPicPr preferRelativeResize="0"/>
          <p:nvPr/>
        </p:nvPicPr>
        <p:blipFill>
          <a:blip r:embed="rId3">
            <a:alphaModFix/>
          </a:blip>
          <a:stretch>
            <a:fillRect/>
          </a:stretch>
        </p:blipFill>
        <p:spPr>
          <a:xfrm>
            <a:off x="4795938" y="839688"/>
            <a:ext cx="2597800" cy="3463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3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758" name="Google Shape;758;p34"/>
          <p:cNvGrpSpPr/>
          <p:nvPr/>
        </p:nvGrpSpPr>
        <p:grpSpPr>
          <a:xfrm>
            <a:off x="3933249" y="1241129"/>
            <a:ext cx="4542205" cy="2661224"/>
            <a:chOff x="1177450" y="241631"/>
            <a:chExt cx="6173152" cy="3616776"/>
          </a:xfrm>
        </p:grpSpPr>
        <p:sp>
          <p:nvSpPr>
            <p:cNvPr id="759" name="Google Shape;759;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3" name="Google Shape;763;p34"/>
          <p:cNvSpPr txBox="1">
            <a:spLocks noGrp="1"/>
          </p:cNvSpPr>
          <p:nvPr>
            <p:ph type="body" idx="4294967295"/>
          </p:nvPr>
        </p:nvSpPr>
        <p:spPr>
          <a:xfrm>
            <a:off x="1277293" y="3737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a:latin typeface="Barlow SemiBold"/>
                <a:ea typeface="Barlow SemiBold"/>
                <a:cs typeface="Barlow SemiBold"/>
                <a:sym typeface="Barlow SemiBold"/>
              </a:rPr>
              <a:t>Desktop project</a:t>
            </a:r>
            <a:endParaRPr sz="2000">
              <a:latin typeface="Barlow SemiBold"/>
              <a:ea typeface="Barlow SemiBold"/>
              <a:cs typeface="Barlow SemiBold"/>
              <a:sym typeface="Barlow SemiBold"/>
            </a:endParaRPr>
          </a:p>
          <a:p>
            <a:pPr marL="0" lvl="0" indent="0" algn="l" rtl="0">
              <a:spcBef>
                <a:spcPts val="600"/>
              </a:spcBef>
              <a:spcAft>
                <a:spcPts val="0"/>
              </a:spcAft>
              <a:buNone/>
            </a:pPr>
            <a:r>
              <a:rPr lang="en" sz="2000"/>
              <a:t>Show and explain your web, app or software projects using these gadget templates.</a:t>
            </a:r>
            <a:endParaRPr sz="2000"/>
          </a:p>
        </p:txBody>
      </p:sp>
      <p:pic>
        <p:nvPicPr>
          <p:cNvPr id="764" name="Google Shape;764;p34"/>
          <p:cNvPicPr preferRelativeResize="0"/>
          <p:nvPr/>
        </p:nvPicPr>
        <p:blipFill rotWithShape="1">
          <a:blip r:embed="rId3">
            <a:alphaModFix/>
          </a:blip>
          <a:srcRect b="6620"/>
          <a:stretch/>
        </p:blipFill>
        <p:spPr>
          <a:xfrm>
            <a:off x="4445550" y="1387850"/>
            <a:ext cx="3530550" cy="2242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27</a:t>
            </a:fld>
            <a:endParaRPr>
              <a:solidFill>
                <a:schemeClr val="dk1"/>
              </a:solidFill>
            </a:endParaRPr>
          </a:p>
        </p:txBody>
      </p:sp>
      <p:sp>
        <p:nvSpPr>
          <p:cNvPr id="770" name="Google Shape;770;p35"/>
          <p:cNvSpPr txBox="1">
            <a:spLocks noGrp="1"/>
          </p:cNvSpPr>
          <p:nvPr>
            <p:ph type="ctrTitle" idx="4294967295"/>
          </p:nvPr>
        </p:nvSpPr>
        <p:spPr>
          <a:xfrm>
            <a:off x="4201550" y="1202463"/>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771" name="Google Shape;771;p35"/>
          <p:cNvSpPr txBox="1">
            <a:spLocks noGrp="1"/>
          </p:cNvSpPr>
          <p:nvPr>
            <p:ph type="subTitle" idx="4294967295"/>
          </p:nvPr>
        </p:nvSpPr>
        <p:spPr>
          <a:xfrm>
            <a:off x="4201550" y="2063638"/>
            <a:ext cx="4288800" cy="187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highlight>
                  <a:schemeClr val="accent1"/>
                </a:highlight>
                <a:latin typeface="Barlow SemiBold"/>
                <a:ea typeface="Barlow SemiBold"/>
                <a:cs typeface="Barlow SemiBold"/>
                <a:sym typeface="Barlow SemiBold"/>
              </a:rPr>
              <a:t>Any questions?</a:t>
            </a:r>
            <a:endParaRPr>
              <a:highlight>
                <a:schemeClr val="accent1"/>
              </a:highlight>
              <a:latin typeface="Barlow SemiBold"/>
              <a:ea typeface="Barlow SemiBold"/>
              <a:cs typeface="Barlow SemiBold"/>
              <a:sym typeface="Barlow SemiBold"/>
            </a:endParaRPr>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772" name="Google Shape;772;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778" name="Google Shape;778;p36"/>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779" name="Google Shape;779;p3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785" name="Google Shape;785;p37"/>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Barlow Semibold</a:t>
            </a:r>
            <a:endParaRPr sz="1800"/>
          </a:p>
          <a:p>
            <a:pPr marL="457200" lvl="0" indent="-342900" algn="l" rtl="0">
              <a:lnSpc>
                <a:spcPct val="115000"/>
              </a:lnSpc>
              <a:spcBef>
                <a:spcPts val="0"/>
              </a:spcBef>
              <a:spcAft>
                <a:spcPts val="0"/>
              </a:spcAft>
              <a:buSzPts val="1800"/>
              <a:buChar char="▪"/>
            </a:pPr>
            <a:r>
              <a:rPr lang="en" sz="1800"/>
              <a:t>Body copy: Barlow Light</a:t>
            </a:r>
            <a:endParaRPr sz="1800"/>
          </a:p>
          <a:p>
            <a:pPr marL="0" lvl="0" indent="0" algn="l" rtl="0">
              <a:lnSpc>
                <a:spcPct val="115000"/>
              </a:lnSpc>
              <a:spcBef>
                <a:spcPts val="600"/>
              </a:spcBef>
              <a:spcAft>
                <a:spcPts val="0"/>
              </a:spcAft>
              <a:buNone/>
            </a:pPr>
            <a:r>
              <a:rPr lang="en" sz="1800"/>
              <a:t>Download for free at:</a:t>
            </a:r>
            <a:br>
              <a:rPr lang="en" sz="1800"/>
            </a:br>
            <a:r>
              <a:rPr lang="en" sz="1800" u="sng">
                <a:solidFill>
                  <a:schemeClr val="hlink"/>
                </a:solidFill>
                <a:hlinkClick r:id="rId3"/>
              </a:rPr>
              <a:t>https://www.fontsquirrel.com/fonts/barlow</a:t>
            </a:r>
            <a:endParaRPr sz="1800"/>
          </a:p>
          <a:p>
            <a:pPr marL="0" lvl="0" indent="0" algn="l" rtl="0">
              <a:lnSpc>
                <a:spcPct val="115000"/>
              </a:lnSpc>
              <a:spcBef>
                <a:spcPts val="600"/>
              </a:spcBef>
              <a:spcAft>
                <a:spcPts val="0"/>
              </a:spcAft>
              <a:buNone/>
            </a:pPr>
            <a:endParaRPr sz="1800"/>
          </a:p>
        </p:txBody>
      </p:sp>
      <p:sp>
        <p:nvSpPr>
          <p:cNvPr id="786" name="Google Shape;786;p37"/>
          <p:cNvSpPr txBox="1"/>
          <p:nvPr/>
        </p:nvSpPr>
        <p:spPr>
          <a:xfrm>
            <a:off x="1199775" y="3951900"/>
            <a:ext cx="730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dk2"/>
                </a:solidFill>
                <a:latin typeface="Barlow SemiBold"/>
                <a:ea typeface="Barlow SemiBold"/>
                <a:cs typeface="Barlow SemiBold"/>
                <a:sym typeface="Barlow SemiBold"/>
              </a:rPr>
              <a:t>You don’t need to keep this slide in your presentation. It’s only here to serve you as a design guide if you need to create new slides or download the fonts to edit the presentation in PowerPoint®</a:t>
            </a:r>
            <a:endParaRPr sz="1200">
              <a:solidFill>
                <a:schemeClr val="dk2"/>
              </a:solidFill>
              <a:latin typeface="Barlow SemiBold"/>
              <a:ea typeface="Barlow SemiBold"/>
              <a:cs typeface="Barlow SemiBold"/>
              <a:sym typeface="Barlow SemiBold"/>
            </a:endParaRPr>
          </a:p>
          <a:p>
            <a:pPr marL="0" lvl="0" indent="0" algn="l" rtl="0">
              <a:spcBef>
                <a:spcPts val="0"/>
              </a:spcBef>
              <a:spcAft>
                <a:spcPts val="0"/>
              </a:spcAft>
              <a:buClr>
                <a:schemeClr val="dk1"/>
              </a:buClr>
              <a:buSzPts val="1100"/>
              <a:buFont typeface="Arial"/>
              <a:buNone/>
            </a:pPr>
            <a:endParaRPr sz="1200">
              <a:solidFill>
                <a:schemeClr val="dk2"/>
              </a:solidFill>
              <a:latin typeface="Barlow SemiBold"/>
              <a:ea typeface="Barlow SemiBold"/>
              <a:cs typeface="Barlow SemiBold"/>
              <a:sym typeface="Barlow SemiBold"/>
            </a:endParaRPr>
          </a:p>
          <a:p>
            <a:pPr marL="0" lvl="0" indent="0" algn="l" rtl="0">
              <a:spcBef>
                <a:spcPts val="0"/>
              </a:spcBef>
              <a:spcAft>
                <a:spcPts val="0"/>
              </a:spcAft>
              <a:buNone/>
            </a:pPr>
            <a:endParaRPr sz="1200">
              <a:solidFill>
                <a:schemeClr val="dk2"/>
              </a:solidFill>
              <a:latin typeface="Barlow SemiBold"/>
              <a:ea typeface="Barlow SemiBold"/>
              <a:cs typeface="Barlow SemiBold"/>
              <a:sym typeface="Barlow SemiBold"/>
            </a:endParaRPr>
          </a:p>
        </p:txBody>
      </p:sp>
      <p:sp>
        <p:nvSpPr>
          <p:cNvPr id="787" name="Google Shape;787;p3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7" name="Google Shape;537;p16"/>
          <p:cNvSpPr txBox="1">
            <a:spLocks noGrp="1"/>
          </p:cNvSpPr>
          <p:nvPr>
            <p:ph type="subTitle" idx="4294967295"/>
          </p:nvPr>
        </p:nvSpPr>
        <p:spPr>
          <a:xfrm>
            <a:off x="1337848" y="637953"/>
            <a:ext cx="6289240" cy="4401880"/>
          </a:xfrm>
          <a:prstGeom prst="rect">
            <a:avLst/>
          </a:prstGeom>
        </p:spPr>
        <p:txBody>
          <a:bodyPr spcFirstLastPara="1" wrap="square" lIns="0" tIns="0" rIns="0" bIns="0" anchor="t" anchorCtr="0">
            <a:noAutofit/>
          </a:bodyPr>
          <a:lstStyle/>
          <a:p>
            <a:r>
              <a:rPr lang="en-US" sz="1800" b="1">
                <a:ea typeface="+mn-lt"/>
                <a:cs typeface="+mn-lt"/>
              </a:rPr>
              <a:t>Functional Programming Vs Logical Programming.</a:t>
            </a:r>
            <a:endParaRPr lang="en-US" sz="1800" b="1">
              <a:cs typeface="Calibri" panose="020F0502020204030204"/>
            </a:endParaRPr>
          </a:p>
          <a:p>
            <a:r>
              <a:rPr lang="en-US" sz="1800" b="1">
                <a:ea typeface="+mn-lt"/>
                <a:cs typeface="+mn-lt"/>
              </a:rPr>
              <a:t>What is Prolog.</a:t>
            </a:r>
            <a:endParaRPr lang="en-US" sz="1800" b="1"/>
          </a:p>
          <a:p>
            <a:r>
              <a:rPr lang="en-US" sz="1800" b="1">
                <a:ea typeface="+mn-lt"/>
                <a:cs typeface="+mn-lt"/>
              </a:rPr>
              <a:t>Examples of logic programming languages.</a:t>
            </a:r>
            <a:endParaRPr lang="en-US" sz="1800" b="1"/>
          </a:p>
          <a:p>
            <a:r>
              <a:rPr lang="en-US" sz="1800" b="1">
                <a:ea typeface="+mn-lt"/>
                <a:cs typeface="+mn-lt"/>
              </a:rPr>
              <a:t>Applications of Prolog.</a:t>
            </a:r>
            <a:endParaRPr lang="en-US" sz="1800" b="1"/>
          </a:p>
          <a:p>
            <a:r>
              <a:rPr lang="en-US" sz="1800" b="1">
                <a:ea typeface="+mn-lt"/>
                <a:cs typeface="+mn-lt"/>
              </a:rPr>
              <a:t>Installation &amp; Environment set up.</a:t>
            </a:r>
            <a:endParaRPr lang="en-US" sz="1800" b="1"/>
          </a:p>
          <a:p>
            <a:r>
              <a:rPr lang="en-US" sz="1800">
                <a:latin typeface="Arial"/>
                <a:cs typeface="Arial"/>
              </a:rPr>
              <a:t>Fundamental parts of Logic Programming</a:t>
            </a:r>
            <a:endParaRPr lang="en-US" sz="1800"/>
          </a:p>
          <a:p>
            <a:r>
              <a:rPr lang="en-US" sz="1800">
                <a:latin typeface="Arial"/>
                <a:cs typeface="Arial"/>
              </a:rPr>
              <a:t>Facts, rules &amp; queries.</a:t>
            </a:r>
            <a:endParaRPr lang="en-US" sz="1800"/>
          </a:p>
          <a:p>
            <a:r>
              <a:rPr lang="en-US" sz="1800" b="1">
                <a:ea typeface="+mn-lt"/>
                <a:cs typeface="+mn-lt"/>
              </a:rPr>
              <a:t>Knowledge base.</a:t>
            </a:r>
            <a:endParaRPr lang="en-US" sz="1800" b="1"/>
          </a:p>
          <a:p>
            <a:r>
              <a:rPr lang="en-US" sz="1800" b="1">
                <a:ea typeface="+mn-lt"/>
                <a:cs typeface="+mn-lt"/>
              </a:rPr>
              <a:t>Relations in Prolog.</a:t>
            </a:r>
            <a:endParaRPr lang="en-US" sz="1800" b="1"/>
          </a:p>
          <a:p>
            <a:r>
              <a:rPr lang="en-US" sz="1800" b="1">
                <a:ea typeface="+mn-lt"/>
                <a:cs typeface="+mn-lt"/>
              </a:rPr>
              <a:t>Prolog - Conjunctions &amp; Disjunctions.</a:t>
            </a:r>
            <a:endParaRPr lang="en-US" sz="1800" b="1"/>
          </a:p>
          <a:p>
            <a:r>
              <a:rPr lang="en-US" sz="1800" b="1">
                <a:ea typeface="+mn-lt"/>
                <a:cs typeface="+mn-lt"/>
              </a:rPr>
              <a:t>Prolog - Loop &amp; Decision Making.</a:t>
            </a:r>
            <a:endParaRPr lang="en-US" sz="1800" b="1"/>
          </a:p>
          <a:p>
            <a:pPr marL="342900" lvl="0" indent="-342900" algn="l" rtl="0">
              <a:spcBef>
                <a:spcPts val="600"/>
              </a:spcBef>
              <a:spcAft>
                <a:spcPts val="0"/>
              </a:spcAft>
              <a:buFont typeface="Arial" panose="020B0604020202020204" pitchFamily="34" charset="0"/>
              <a:buChar char="•"/>
            </a:pPr>
            <a:endParaRPr b="1"/>
          </a:p>
        </p:txBody>
      </p:sp>
      <p:sp>
        <p:nvSpPr>
          <p:cNvPr id="538" name="Google Shape;538;p16"/>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3</a:t>
            </a:fld>
            <a:endParaRPr>
              <a:solidFill>
                <a:schemeClr val="dk1"/>
              </a:solidFill>
            </a:endParaRPr>
          </a:p>
        </p:txBody>
      </p:sp>
      <p:sp>
        <p:nvSpPr>
          <p:cNvPr id="4" name="TextBox 3">
            <a:extLst>
              <a:ext uri="{FF2B5EF4-FFF2-40B4-BE49-F238E27FC236}">
                <a16:creationId xmlns:a16="http://schemas.microsoft.com/office/drawing/2014/main" id="{32E19235-9D50-4304-A61F-9E8B4C497F32}"/>
              </a:ext>
            </a:extLst>
          </p:cNvPr>
          <p:cNvSpPr txBox="1"/>
          <p:nvPr/>
        </p:nvSpPr>
        <p:spPr>
          <a:xfrm>
            <a:off x="1477924" y="103667"/>
            <a:ext cx="3590262" cy="461665"/>
          </a:xfrm>
          <a:prstGeom prst="rect">
            <a:avLst/>
          </a:prstGeom>
          <a:noFill/>
        </p:spPr>
        <p:txBody>
          <a:bodyPr wrap="square" rtlCol="0">
            <a:spAutoFit/>
          </a:bodyPr>
          <a:lstStyle/>
          <a:p>
            <a:r>
              <a:rPr lang="en-US" sz="2400" b="1">
                <a:latin typeface="Microsoft PhagsPa" panose="020B0502040204020203" pitchFamily="34" charset="0"/>
              </a:rPr>
              <a:t>Topics to be covered :-</a:t>
            </a:r>
            <a:endParaRPr lang="en-IN" sz="2400" b="1">
              <a:latin typeface="Microsoft PhagsPa" panose="020B0502040204020203" pitchFamily="34" charset="0"/>
            </a:endParaRPr>
          </a:p>
        </p:txBody>
      </p:sp>
    </p:spTree>
    <p:extLst>
      <p:ext uri="{BB962C8B-B14F-4D97-AF65-F5344CB8AC3E}">
        <p14:creationId xmlns:p14="http://schemas.microsoft.com/office/powerpoint/2010/main" val="2121315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8"/>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2. Extra Resources</a:t>
            </a:r>
            <a:endParaRPr/>
          </a:p>
        </p:txBody>
      </p:sp>
      <p:sp>
        <p:nvSpPr>
          <p:cNvPr id="793" name="Google Shape;793;p38"/>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For Business Plans, Marketing Plans, Project Proposals, Lessons, etc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799" name="Google Shape;799;p3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800" name="Google Shape;800;p39"/>
          <p:cNvSpPr/>
          <p:nvPr/>
        </p:nvSpPr>
        <p:spPr>
          <a:xfrm>
            <a:off x="7411120" y="2755950"/>
            <a:ext cx="771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DEC</a:t>
            </a:r>
            <a:endParaRPr sz="1000">
              <a:solidFill>
                <a:schemeClr val="lt1"/>
              </a:solidFill>
              <a:latin typeface="Barlow"/>
              <a:ea typeface="Barlow"/>
              <a:cs typeface="Barlow"/>
              <a:sym typeface="Barlow"/>
            </a:endParaRPr>
          </a:p>
        </p:txBody>
      </p:sp>
      <p:sp>
        <p:nvSpPr>
          <p:cNvPr id="801" name="Google Shape;801;p39"/>
          <p:cNvSpPr/>
          <p:nvPr/>
        </p:nvSpPr>
        <p:spPr>
          <a:xfrm>
            <a:off x="6792521" y="2755950"/>
            <a:ext cx="771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NOV</a:t>
            </a:r>
            <a:endParaRPr sz="1000">
              <a:solidFill>
                <a:schemeClr val="lt1"/>
              </a:solidFill>
              <a:latin typeface="Barlow"/>
              <a:ea typeface="Barlow"/>
              <a:cs typeface="Barlow"/>
              <a:sym typeface="Barlow"/>
            </a:endParaRPr>
          </a:p>
        </p:txBody>
      </p:sp>
      <p:sp>
        <p:nvSpPr>
          <p:cNvPr id="802" name="Google Shape;802;p39"/>
          <p:cNvSpPr/>
          <p:nvPr/>
        </p:nvSpPr>
        <p:spPr>
          <a:xfrm>
            <a:off x="6173922" y="2755950"/>
            <a:ext cx="771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OCT</a:t>
            </a:r>
            <a:endParaRPr sz="1000">
              <a:solidFill>
                <a:schemeClr val="lt1"/>
              </a:solidFill>
              <a:latin typeface="Barlow"/>
              <a:ea typeface="Barlow"/>
              <a:cs typeface="Barlow"/>
              <a:sym typeface="Barlow"/>
            </a:endParaRPr>
          </a:p>
        </p:txBody>
      </p:sp>
      <p:sp>
        <p:nvSpPr>
          <p:cNvPr id="803" name="Google Shape;803;p39"/>
          <p:cNvSpPr/>
          <p:nvPr/>
        </p:nvSpPr>
        <p:spPr>
          <a:xfrm>
            <a:off x="5555323" y="2755950"/>
            <a:ext cx="771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SEP</a:t>
            </a:r>
            <a:endParaRPr sz="1000">
              <a:solidFill>
                <a:schemeClr val="lt1"/>
              </a:solidFill>
              <a:latin typeface="Barlow"/>
              <a:ea typeface="Barlow"/>
              <a:cs typeface="Barlow"/>
              <a:sym typeface="Barlow"/>
            </a:endParaRPr>
          </a:p>
        </p:txBody>
      </p:sp>
      <p:sp>
        <p:nvSpPr>
          <p:cNvPr id="804" name="Google Shape;804;p39"/>
          <p:cNvSpPr/>
          <p:nvPr/>
        </p:nvSpPr>
        <p:spPr>
          <a:xfrm>
            <a:off x="4936724" y="2755950"/>
            <a:ext cx="771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AUG</a:t>
            </a:r>
            <a:endParaRPr sz="1000">
              <a:solidFill>
                <a:schemeClr val="lt1"/>
              </a:solidFill>
              <a:latin typeface="Barlow"/>
              <a:ea typeface="Barlow"/>
              <a:cs typeface="Barlow"/>
              <a:sym typeface="Barlow"/>
            </a:endParaRPr>
          </a:p>
        </p:txBody>
      </p:sp>
      <p:sp>
        <p:nvSpPr>
          <p:cNvPr id="805" name="Google Shape;805;p39"/>
          <p:cNvSpPr/>
          <p:nvPr/>
        </p:nvSpPr>
        <p:spPr>
          <a:xfrm>
            <a:off x="4318125" y="2755950"/>
            <a:ext cx="771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JUL</a:t>
            </a:r>
            <a:endParaRPr sz="1000">
              <a:solidFill>
                <a:schemeClr val="lt1"/>
              </a:solidFill>
              <a:latin typeface="Barlow"/>
              <a:ea typeface="Barlow"/>
              <a:cs typeface="Barlow"/>
              <a:sym typeface="Barlow"/>
            </a:endParaRPr>
          </a:p>
        </p:txBody>
      </p:sp>
      <p:sp>
        <p:nvSpPr>
          <p:cNvPr id="806" name="Google Shape;806;p39"/>
          <p:cNvSpPr/>
          <p:nvPr/>
        </p:nvSpPr>
        <p:spPr>
          <a:xfrm>
            <a:off x="3699526" y="2755950"/>
            <a:ext cx="771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JUN</a:t>
            </a:r>
            <a:endParaRPr sz="1000">
              <a:solidFill>
                <a:schemeClr val="lt1"/>
              </a:solidFill>
              <a:latin typeface="Barlow"/>
              <a:ea typeface="Barlow"/>
              <a:cs typeface="Barlow"/>
              <a:sym typeface="Barlow"/>
            </a:endParaRPr>
          </a:p>
        </p:txBody>
      </p:sp>
      <p:sp>
        <p:nvSpPr>
          <p:cNvPr id="807" name="Google Shape;807;p39"/>
          <p:cNvSpPr/>
          <p:nvPr/>
        </p:nvSpPr>
        <p:spPr>
          <a:xfrm>
            <a:off x="3080927" y="2755950"/>
            <a:ext cx="771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MAY</a:t>
            </a:r>
            <a:endParaRPr sz="1000">
              <a:solidFill>
                <a:schemeClr val="lt1"/>
              </a:solidFill>
              <a:latin typeface="Barlow"/>
              <a:ea typeface="Barlow"/>
              <a:cs typeface="Barlow"/>
              <a:sym typeface="Barlow"/>
            </a:endParaRPr>
          </a:p>
        </p:txBody>
      </p:sp>
      <p:sp>
        <p:nvSpPr>
          <p:cNvPr id="808" name="Google Shape;808;p39"/>
          <p:cNvSpPr/>
          <p:nvPr/>
        </p:nvSpPr>
        <p:spPr>
          <a:xfrm>
            <a:off x="2462328" y="2755950"/>
            <a:ext cx="771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APR</a:t>
            </a:r>
            <a:endParaRPr sz="1000">
              <a:solidFill>
                <a:schemeClr val="lt1"/>
              </a:solidFill>
              <a:latin typeface="Barlow"/>
              <a:ea typeface="Barlow"/>
              <a:cs typeface="Barlow"/>
              <a:sym typeface="Barlow"/>
            </a:endParaRPr>
          </a:p>
        </p:txBody>
      </p:sp>
      <p:sp>
        <p:nvSpPr>
          <p:cNvPr id="809" name="Google Shape;809;p39"/>
          <p:cNvSpPr/>
          <p:nvPr/>
        </p:nvSpPr>
        <p:spPr>
          <a:xfrm>
            <a:off x="1843729" y="2755950"/>
            <a:ext cx="771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MAR</a:t>
            </a:r>
            <a:endParaRPr sz="1000">
              <a:solidFill>
                <a:schemeClr val="lt1"/>
              </a:solidFill>
              <a:latin typeface="Barlow"/>
              <a:ea typeface="Barlow"/>
              <a:cs typeface="Barlow"/>
              <a:sym typeface="Barlow"/>
            </a:endParaRPr>
          </a:p>
        </p:txBody>
      </p:sp>
      <p:sp>
        <p:nvSpPr>
          <p:cNvPr id="810" name="Google Shape;810;p39"/>
          <p:cNvSpPr/>
          <p:nvPr/>
        </p:nvSpPr>
        <p:spPr>
          <a:xfrm>
            <a:off x="1225130" y="2755950"/>
            <a:ext cx="771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FEB</a:t>
            </a:r>
            <a:endParaRPr sz="1000">
              <a:solidFill>
                <a:schemeClr val="lt1"/>
              </a:solidFill>
              <a:latin typeface="Barlow"/>
              <a:ea typeface="Barlow"/>
              <a:cs typeface="Barlow"/>
              <a:sym typeface="Barlow"/>
            </a:endParaRPr>
          </a:p>
        </p:txBody>
      </p:sp>
      <p:sp>
        <p:nvSpPr>
          <p:cNvPr id="811" name="Google Shape;811;p39"/>
          <p:cNvSpPr/>
          <p:nvPr/>
        </p:nvSpPr>
        <p:spPr>
          <a:xfrm>
            <a:off x="606531" y="2755950"/>
            <a:ext cx="771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Barlow"/>
                <a:ea typeface="Barlow"/>
                <a:cs typeface="Barlow"/>
                <a:sym typeface="Barlow"/>
              </a:rPr>
              <a:t>JAN</a:t>
            </a:r>
            <a:endParaRPr sz="1000">
              <a:solidFill>
                <a:schemeClr val="lt1"/>
              </a:solidFill>
              <a:latin typeface="Barlow"/>
              <a:ea typeface="Barlow"/>
              <a:cs typeface="Barlow"/>
              <a:sym typeface="Barlow"/>
            </a:endParaRPr>
          </a:p>
        </p:txBody>
      </p:sp>
      <p:sp>
        <p:nvSpPr>
          <p:cNvPr id="812" name="Google Shape;812;p39"/>
          <p:cNvSpPr/>
          <p:nvPr/>
        </p:nvSpPr>
        <p:spPr>
          <a:xfrm>
            <a:off x="-1851" y="2755950"/>
            <a:ext cx="7713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813" name="Google Shape;813;p39"/>
          <p:cNvCxnSpPr/>
          <p:nvPr/>
        </p:nvCxnSpPr>
        <p:spPr>
          <a:xfrm rot="10800000">
            <a:off x="90117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814" name="Google Shape;814;p39"/>
          <p:cNvSpPr txBox="1"/>
          <p:nvPr/>
        </p:nvSpPr>
        <p:spPr>
          <a:xfrm>
            <a:off x="844209" y="1727200"/>
            <a:ext cx="1170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Blue is the colour of the clear sky and the deep sea</a:t>
            </a:r>
            <a:endParaRPr sz="900">
              <a:solidFill>
                <a:schemeClr val="dk2"/>
              </a:solidFill>
              <a:latin typeface="Barlow"/>
              <a:ea typeface="Barlow"/>
              <a:cs typeface="Barlow"/>
              <a:sym typeface="Barlow"/>
            </a:endParaRPr>
          </a:p>
        </p:txBody>
      </p:sp>
      <p:cxnSp>
        <p:nvCxnSpPr>
          <p:cNvPr id="815" name="Google Shape;815;p39"/>
          <p:cNvCxnSpPr/>
          <p:nvPr/>
        </p:nvCxnSpPr>
        <p:spPr>
          <a:xfrm rot="10800000">
            <a:off x="2120851"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816" name="Google Shape;816;p39"/>
          <p:cNvSpPr txBox="1"/>
          <p:nvPr/>
        </p:nvSpPr>
        <p:spPr>
          <a:xfrm>
            <a:off x="2083819" y="1727200"/>
            <a:ext cx="1170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Red is the colour of danger and courage</a:t>
            </a:r>
            <a:endParaRPr sz="900">
              <a:solidFill>
                <a:schemeClr val="dk2"/>
              </a:solidFill>
              <a:latin typeface="Barlow"/>
              <a:ea typeface="Barlow"/>
              <a:cs typeface="Barlow"/>
              <a:sym typeface="Barlow"/>
            </a:endParaRPr>
          </a:p>
        </p:txBody>
      </p:sp>
      <p:cxnSp>
        <p:nvCxnSpPr>
          <p:cNvPr id="817" name="Google Shape;817;p39"/>
          <p:cNvCxnSpPr/>
          <p:nvPr/>
        </p:nvCxnSpPr>
        <p:spPr>
          <a:xfrm rot="10800000">
            <a:off x="335904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818" name="Google Shape;818;p39"/>
          <p:cNvSpPr txBox="1"/>
          <p:nvPr/>
        </p:nvSpPr>
        <p:spPr>
          <a:xfrm>
            <a:off x="3323429" y="1727200"/>
            <a:ext cx="1170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Black is the color of ebony and of outer space</a:t>
            </a:r>
            <a:endParaRPr sz="900">
              <a:solidFill>
                <a:schemeClr val="dk2"/>
              </a:solidFill>
              <a:latin typeface="Barlow"/>
              <a:ea typeface="Barlow"/>
              <a:cs typeface="Barlow"/>
              <a:sym typeface="Barlow"/>
            </a:endParaRPr>
          </a:p>
        </p:txBody>
      </p:sp>
      <p:cxnSp>
        <p:nvCxnSpPr>
          <p:cNvPr id="819" name="Google Shape;819;p39"/>
          <p:cNvCxnSpPr/>
          <p:nvPr/>
        </p:nvCxnSpPr>
        <p:spPr>
          <a:xfrm rot="10800000">
            <a:off x="459724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820" name="Google Shape;820;p39"/>
          <p:cNvSpPr txBox="1"/>
          <p:nvPr/>
        </p:nvSpPr>
        <p:spPr>
          <a:xfrm>
            <a:off x="4563038" y="1727200"/>
            <a:ext cx="1170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Yellow is the color of gold, butter and ripe lemons</a:t>
            </a:r>
            <a:endParaRPr sz="900">
              <a:solidFill>
                <a:schemeClr val="dk2"/>
              </a:solidFill>
              <a:latin typeface="Barlow"/>
              <a:ea typeface="Barlow"/>
              <a:cs typeface="Barlow"/>
              <a:sym typeface="Barlow"/>
            </a:endParaRPr>
          </a:p>
        </p:txBody>
      </p:sp>
      <p:cxnSp>
        <p:nvCxnSpPr>
          <p:cNvPr id="821" name="Google Shape;821;p39"/>
          <p:cNvCxnSpPr/>
          <p:nvPr/>
        </p:nvCxnSpPr>
        <p:spPr>
          <a:xfrm rot="10800000">
            <a:off x="5835444"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822" name="Google Shape;822;p39"/>
          <p:cNvSpPr txBox="1"/>
          <p:nvPr/>
        </p:nvSpPr>
        <p:spPr>
          <a:xfrm>
            <a:off x="5802648" y="1727200"/>
            <a:ext cx="1170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White is the color of milk and fresh snow</a:t>
            </a:r>
            <a:endParaRPr sz="900">
              <a:solidFill>
                <a:schemeClr val="dk2"/>
              </a:solidFill>
              <a:latin typeface="Barlow"/>
              <a:ea typeface="Barlow"/>
              <a:cs typeface="Barlow"/>
              <a:sym typeface="Barlow"/>
            </a:endParaRPr>
          </a:p>
        </p:txBody>
      </p:sp>
      <p:cxnSp>
        <p:nvCxnSpPr>
          <p:cNvPr id="823" name="Google Shape;823;p39"/>
          <p:cNvCxnSpPr/>
          <p:nvPr/>
        </p:nvCxnSpPr>
        <p:spPr>
          <a:xfrm rot="10800000">
            <a:off x="7073641"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824" name="Google Shape;824;p39"/>
          <p:cNvSpPr txBox="1"/>
          <p:nvPr/>
        </p:nvSpPr>
        <p:spPr>
          <a:xfrm>
            <a:off x="7042258" y="1727200"/>
            <a:ext cx="1170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Blue is the colour of the clear sky and the deep sea</a:t>
            </a:r>
            <a:endParaRPr sz="900">
              <a:solidFill>
                <a:schemeClr val="dk2"/>
              </a:solidFill>
              <a:latin typeface="Barlow"/>
              <a:ea typeface="Barlow"/>
              <a:cs typeface="Barlow"/>
              <a:sym typeface="Barlow"/>
            </a:endParaRPr>
          </a:p>
        </p:txBody>
      </p:sp>
      <p:cxnSp>
        <p:nvCxnSpPr>
          <p:cNvPr id="825" name="Google Shape;825;p39"/>
          <p:cNvCxnSpPr/>
          <p:nvPr/>
        </p:nvCxnSpPr>
        <p:spPr>
          <a:xfrm rot="10800000">
            <a:off x="1511261"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826" name="Google Shape;826;p39"/>
          <p:cNvSpPr txBox="1"/>
          <p:nvPr/>
        </p:nvSpPr>
        <p:spPr>
          <a:xfrm>
            <a:off x="1445530" y="3648150"/>
            <a:ext cx="1170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Yellow is the color of gold, butter and ripe lemons</a:t>
            </a:r>
            <a:endParaRPr sz="900">
              <a:solidFill>
                <a:schemeClr val="dk2"/>
              </a:solidFill>
              <a:latin typeface="Barlow"/>
              <a:ea typeface="Barlow"/>
              <a:cs typeface="Barlow"/>
              <a:sym typeface="Barlow"/>
            </a:endParaRPr>
          </a:p>
        </p:txBody>
      </p:sp>
      <p:cxnSp>
        <p:nvCxnSpPr>
          <p:cNvPr id="827" name="Google Shape;827;p39"/>
          <p:cNvCxnSpPr/>
          <p:nvPr/>
        </p:nvCxnSpPr>
        <p:spPr>
          <a:xfrm rot="10800000">
            <a:off x="2749459"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828" name="Google Shape;828;p39"/>
          <p:cNvSpPr txBox="1"/>
          <p:nvPr/>
        </p:nvSpPr>
        <p:spPr>
          <a:xfrm>
            <a:off x="2692313" y="3648150"/>
            <a:ext cx="1170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White is the color of milk and fresh snow</a:t>
            </a:r>
            <a:endParaRPr sz="900">
              <a:solidFill>
                <a:schemeClr val="dk2"/>
              </a:solidFill>
              <a:latin typeface="Barlow"/>
              <a:ea typeface="Barlow"/>
              <a:cs typeface="Barlow"/>
              <a:sym typeface="Barlow"/>
            </a:endParaRPr>
          </a:p>
        </p:txBody>
      </p:sp>
      <p:cxnSp>
        <p:nvCxnSpPr>
          <p:cNvPr id="829" name="Google Shape;829;p39"/>
          <p:cNvCxnSpPr/>
          <p:nvPr/>
        </p:nvCxnSpPr>
        <p:spPr>
          <a:xfrm rot="10800000">
            <a:off x="3987656"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830" name="Google Shape;830;p39"/>
          <p:cNvSpPr txBox="1"/>
          <p:nvPr/>
        </p:nvSpPr>
        <p:spPr>
          <a:xfrm>
            <a:off x="3939096" y="3648150"/>
            <a:ext cx="1170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Blue is the colour of the clear sky and the deep sea</a:t>
            </a:r>
            <a:endParaRPr sz="900">
              <a:solidFill>
                <a:schemeClr val="dk2"/>
              </a:solidFill>
              <a:latin typeface="Barlow"/>
              <a:ea typeface="Barlow"/>
              <a:cs typeface="Barlow"/>
              <a:sym typeface="Barlow"/>
            </a:endParaRPr>
          </a:p>
        </p:txBody>
      </p:sp>
      <p:cxnSp>
        <p:nvCxnSpPr>
          <p:cNvPr id="831" name="Google Shape;831;p39"/>
          <p:cNvCxnSpPr/>
          <p:nvPr/>
        </p:nvCxnSpPr>
        <p:spPr>
          <a:xfrm rot="10800000">
            <a:off x="5225854"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832" name="Google Shape;832;p39"/>
          <p:cNvSpPr txBox="1"/>
          <p:nvPr/>
        </p:nvSpPr>
        <p:spPr>
          <a:xfrm>
            <a:off x="5185878" y="3648150"/>
            <a:ext cx="1170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Red is the colour of danger and courage</a:t>
            </a:r>
            <a:endParaRPr sz="900">
              <a:solidFill>
                <a:schemeClr val="dk2"/>
              </a:solidFill>
              <a:latin typeface="Barlow"/>
              <a:ea typeface="Barlow"/>
              <a:cs typeface="Barlow"/>
              <a:sym typeface="Barlow"/>
            </a:endParaRPr>
          </a:p>
        </p:txBody>
      </p:sp>
      <p:cxnSp>
        <p:nvCxnSpPr>
          <p:cNvPr id="833" name="Google Shape;833;p39"/>
          <p:cNvCxnSpPr/>
          <p:nvPr/>
        </p:nvCxnSpPr>
        <p:spPr>
          <a:xfrm rot="10800000">
            <a:off x="6464051"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834" name="Google Shape;834;p39"/>
          <p:cNvSpPr txBox="1"/>
          <p:nvPr/>
        </p:nvSpPr>
        <p:spPr>
          <a:xfrm>
            <a:off x="6432661" y="3648150"/>
            <a:ext cx="1170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Black is the color of ebony and of outer space</a:t>
            </a:r>
            <a:endParaRPr sz="900">
              <a:solidFill>
                <a:schemeClr val="dk2"/>
              </a:solidFill>
              <a:latin typeface="Barlow"/>
              <a:ea typeface="Barlow"/>
              <a:cs typeface="Barlow"/>
              <a:sym typeface="Barlow"/>
            </a:endParaRPr>
          </a:p>
        </p:txBody>
      </p:sp>
      <p:cxnSp>
        <p:nvCxnSpPr>
          <p:cNvPr id="835" name="Google Shape;835;p39"/>
          <p:cNvCxnSpPr/>
          <p:nvPr/>
        </p:nvCxnSpPr>
        <p:spPr>
          <a:xfrm rot="10800000">
            <a:off x="7702249"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836" name="Google Shape;836;p39"/>
          <p:cNvSpPr txBox="1"/>
          <p:nvPr/>
        </p:nvSpPr>
        <p:spPr>
          <a:xfrm>
            <a:off x="7666835" y="3648150"/>
            <a:ext cx="969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Barlow"/>
                <a:ea typeface="Barlow"/>
                <a:cs typeface="Barlow"/>
                <a:sym typeface="Barlow"/>
              </a:rPr>
              <a:t>Yellow is the color of gold, butter and ripe lemons</a:t>
            </a:r>
            <a:endParaRPr sz="900">
              <a:solidFill>
                <a:schemeClr val="dk2"/>
              </a:solidFill>
              <a:latin typeface="Barlow"/>
              <a:ea typeface="Barlow"/>
              <a:cs typeface="Barlow"/>
              <a:sym typeface="Barlo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4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842" name="Google Shape;842;p4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843" name="Google Shape;843;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845" name="Google Shape;845;p40"/>
          <p:cNvGrpSpPr/>
          <p:nvPr/>
        </p:nvGrpSpPr>
        <p:grpSpPr>
          <a:xfrm>
            <a:off x="1786339" y="1932001"/>
            <a:ext cx="473400" cy="473400"/>
            <a:chOff x="1786339" y="1703401"/>
            <a:chExt cx="473400" cy="473400"/>
          </a:xfrm>
        </p:grpSpPr>
        <p:sp>
          <p:nvSpPr>
            <p:cNvPr id="846" name="Google Shape;84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847" name="Google Shape;84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1</a:t>
              </a:r>
              <a:endParaRPr sz="600">
                <a:solidFill>
                  <a:schemeClr val="dk2"/>
                </a:solidFill>
                <a:latin typeface="Barlow"/>
                <a:ea typeface="Barlow"/>
                <a:cs typeface="Barlow"/>
                <a:sym typeface="Barlow"/>
              </a:endParaRPr>
            </a:p>
          </p:txBody>
        </p:sp>
      </p:grpSp>
      <p:grpSp>
        <p:nvGrpSpPr>
          <p:cNvPr id="848" name="Google Shape;848;p40"/>
          <p:cNvGrpSpPr/>
          <p:nvPr/>
        </p:nvGrpSpPr>
        <p:grpSpPr>
          <a:xfrm>
            <a:off x="3814414" y="1932001"/>
            <a:ext cx="473400" cy="473400"/>
            <a:chOff x="3814414" y="1703401"/>
            <a:chExt cx="473400" cy="473400"/>
          </a:xfrm>
        </p:grpSpPr>
        <p:sp>
          <p:nvSpPr>
            <p:cNvPr id="849" name="Google Shape;84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850" name="Google Shape;85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3</a:t>
              </a:r>
              <a:endParaRPr sz="600">
                <a:solidFill>
                  <a:schemeClr val="dk2"/>
                </a:solidFill>
                <a:latin typeface="Barlow"/>
                <a:ea typeface="Barlow"/>
                <a:cs typeface="Barlow"/>
                <a:sym typeface="Barlow"/>
              </a:endParaRPr>
            </a:p>
          </p:txBody>
        </p:sp>
      </p:grpSp>
      <p:grpSp>
        <p:nvGrpSpPr>
          <p:cNvPr id="851" name="Google Shape;851;p40"/>
          <p:cNvGrpSpPr/>
          <p:nvPr/>
        </p:nvGrpSpPr>
        <p:grpSpPr>
          <a:xfrm>
            <a:off x="5842489" y="1932001"/>
            <a:ext cx="473400" cy="473400"/>
            <a:chOff x="5842489" y="1703401"/>
            <a:chExt cx="473400" cy="473400"/>
          </a:xfrm>
        </p:grpSpPr>
        <p:sp>
          <p:nvSpPr>
            <p:cNvPr id="852" name="Google Shape;85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853" name="Google Shape;85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5</a:t>
              </a:r>
              <a:endParaRPr sz="600">
                <a:solidFill>
                  <a:schemeClr val="dk2"/>
                </a:solidFill>
                <a:latin typeface="Barlow"/>
                <a:ea typeface="Barlow"/>
                <a:cs typeface="Barlow"/>
                <a:sym typeface="Barlow"/>
              </a:endParaRPr>
            </a:p>
          </p:txBody>
        </p:sp>
      </p:grpSp>
      <p:grpSp>
        <p:nvGrpSpPr>
          <p:cNvPr id="854" name="Google Shape;854;p40"/>
          <p:cNvGrpSpPr/>
          <p:nvPr/>
        </p:nvGrpSpPr>
        <p:grpSpPr>
          <a:xfrm>
            <a:off x="6880814" y="3804900"/>
            <a:ext cx="473400" cy="473400"/>
            <a:chOff x="6880814" y="3576300"/>
            <a:chExt cx="473400" cy="473400"/>
          </a:xfrm>
        </p:grpSpPr>
        <p:sp>
          <p:nvSpPr>
            <p:cNvPr id="855" name="Google Shape;85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856" name="Google Shape;85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6</a:t>
              </a:r>
              <a:endParaRPr sz="600">
                <a:solidFill>
                  <a:schemeClr val="dk2"/>
                </a:solidFill>
                <a:latin typeface="Barlow"/>
                <a:ea typeface="Barlow"/>
                <a:cs typeface="Barlow"/>
                <a:sym typeface="Barlow"/>
              </a:endParaRPr>
            </a:p>
          </p:txBody>
        </p:sp>
      </p:grpSp>
      <p:grpSp>
        <p:nvGrpSpPr>
          <p:cNvPr id="857" name="Google Shape;857;p40"/>
          <p:cNvGrpSpPr/>
          <p:nvPr/>
        </p:nvGrpSpPr>
        <p:grpSpPr>
          <a:xfrm>
            <a:off x="4852739" y="3804900"/>
            <a:ext cx="473400" cy="473400"/>
            <a:chOff x="4852739" y="3576300"/>
            <a:chExt cx="473400" cy="473400"/>
          </a:xfrm>
        </p:grpSpPr>
        <p:sp>
          <p:nvSpPr>
            <p:cNvPr id="858" name="Google Shape;85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859" name="Google Shape;85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4</a:t>
              </a:r>
              <a:endParaRPr sz="600">
                <a:solidFill>
                  <a:schemeClr val="dk2"/>
                </a:solidFill>
                <a:latin typeface="Barlow"/>
                <a:ea typeface="Barlow"/>
                <a:cs typeface="Barlow"/>
                <a:sym typeface="Barlow"/>
              </a:endParaRPr>
            </a:p>
          </p:txBody>
        </p:sp>
      </p:grpSp>
      <p:grpSp>
        <p:nvGrpSpPr>
          <p:cNvPr id="860" name="Google Shape;860;p40"/>
          <p:cNvGrpSpPr/>
          <p:nvPr/>
        </p:nvGrpSpPr>
        <p:grpSpPr>
          <a:xfrm>
            <a:off x="2824664" y="3804900"/>
            <a:ext cx="473400" cy="473400"/>
            <a:chOff x="2824664" y="3576300"/>
            <a:chExt cx="473400" cy="473400"/>
          </a:xfrm>
        </p:grpSpPr>
        <p:sp>
          <p:nvSpPr>
            <p:cNvPr id="861" name="Google Shape;86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862" name="Google Shape;86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2</a:t>
              </a:r>
              <a:endParaRPr sz="600">
                <a:solidFill>
                  <a:schemeClr val="dk2"/>
                </a:solidFill>
                <a:latin typeface="Barlow"/>
                <a:ea typeface="Barlow"/>
                <a:cs typeface="Barlow"/>
                <a:sym typeface="Barlow"/>
              </a:endParaRPr>
            </a:p>
          </p:txBody>
        </p:sp>
      </p:grpSp>
      <p:sp>
        <p:nvSpPr>
          <p:cNvPr id="863" name="Google Shape;863;p40"/>
          <p:cNvSpPr txBox="1"/>
          <p:nvPr/>
        </p:nvSpPr>
        <p:spPr>
          <a:xfrm>
            <a:off x="1379850" y="13847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Blue is the colour of the clear sky and the deep sea</a:t>
            </a:r>
            <a:endParaRPr sz="900">
              <a:solidFill>
                <a:schemeClr val="dk2"/>
              </a:solidFill>
              <a:latin typeface="Barlow"/>
              <a:ea typeface="Barlow"/>
              <a:cs typeface="Barlow"/>
              <a:sym typeface="Barlow"/>
            </a:endParaRPr>
          </a:p>
        </p:txBody>
      </p:sp>
      <p:sp>
        <p:nvSpPr>
          <p:cNvPr id="864" name="Google Shape;864;p40"/>
          <p:cNvSpPr txBox="1"/>
          <p:nvPr/>
        </p:nvSpPr>
        <p:spPr>
          <a:xfrm>
            <a:off x="3377205" y="13847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Red is the colour of danger and courage</a:t>
            </a:r>
            <a:endParaRPr sz="900">
              <a:solidFill>
                <a:schemeClr val="dk2"/>
              </a:solidFill>
              <a:latin typeface="Barlow"/>
              <a:ea typeface="Barlow"/>
              <a:cs typeface="Barlow"/>
              <a:sym typeface="Barlow"/>
            </a:endParaRPr>
          </a:p>
        </p:txBody>
      </p:sp>
      <p:sp>
        <p:nvSpPr>
          <p:cNvPr id="865" name="Google Shape;865;p40"/>
          <p:cNvSpPr txBox="1"/>
          <p:nvPr/>
        </p:nvSpPr>
        <p:spPr>
          <a:xfrm>
            <a:off x="5436010" y="13847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Black is the color of ebony and of outer space</a:t>
            </a:r>
            <a:endParaRPr sz="900">
              <a:solidFill>
                <a:schemeClr val="dk2"/>
              </a:solidFill>
              <a:latin typeface="Barlow"/>
              <a:ea typeface="Barlow"/>
              <a:cs typeface="Barlow"/>
              <a:sym typeface="Barlow"/>
            </a:endParaRPr>
          </a:p>
        </p:txBody>
      </p:sp>
      <p:sp>
        <p:nvSpPr>
          <p:cNvPr id="866" name="Google Shape;866;p40"/>
          <p:cNvSpPr txBox="1"/>
          <p:nvPr/>
        </p:nvSpPr>
        <p:spPr>
          <a:xfrm>
            <a:off x="2418175" y="42922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Yellow is the color of gold, butter and ripe lemons</a:t>
            </a:r>
            <a:endParaRPr sz="900">
              <a:solidFill>
                <a:schemeClr val="dk2"/>
              </a:solidFill>
              <a:latin typeface="Barlow"/>
              <a:ea typeface="Barlow"/>
              <a:cs typeface="Barlow"/>
              <a:sym typeface="Barlow"/>
            </a:endParaRPr>
          </a:p>
        </p:txBody>
      </p:sp>
      <p:sp>
        <p:nvSpPr>
          <p:cNvPr id="867" name="Google Shape;867;p40"/>
          <p:cNvSpPr txBox="1"/>
          <p:nvPr/>
        </p:nvSpPr>
        <p:spPr>
          <a:xfrm>
            <a:off x="4446255" y="42922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White is the color of milk and fresh snow</a:t>
            </a:r>
            <a:endParaRPr sz="900">
              <a:solidFill>
                <a:schemeClr val="dk2"/>
              </a:solidFill>
              <a:latin typeface="Barlow"/>
              <a:ea typeface="Barlow"/>
              <a:cs typeface="Barlow"/>
              <a:sym typeface="Barlow"/>
            </a:endParaRPr>
          </a:p>
        </p:txBody>
      </p:sp>
      <p:sp>
        <p:nvSpPr>
          <p:cNvPr id="868" name="Google Shape;868;p40"/>
          <p:cNvSpPr txBox="1"/>
          <p:nvPr/>
        </p:nvSpPr>
        <p:spPr>
          <a:xfrm>
            <a:off x="6474335" y="42922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Barlow"/>
                <a:ea typeface="Barlow"/>
                <a:cs typeface="Barlow"/>
                <a:sym typeface="Barlow"/>
              </a:rPr>
              <a:t>Blue is the colour of the clear sky and the deep sea</a:t>
            </a:r>
            <a:endParaRPr sz="900">
              <a:solidFill>
                <a:schemeClr val="dk2"/>
              </a:solidFill>
              <a:latin typeface="Barlow"/>
              <a:ea typeface="Barlow"/>
              <a:cs typeface="Barlow"/>
              <a:sym typeface="Barlo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874" name="Google Shape;874;p4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graphicFrame>
        <p:nvGraphicFramePr>
          <p:cNvPr id="875" name="Google Shape;875;p41"/>
          <p:cNvGraphicFramePr/>
          <p:nvPr/>
        </p:nvGraphicFramePr>
        <p:xfrm>
          <a:off x="661025" y="1317981"/>
          <a:ext cx="7843100" cy="3171750"/>
        </p:xfrm>
        <a:graphic>
          <a:graphicData uri="http://schemas.openxmlformats.org/drawingml/2006/table">
            <a:tbl>
              <a:tblPr>
                <a:noFill/>
                <a:tableStyleId>{E960CA2F-AD4F-43A7-B7A6-27E5CA5AA7E8}</a:tableStyleId>
              </a:tblPr>
              <a:tblGrid>
                <a:gridCol w="1350600">
                  <a:extLst>
                    <a:ext uri="{9D8B030D-6E8A-4147-A177-3AD203B41FA5}">
                      <a16:colId xmlns:a16="http://schemas.microsoft.com/office/drawing/2014/main" val="20000"/>
                    </a:ext>
                  </a:extLst>
                </a:gridCol>
                <a:gridCol w="463750">
                  <a:extLst>
                    <a:ext uri="{9D8B030D-6E8A-4147-A177-3AD203B41FA5}">
                      <a16:colId xmlns:a16="http://schemas.microsoft.com/office/drawing/2014/main" val="20001"/>
                    </a:ext>
                  </a:extLst>
                </a:gridCol>
                <a:gridCol w="463750">
                  <a:extLst>
                    <a:ext uri="{9D8B030D-6E8A-4147-A177-3AD203B41FA5}">
                      <a16:colId xmlns:a16="http://schemas.microsoft.com/office/drawing/2014/main" val="20002"/>
                    </a:ext>
                  </a:extLst>
                </a:gridCol>
                <a:gridCol w="463750">
                  <a:extLst>
                    <a:ext uri="{9D8B030D-6E8A-4147-A177-3AD203B41FA5}">
                      <a16:colId xmlns:a16="http://schemas.microsoft.com/office/drawing/2014/main" val="20003"/>
                    </a:ext>
                  </a:extLst>
                </a:gridCol>
                <a:gridCol w="463750">
                  <a:extLst>
                    <a:ext uri="{9D8B030D-6E8A-4147-A177-3AD203B41FA5}">
                      <a16:colId xmlns:a16="http://schemas.microsoft.com/office/drawing/2014/main" val="20004"/>
                    </a:ext>
                  </a:extLst>
                </a:gridCol>
                <a:gridCol w="463750">
                  <a:extLst>
                    <a:ext uri="{9D8B030D-6E8A-4147-A177-3AD203B41FA5}">
                      <a16:colId xmlns:a16="http://schemas.microsoft.com/office/drawing/2014/main" val="20005"/>
                    </a:ext>
                  </a:extLst>
                </a:gridCol>
                <a:gridCol w="463750">
                  <a:extLst>
                    <a:ext uri="{9D8B030D-6E8A-4147-A177-3AD203B41FA5}">
                      <a16:colId xmlns:a16="http://schemas.microsoft.com/office/drawing/2014/main" val="20006"/>
                    </a:ext>
                  </a:extLst>
                </a:gridCol>
                <a:gridCol w="463750">
                  <a:extLst>
                    <a:ext uri="{9D8B030D-6E8A-4147-A177-3AD203B41FA5}">
                      <a16:colId xmlns:a16="http://schemas.microsoft.com/office/drawing/2014/main" val="20007"/>
                    </a:ext>
                  </a:extLst>
                </a:gridCol>
                <a:gridCol w="463750">
                  <a:extLst>
                    <a:ext uri="{9D8B030D-6E8A-4147-A177-3AD203B41FA5}">
                      <a16:colId xmlns:a16="http://schemas.microsoft.com/office/drawing/2014/main" val="20008"/>
                    </a:ext>
                  </a:extLst>
                </a:gridCol>
                <a:gridCol w="463750">
                  <a:extLst>
                    <a:ext uri="{9D8B030D-6E8A-4147-A177-3AD203B41FA5}">
                      <a16:colId xmlns:a16="http://schemas.microsoft.com/office/drawing/2014/main" val="20009"/>
                    </a:ext>
                  </a:extLst>
                </a:gridCol>
                <a:gridCol w="463750">
                  <a:extLst>
                    <a:ext uri="{9D8B030D-6E8A-4147-A177-3AD203B41FA5}">
                      <a16:colId xmlns:a16="http://schemas.microsoft.com/office/drawing/2014/main" val="20010"/>
                    </a:ext>
                  </a:extLst>
                </a:gridCol>
                <a:gridCol w="463750">
                  <a:extLst>
                    <a:ext uri="{9D8B030D-6E8A-4147-A177-3AD203B41FA5}">
                      <a16:colId xmlns:a16="http://schemas.microsoft.com/office/drawing/2014/main" val="20011"/>
                    </a:ext>
                  </a:extLst>
                </a:gridCol>
                <a:gridCol w="463750">
                  <a:extLst>
                    <a:ext uri="{9D8B030D-6E8A-4147-A177-3AD203B41FA5}">
                      <a16:colId xmlns:a16="http://schemas.microsoft.com/office/drawing/2014/main" val="20012"/>
                    </a:ext>
                  </a:extLst>
                </a:gridCol>
                <a:gridCol w="463750">
                  <a:extLst>
                    <a:ext uri="{9D8B030D-6E8A-4147-A177-3AD203B41FA5}">
                      <a16:colId xmlns:a16="http://schemas.microsoft.com/office/drawing/2014/main" val="20013"/>
                    </a:ext>
                  </a:extLst>
                </a:gridCol>
                <a:gridCol w="463750">
                  <a:extLst>
                    <a:ext uri="{9D8B030D-6E8A-4147-A177-3AD203B41FA5}">
                      <a16:colId xmlns:a16="http://schemas.microsoft.com/office/drawing/2014/main" val="20014"/>
                    </a:ext>
                  </a:extLst>
                </a:gridCol>
              </a:tblGrid>
              <a:tr h="317175">
                <a:tc>
                  <a:txBody>
                    <a:bodyPr/>
                    <a:lstStyle/>
                    <a:p>
                      <a:pPr marL="0" lvl="0" indent="0" algn="l" rtl="0">
                        <a:spcBef>
                          <a:spcPts val="0"/>
                        </a:spcBef>
                        <a:spcAft>
                          <a:spcPts val="0"/>
                        </a:spcAft>
                        <a:buNone/>
                      </a:pPr>
                      <a:endParaRPr sz="800">
                        <a:solidFill>
                          <a:schemeClr val="dk2"/>
                        </a:solidFill>
                        <a:latin typeface="Barlow"/>
                        <a:ea typeface="Barlow"/>
                        <a:cs typeface="Barlow"/>
                        <a:sym typeface="Barlow"/>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Barlow"/>
                          <a:ea typeface="Barlow"/>
                          <a:cs typeface="Barlow"/>
                          <a:sym typeface="Barlow"/>
                        </a:rPr>
                        <a:t>Week 1</a:t>
                      </a:r>
                      <a:endParaRPr sz="8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Barlow"/>
                          <a:ea typeface="Barlow"/>
                          <a:cs typeface="Barlow"/>
                          <a:sym typeface="Barlow"/>
                        </a:rPr>
                        <a:t>Week 2</a:t>
                      </a:r>
                      <a:endParaRPr sz="800" b="1">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7175">
                <a:tc>
                  <a:txBody>
                    <a:bodyPr/>
                    <a:lstStyle/>
                    <a:p>
                      <a:pPr marL="0" lvl="0" indent="0" algn="l" rtl="0">
                        <a:spcBef>
                          <a:spcPts val="0"/>
                        </a:spcBef>
                        <a:spcAft>
                          <a:spcPts val="0"/>
                        </a:spcAft>
                        <a:buNone/>
                      </a:pPr>
                      <a:endParaRPr sz="800">
                        <a:solidFill>
                          <a:schemeClr val="dk2"/>
                        </a:solidFill>
                        <a:latin typeface="Barlow"/>
                        <a:ea typeface="Barlow"/>
                        <a:cs typeface="Barlow"/>
                        <a:sym typeface="Barlow"/>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2</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3</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4</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5</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6</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7</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8</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9</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10</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11</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12</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13</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Barlow"/>
                          <a:ea typeface="Barlow"/>
                          <a:cs typeface="Barlow"/>
                          <a:sym typeface="Barlow"/>
                        </a:rPr>
                        <a:t>14</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17175">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Task 1</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171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Barlow"/>
                          <a:ea typeface="Barlow"/>
                          <a:cs typeface="Barlow"/>
                          <a:sym typeface="Barlow"/>
                        </a:rPr>
                        <a:t>Task 2</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171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Barlow"/>
                          <a:ea typeface="Barlow"/>
                          <a:cs typeface="Barlow"/>
                          <a:sym typeface="Barlow"/>
                        </a:rPr>
                        <a:t>Task 3</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171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Barlow"/>
                          <a:ea typeface="Barlow"/>
                          <a:cs typeface="Barlow"/>
                          <a:sym typeface="Barlow"/>
                        </a:rPr>
                        <a:t>Task 4</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171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Barlow"/>
                          <a:ea typeface="Barlow"/>
                          <a:cs typeface="Barlow"/>
                          <a:sym typeface="Barlow"/>
                        </a:rPr>
                        <a:t>Task 5</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171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Barlow"/>
                          <a:ea typeface="Barlow"/>
                          <a:cs typeface="Barlow"/>
                          <a:sym typeface="Barlow"/>
                        </a:rPr>
                        <a:t>Task 6</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171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Barlow"/>
                          <a:ea typeface="Barlow"/>
                          <a:cs typeface="Barlow"/>
                          <a:sym typeface="Barlow"/>
                        </a:rPr>
                        <a:t>Task 7</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71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Barlow"/>
                          <a:ea typeface="Barlow"/>
                          <a:cs typeface="Barlow"/>
                          <a:sym typeface="Barlow"/>
                        </a:rPr>
                        <a:t>Task 8</a:t>
                      </a:r>
                      <a:endParaRPr sz="800">
                        <a:solidFill>
                          <a:schemeClr val="dk2"/>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Barlow"/>
                        <a:ea typeface="Barlow"/>
                        <a:cs typeface="Barlow"/>
                        <a:sym typeface="Barlow"/>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2"/>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881" name="Google Shape;881;p4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882" name="Google Shape;882;p42"/>
          <p:cNvSpPr/>
          <p:nvPr/>
        </p:nvSpPr>
        <p:spPr>
          <a:xfrm>
            <a:off x="658475" y="1436042"/>
            <a:ext cx="3842100" cy="14475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Barlow"/>
                <a:ea typeface="Barlow"/>
                <a:cs typeface="Barlow"/>
                <a:sym typeface="Barlow"/>
              </a:rPr>
              <a:t>STRENGTHS</a:t>
            </a:r>
            <a:endParaRPr b="1">
              <a:solidFill>
                <a:schemeClr val="dk1"/>
              </a:solidFill>
              <a:latin typeface="Barlow"/>
              <a:ea typeface="Barlow"/>
              <a:cs typeface="Barlow"/>
              <a:sym typeface="Barlow"/>
            </a:endParaRPr>
          </a:p>
          <a:p>
            <a:pPr marL="0" lvl="0" indent="0" algn="l" rtl="0">
              <a:spcBef>
                <a:spcPts val="600"/>
              </a:spcBef>
              <a:spcAft>
                <a:spcPts val="600"/>
              </a:spcAft>
              <a:buNone/>
            </a:pPr>
            <a:r>
              <a:rPr lang="en">
                <a:solidFill>
                  <a:schemeClr val="dk1"/>
                </a:solidFill>
                <a:latin typeface="Barlow"/>
                <a:ea typeface="Barlow"/>
                <a:cs typeface="Barlow"/>
                <a:sym typeface="Barlow"/>
              </a:rPr>
              <a:t>Blue is the colour of the clear sky and the deep sea</a:t>
            </a:r>
            <a:endParaRPr>
              <a:solidFill>
                <a:schemeClr val="dk1"/>
              </a:solidFill>
              <a:latin typeface="Barlow"/>
              <a:ea typeface="Barlow"/>
              <a:cs typeface="Barlow"/>
              <a:sym typeface="Barlow"/>
            </a:endParaRPr>
          </a:p>
        </p:txBody>
      </p:sp>
      <p:sp>
        <p:nvSpPr>
          <p:cNvPr id="883" name="Google Shape;883;p42"/>
          <p:cNvSpPr/>
          <p:nvPr/>
        </p:nvSpPr>
        <p:spPr>
          <a:xfrm>
            <a:off x="4659543" y="1436042"/>
            <a:ext cx="3842100" cy="14475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Barlow"/>
                <a:ea typeface="Barlow"/>
                <a:cs typeface="Barlow"/>
                <a:sym typeface="Barlow"/>
              </a:rPr>
              <a:t>WEAKNESSES</a:t>
            </a:r>
            <a:endParaRPr b="1">
              <a:solidFill>
                <a:schemeClr val="dk1"/>
              </a:solidFill>
              <a:latin typeface="Barlow"/>
              <a:ea typeface="Barlow"/>
              <a:cs typeface="Barlow"/>
              <a:sym typeface="Barlow"/>
            </a:endParaRPr>
          </a:p>
          <a:p>
            <a:pPr marL="0" lvl="0" indent="0" algn="r" rtl="0">
              <a:spcBef>
                <a:spcPts val="600"/>
              </a:spcBef>
              <a:spcAft>
                <a:spcPts val="600"/>
              </a:spcAft>
              <a:buNone/>
            </a:pPr>
            <a:r>
              <a:rPr lang="en">
                <a:solidFill>
                  <a:schemeClr val="dk1"/>
                </a:solidFill>
                <a:latin typeface="Barlow"/>
                <a:ea typeface="Barlow"/>
                <a:cs typeface="Barlow"/>
                <a:sym typeface="Barlow"/>
              </a:rPr>
              <a:t>Yellow is the color of gold, butter and ripe lemons</a:t>
            </a:r>
            <a:endParaRPr>
              <a:solidFill>
                <a:schemeClr val="dk1"/>
              </a:solidFill>
              <a:latin typeface="Barlow"/>
              <a:ea typeface="Barlow"/>
              <a:cs typeface="Barlow"/>
              <a:sym typeface="Barlow"/>
            </a:endParaRPr>
          </a:p>
        </p:txBody>
      </p:sp>
      <p:sp>
        <p:nvSpPr>
          <p:cNvPr id="884" name="Google Shape;884;p42"/>
          <p:cNvSpPr/>
          <p:nvPr/>
        </p:nvSpPr>
        <p:spPr>
          <a:xfrm>
            <a:off x="658475" y="3042297"/>
            <a:ext cx="3842100" cy="14475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a:solidFill>
                  <a:schemeClr val="dk1"/>
                </a:solidFill>
                <a:latin typeface="Barlow"/>
                <a:ea typeface="Barlow"/>
                <a:cs typeface="Barlow"/>
                <a:sym typeface="Barlow"/>
              </a:rPr>
              <a:t>Black is the color of ebony and of outer space</a:t>
            </a:r>
            <a:endParaRPr>
              <a:solidFill>
                <a:schemeClr val="dk1"/>
              </a:solidFill>
              <a:latin typeface="Barlow"/>
              <a:ea typeface="Barlow"/>
              <a:cs typeface="Barlow"/>
              <a:sym typeface="Barlow"/>
            </a:endParaRPr>
          </a:p>
          <a:p>
            <a:pPr marL="0" lvl="0" indent="0" algn="l" rtl="0">
              <a:spcBef>
                <a:spcPts val="600"/>
              </a:spcBef>
              <a:spcAft>
                <a:spcPts val="600"/>
              </a:spcAft>
              <a:buClr>
                <a:schemeClr val="dk1"/>
              </a:buClr>
              <a:buSzPts val="1100"/>
              <a:buFont typeface="Arial"/>
              <a:buNone/>
            </a:pPr>
            <a:r>
              <a:rPr lang="en" b="1">
                <a:solidFill>
                  <a:schemeClr val="dk1"/>
                </a:solidFill>
                <a:latin typeface="Barlow"/>
                <a:ea typeface="Barlow"/>
                <a:cs typeface="Barlow"/>
                <a:sym typeface="Barlow"/>
              </a:rPr>
              <a:t>OPPORTUNITIES</a:t>
            </a:r>
            <a:endParaRPr>
              <a:solidFill>
                <a:schemeClr val="dk1"/>
              </a:solidFill>
              <a:latin typeface="Barlow"/>
              <a:ea typeface="Barlow"/>
              <a:cs typeface="Barlow"/>
              <a:sym typeface="Barlow"/>
            </a:endParaRPr>
          </a:p>
        </p:txBody>
      </p:sp>
      <p:sp>
        <p:nvSpPr>
          <p:cNvPr id="885" name="Google Shape;885;p42"/>
          <p:cNvSpPr/>
          <p:nvPr/>
        </p:nvSpPr>
        <p:spPr>
          <a:xfrm>
            <a:off x="4659543" y="3042297"/>
            <a:ext cx="3842100" cy="14475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Barlow"/>
                <a:ea typeface="Barlow"/>
                <a:cs typeface="Barlow"/>
                <a:sym typeface="Barlow"/>
              </a:rPr>
              <a:t>White is the color of milk and fresh snow</a:t>
            </a:r>
            <a:endParaRPr>
              <a:solidFill>
                <a:schemeClr val="dk1"/>
              </a:solidFill>
              <a:latin typeface="Barlow"/>
              <a:ea typeface="Barlow"/>
              <a:cs typeface="Barlow"/>
              <a:sym typeface="Barlow"/>
            </a:endParaRPr>
          </a:p>
          <a:p>
            <a:pPr marL="0" lvl="0" indent="0" algn="r" rtl="0">
              <a:spcBef>
                <a:spcPts val="600"/>
              </a:spcBef>
              <a:spcAft>
                <a:spcPts val="600"/>
              </a:spcAft>
              <a:buNone/>
            </a:pPr>
            <a:r>
              <a:rPr lang="en" b="1">
                <a:solidFill>
                  <a:schemeClr val="dk1"/>
                </a:solidFill>
                <a:latin typeface="Barlow"/>
                <a:ea typeface="Barlow"/>
                <a:cs typeface="Barlow"/>
                <a:sym typeface="Barlow"/>
              </a:rPr>
              <a:t>THREATS</a:t>
            </a:r>
            <a:endParaRPr>
              <a:solidFill>
                <a:schemeClr val="dk1"/>
              </a:solidFill>
              <a:latin typeface="Barlow"/>
              <a:ea typeface="Barlow"/>
              <a:cs typeface="Barlow"/>
              <a:sym typeface="Barlow"/>
            </a:endParaRPr>
          </a:p>
        </p:txBody>
      </p:sp>
      <p:sp>
        <p:nvSpPr>
          <p:cNvPr id="886" name="Google Shape;886;p42"/>
          <p:cNvSpPr/>
          <p:nvPr/>
        </p:nvSpPr>
        <p:spPr>
          <a:xfrm>
            <a:off x="3397694" y="1778566"/>
            <a:ext cx="2207700" cy="22077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rot="5400000">
            <a:off x="3556997" y="1778566"/>
            <a:ext cx="2207700" cy="22077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rot="10800000">
            <a:off x="3556997" y="1939114"/>
            <a:ext cx="2207700" cy="22077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rot="-5400000">
            <a:off x="3397694" y="1939114"/>
            <a:ext cx="2207700" cy="22077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3946280" y="2239103"/>
            <a:ext cx="293918" cy="403917"/>
          </a:xfrm>
          <a:prstGeom prst="rect">
            <a:avLst/>
          </a:prstGeom>
        </p:spPr>
        <p:txBody>
          <a:bodyPr>
            <a:prstTxWarp prst="textPlain">
              <a:avLst/>
            </a:prstTxWarp>
          </a:bodyPr>
          <a:lstStyle/>
          <a:p>
            <a:pPr lvl="0" algn="ctr"/>
            <a:r>
              <a:rPr b="1" i="0">
                <a:ln>
                  <a:noFill/>
                </a:ln>
                <a:solidFill>
                  <a:schemeClr val="lt1"/>
                </a:solidFill>
                <a:latin typeface="Barlow"/>
              </a:rPr>
              <a:t>S</a:t>
            </a:r>
          </a:p>
        </p:txBody>
      </p:sp>
      <p:sp>
        <p:nvSpPr>
          <p:cNvPr id="891" name="Google Shape;891;p42"/>
          <p:cNvSpPr/>
          <p:nvPr/>
        </p:nvSpPr>
        <p:spPr>
          <a:xfrm>
            <a:off x="4873971" y="2246154"/>
            <a:ext cx="468802" cy="394891"/>
          </a:xfrm>
          <a:prstGeom prst="rect">
            <a:avLst/>
          </a:prstGeom>
        </p:spPr>
        <p:txBody>
          <a:bodyPr>
            <a:prstTxWarp prst="textPlain">
              <a:avLst/>
            </a:prstTxWarp>
          </a:bodyPr>
          <a:lstStyle/>
          <a:p>
            <a:pPr lvl="0" algn="ctr"/>
            <a:r>
              <a:rPr b="1" i="0">
                <a:ln>
                  <a:noFill/>
                </a:ln>
                <a:solidFill>
                  <a:schemeClr val="lt1"/>
                </a:solidFill>
                <a:latin typeface="Barlow"/>
              </a:rPr>
              <a:t>W</a:t>
            </a:r>
          </a:p>
        </p:txBody>
      </p:sp>
      <p:sp>
        <p:nvSpPr>
          <p:cNvPr id="892" name="Google Shape;892;p42"/>
          <p:cNvSpPr/>
          <p:nvPr/>
        </p:nvSpPr>
        <p:spPr>
          <a:xfrm>
            <a:off x="3914688" y="3249692"/>
            <a:ext cx="297303" cy="405609"/>
          </a:xfrm>
          <a:prstGeom prst="rect">
            <a:avLst/>
          </a:prstGeom>
        </p:spPr>
        <p:txBody>
          <a:bodyPr>
            <a:prstTxWarp prst="textPlain">
              <a:avLst/>
            </a:prstTxWarp>
          </a:bodyPr>
          <a:lstStyle/>
          <a:p>
            <a:pPr lvl="0" algn="ctr"/>
            <a:r>
              <a:rPr b="1" i="0">
                <a:ln>
                  <a:noFill/>
                </a:ln>
                <a:solidFill>
                  <a:schemeClr val="lt1"/>
                </a:solidFill>
                <a:latin typeface="Barlow"/>
              </a:rPr>
              <a:t>O</a:t>
            </a:r>
          </a:p>
        </p:txBody>
      </p:sp>
      <p:sp>
        <p:nvSpPr>
          <p:cNvPr id="893" name="Google Shape;893;p42"/>
          <p:cNvSpPr/>
          <p:nvPr/>
        </p:nvSpPr>
        <p:spPr>
          <a:xfrm>
            <a:off x="4978338" y="3256743"/>
            <a:ext cx="297867" cy="394891"/>
          </a:xfrm>
          <a:prstGeom prst="rect">
            <a:avLst/>
          </a:prstGeom>
        </p:spPr>
        <p:txBody>
          <a:bodyPr>
            <a:prstTxWarp prst="textPlain">
              <a:avLst/>
            </a:prstTxWarp>
          </a:bodyPr>
          <a:lstStyle/>
          <a:p>
            <a:pPr lvl="0" algn="ctr"/>
            <a:r>
              <a:rPr b="1" i="0">
                <a:ln>
                  <a:noFill/>
                </a:ln>
                <a:solidFill>
                  <a:schemeClr val="lt1"/>
                </a:solidFill>
                <a:latin typeface="Barlow"/>
              </a:rPr>
              <a:t>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3"/>
          <p:cNvSpPr txBox="1">
            <a:spLocks noGrp="1"/>
          </p:cNvSpPr>
          <p:nvPr>
            <p:ph type="title" idx="4294967295"/>
          </p:nvPr>
        </p:nvSpPr>
        <p:spPr>
          <a:xfrm>
            <a:off x="799050" y="0"/>
            <a:ext cx="80829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rPr>
              <a:t>Business Model Canvas</a:t>
            </a:r>
            <a:endParaRPr sz="1200">
              <a:solidFill>
                <a:schemeClr val="dk1"/>
              </a:solidFill>
            </a:endParaRPr>
          </a:p>
        </p:txBody>
      </p:sp>
      <p:sp>
        <p:nvSpPr>
          <p:cNvPr id="899" name="Google Shape;899;p43"/>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35</a:t>
            </a:fld>
            <a:endParaRPr>
              <a:solidFill>
                <a:schemeClr val="dk1"/>
              </a:solidFill>
            </a:endParaRPr>
          </a:p>
        </p:txBody>
      </p:sp>
      <p:sp>
        <p:nvSpPr>
          <p:cNvPr id="900" name="Google Shape;900;p43"/>
          <p:cNvSpPr txBox="1"/>
          <p:nvPr/>
        </p:nvSpPr>
        <p:spPr>
          <a:xfrm>
            <a:off x="2489807" y="658050"/>
            <a:ext cx="1500300" cy="13809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Key Activities</a:t>
            </a:r>
            <a:endParaRPr sz="900" b="1">
              <a:solidFill>
                <a:schemeClr val="dk1"/>
              </a:solidFill>
              <a:latin typeface="Barlow"/>
              <a:ea typeface="Barlow"/>
              <a:cs typeface="Barlow"/>
              <a:sym typeface="Barlow"/>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a:ea typeface="Barlow"/>
                <a:cs typeface="Barlow"/>
                <a:sym typeface="Barlow"/>
              </a:rPr>
              <a:t>Insert your content</a:t>
            </a:r>
            <a:endParaRPr sz="800" b="1">
              <a:solidFill>
                <a:schemeClr val="dk2"/>
              </a:solidFill>
              <a:latin typeface="Barlow"/>
              <a:ea typeface="Barlow"/>
              <a:cs typeface="Barlow"/>
              <a:sym typeface="Barlow"/>
            </a:endParaRPr>
          </a:p>
        </p:txBody>
      </p:sp>
      <p:sp>
        <p:nvSpPr>
          <p:cNvPr id="901" name="Google Shape;901;p43"/>
          <p:cNvSpPr txBox="1"/>
          <p:nvPr/>
        </p:nvSpPr>
        <p:spPr>
          <a:xfrm>
            <a:off x="2489807" y="2039171"/>
            <a:ext cx="1500300" cy="13809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Key Resources</a:t>
            </a:r>
            <a:endParaRPr sz="900" b="1">
              <a:solidFill>
                <a:schemeClr val="dk1"/>
              </a:solidFill>
              <a:latin typeface="Barlow"/>
              <a:ea typeface="Barlow"/>
              <a:cs typeface="Barlow"/>
              <a:sym typeface="Barlow"/>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a:ea typeface="Barlow"/>
                <a:cs typeface="Barlow"/>
                <a:sym typeface="Barlow"/>
              </a:rPr>
              <a:t>Insert your content</a:t>
            </a:r>
            <a:endParaRPr sz="900" b="1">
              <a:solidFill>
                <a:schemeClr val="dk1"/>
              </a:solidFill>
              <a:latin typeface="Barlow"/>
              <a:ea typeface="Barlow"/>
              <a:cs typeface="Barlow"/>
              <a:sym typeface="Barlow"/>
            </a:endParaRPr>
          </a:p>
        </p:txBody>
      </p:sp>
      <p:sp>
        <p:nvSpPr>
          <p:cNvPr id="902" name="Google Shape;902;p43"/>
          <p:cNvSpPr txBox="1"/>
          <p:nvPr/>
        </p:nvSpPr>
        <p:spPr>
          <a:xfrm>
            <a:off x="3989940" y="658050"/>
            <a:ext cx="1500300" cy="27621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Value Propositions</a:t>
            </a:r>
            <a:endParaRPr sz="900" b="1">
              <a:solidFill>
                <a:schemeClr val="dk1"/>
              </a:solidFill>
              <a:latin typeface="Barlow"/>
              <a:ea typeface="Barlow"/>
              <a:cs typeface="Barlow"/>
              <a:sym typeface="Barlow"/>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a:ea typeface="Barlow"/>
                <a:cs typeface="Barlow"/>
                <a:sym typeface="Barlow"/>
              </a:rPr>
              <a:t>Insert your content</a:t>
            </a:r>
            <a:endParaRPr sz="900" b="1">
              <a:solidFill>
                <a:schemeClr val="dk1"/>
              </a:solidFill>
              <a:latin typeface="Barlow"/>
              <a:ea typeface="Barlow"/>
              <a:cs typeface="Barlow"/>
              <a:sym typeface="Barlow"/>
            </a:endParaRPr>
          </a:p>
        </p:txBody>
      </p:sp>
      <p:sp>
        <p:nvSpPr>
          <p:cNvPr id="903" name="Google Shape;903;p43"/>
          <p:cNvSpPr txBox="1"/>
          <p:nvPr/>
        </p:nvSpPr>
        <p:spPr>
          <a:xfrm>
            <a:off x="5490072" y="658050"/>
            <a:ext cx="1500300" cy="13809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Customer</a:t>
            </a:r>
            <a:br>
              <a:rPr lang="en" sz="900" b="1">
                <a:solidFill>
                  <a:schemeClr val="dk1"/>
                </a:solidFill>
                <a:latin typeface="Barlow"/>
                <a:ea typeface="Barlow"/>
                <a:cs typeface="Barlow"/>
                <a:sym typeface="Barlow"/>
              </a:rPr>
            </a:br>
            <a:r>
              <a:rPr lang="en" sz="900" b="1">
                <a:solidFill>
                  <a:schemeClr val="dk1"/>
                </a:solidFill>
                <a:latin typeface="Barlow"/>
                <a:ea typeface="Barlow"/>
                <a:cs typeface="Barlow"/>
                <a:sym typeface="Barlow"/>
              </a:rPr>
              <a:t>Relationships</a:t>
            </a:r>
            <a:endParaRPr sz="900" b="1">
              <a:solidFill>
                <a:schemeClr val="dk1"/>
              </a:solidFill>
              <a:latin typeface="Barlow"/>
              <a:ea typeface="Barlow"/>
              <a:cs typeface="Barlow"/>
              <a:sym typeface="Barlow"/>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a:ea typeface="Barlow"/>
                <a:cs typeface="Barlow"/>
                <a:sym typeface="Barlow"/>
              </a:rPr>
              <a:t>Insert your content</a:t>
            </a:r>
            <a:endParaRPr sz="900" b="1">
              <a:solidFill>
                <a:schemeClr val="dk1"/>
              </a:solidFill>
              <a:latin typeface="Barlow"/>
              <a:ea typeface="Barlow"/>
              <a:cs typeface="Barlow"/>
              <a:sym typeface="Barlow"/>
            </a:endParaRPr>
          </a:p>
        </p:txBody>
      </p:sp>
      <p:sp>
        <p:nvSpPr>
          <p:cNvPr id="904" name="Google Shape;904;p43"/>
          <p:cNvSpPr txBox="1"/>
          <p:nvPr/>
        </p:nvSpPr>
        <p:spPr>
          <a:xfrm>
            <a:off x="5490072" y="2039171"/>
            <a:ext cx="1500300" cy="13809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Channels</a:t>
            </a:r>
            <a:endParaRPr sz="900" b="1">
              <a:solidFill>
                <a:schemeClr val="dk1"/>
              </a:solidFill>
              <a:latin typeface="Barlow"/>
              <a:ea typeface="Barlow"/>
              <a:cs typeface="Barlow"/>
              <a:sym typeface="Barlow"/>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a:ea typeface="Barlow"/>
                <a:cs typeface="Barlow"/>
                <a:sym typeface="Barlow"/>
              </a:rPr>
              <a:t>Insert your content</a:t>
            </a:r>
            <a:endParaRPr sz="900" b="1">
              <a:solidFill>
                <a:schemeClr val="dk1"/>
              </a:solidFill>
              <a:latin typeface="Barlow"/>
              <a:ea typeface="Barlow"/>
              <a:cs typeface="Barlow"/>
              <a:sym typeface="Barlow"/>
            </a:endParaRPr>
          </a:p>
        </p:txBody>
      </p:sp>
      <p:sp>
        <p:nvSpPr>
          <p:cNvPr id="905" name="Google Shape;905;p43"/>
          <p:cNvSpPr txBox="1"/>
          <p:nvPr/>
        </p:nvSpPr>
        <p:spPr>
          <a:xfrm>
            <a:off x="6990204" y="658050"/>
            <a:ext cx="1500300" cy="27621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Customer Segments</a:t>
            </a:r>
            <a:endParaRPr sz="900" b="1">
              <a:solidFill>
                <a:schemeClr val="dk1"/>
              </a:solidFill>
              <a:latin typeface="Barlow"/>
              <a:ea typeface="Barlow"/>
              <a:cs typeface="Barlow"/>
              <a:sym typeface="Barlow"/>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a:ea typeface="Barlow"/>
                <a:cs typeface="Barlow"/>
                <a:sym typeface="Barlow"/>
              </a:rPr>
              <a:t>Insert your content</a:t>
            </a:r>
            <a:endParaRPr sz="900" b="1">
              <a:solidFill>
                <a:schemeClr val="dk1"/>
              </a:solidFill>
              <a:latin typeface="Barlow"/>
              <a:ea typeface="Barlow"/>
              <a:cs typeface="Barlow"/>
              <a:sym typeface="Barlow"/>
            </a:endParaRPr>
          </a:p>
        </p:txBody>
      </p:sp>
      <p:sp>
        <p:nvSpPr>
          <p:cNvPr id="906" name="Google Shape;906;p43"/>
          <p:cNvSpPr txBox="1"/>
          <p:nvPr/>
        </p:nvSpPr>
        <p:spPr>
          <a:xfrm>
            <a:off x="989675" y="658050"/>
            <a:ext cx="1500300" cy="27621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Key Partners</a:t>
            </a:r>
            <a:endParaRPr sz="900" b="1">
              <a:solidFill>
                <a:schemeClr val="dk1"/>
              </a:solidFill>
              <a:latin typeface="Barlow"/>
              <a:ea typeface="Barlow"/>
              <a:cs typeface="Barlow"/>
              <a:sym typeface="Barlow"/>
            </a:endParaRPr>
          </a:p>
          <a:p>
            <a:pPr marL="0" lvl="0" indent="0" algn="l" rtl="0">
              <a:spcBef>
                <a:spcPts val="400"/>
              </a:spcBef>
              <a:spcAft>
                <a:spcPts val="400"/>
              </a:spcAft>
              <a:buNone/>
            </a:pPr>
            <a:r>
              <a:rPr lang="en" sz="800">
                <a:solidFill>
                  <a:schemeClr val="dk2"/>
                </a:solidFill>
                <a:latin typeface="Barlow"/>
                <a:ea typeface="Barlow"/>
                <a:cs typeface="Barlow"/>
                <a:sym typeface="Barlow"/>
              </a:rPr>
              <a:t>Insert your content</a:t>
            </a:r>
            <a:endParaRPr sz="800" b="1">
              <a:solidFill>
                <a:schemeClr val="dk2"/>
              </a:solidFill>
              <a:latin typeface="Barlow"/>
              <a:ea typeface="Barlow"/>
              <a:cs typeface="Barlow"/>
              <a:sym typeface="Barlow"/>
            </a:endParaRPr>
          </a:p>
        </p:txBody>
      </p:sp>
      <p:sp>
        <p:nvSpPr>
          <p:cNvPr id="907" name="Google Shape;907;p43"/>
          <p:cNvSpPr txBox="1"/>
          <p:nvPr/>
        </p:nvSpPr>
        <p:spPr>
          <a:xfrm>
            <a:off x="989675" y="3420293"/>
            <a:ext cx="3750300" cy="10695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Cost Structure</a:t>
            </a:r>
            <a:endParaRPr sz="900" b="1">
              <a:solidFill>
                <a:schemeClr val="dk1"/>
              </a:solidFill>
              <a:latin typeface="Barlow"/>
              <a:ea typeface="Barlow"/>
              <a:cs typeface="Barlow"/>
              <a:sym typeface="Barlow"/>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a:ea typeface="Barlow"/>
                <a:cs typeface="Barlow"/>
                <a:sym typeface="Barlow"/>
              </a:rPr>
              <a:t>Insert your content</a:t>
            </a:r>
            <a:endParaRPr sz="900" b="1">
              <a:solidFill>
                <a:schemeClr val="dk1"/>
              </a:solidFill>
              <a:latin typeface="Barlow"/>
              <a:ea typeface="Barlow"/>
              <a:cs typeface="Barlow"/>
              <a:sym typeface="Barlow"/>
            </a:endParaRPr>
          </a:p>
        </p:txBody>
      </p:sp>
      <p:sp>
        <p:nvSpPr>
          <p:cNvPr id="908" name="Google Shape;908;p43"/>
          <p:cNvSpPr txBox="1"/>
          <p:nvPr/>
        </p:nvSpPr>
        <p:spPr>
          <a:xfrm>
            <a:off x="4740006" y="3420293"/>
            <a:ext cx="3750300" cy="10695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Barlow"/>
                <a:ea typeface="Barlow"/>
                <a:cs typeface="Barlow"/>
                <a:sym typeface="Barlow"/>
              </a:rPr>
              <a:t>Revenue Streams</a:t>
            </a:r>
            <a:endParaRPr sz="900" b="1">
              <a:solidFill>
                <a:schemeClr val="dk1"/>
              </a:solidFill>
              <a:latin typeface="Barlow"/>
              <a:ea typeface="Barlow"/>
              <a:cs typeface="Barlow"/>
              <a:sym typeface="Barlow"/>
            </a:endParaRPr>
          </a:p>
          <a:p>
            <a:pPr marL="0" lvl="0" indent="0" algn="l" rtl="0">
              <a:spcBef>
                <a:spcPts val="400"/>
              </a:spcBef>
              <a:spcAft>
                <a:spcPts val="400"/>
              </a:spcAft>
              <a:buClr>
                <a:schemeClr val="dk1"/>
              </a:buClr>
              <a:buSzPts val="1100"/>
              <a:buFont typeface="Arial"/>
              <a:buNone/>
            </a:pPr>
            <a:r>
              <a:rPr lang="en" sz="800">
                <a:solidFill>
                  <a:schemeClr val="dk2"/>
                </a:solidFill>
                <a:latin typeface="Barlow"/>
                <a:ea typeface="Barlow"/>
                <a:cs typeface="Barlow"/>
                <a:sym typeface="Barlow"/>
              </a:rPr>
              <a:t>Insert your content</a:t>
            </a:r>
            <a:endParaRPr sz="900" b="1">
              <a:solidFill>
                <a:schemeClr val="dk1"/>
              </a:solidFill>
              <a:latin typeface="Barlow"/>
              <a:ea typeface="Barlow"/>
              <a:cs typeface="Barlow"/>
              <a:sym typeface="Barlow"/>
            </a:endParaRPr>
          </a:p>
        </p:txBody>
      </p:sp>
      <p:sp>
        <p:nvSpPr>
          <p:cNvPr id="909" name="Google Shape;909;p43"/>
          <p:cNvSpPr/>
          <p:nvPr/>
        </p:nvSpPr>
        <p:spPr>
          <a:xfrm>
            <a:off x="4485828" y="3481544"/>
            <a:ext cx="187877" cy="18677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0" name="Google Shape;910;p43"/>
          <p:cNvSpPr/>
          <p:nvPr/>
        </p:nvSpPr>
        <p:spPr>
          <a:xfrm>
            <a:off x="6736463" y="706276"/>
            <a:ext cx="187316" cy="168154"/>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1" name="Google Shape;911;p43"/>
          <p:cNvSpPr/>
          <p:nvPr/>
        </p:nvSpPr>
        <p:spPr>
          <a:xfrm>
            <a:off x="2243184" y="706200"/>
            <a:ext cx="180207" cy="18019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2" name="Google Shape;912;p43"/>
          <p:cNvSpPr/>
          <p:nvPr/>
        </p:nvSpPr>
        <p:spPr>
          <a:xfrm>
            <a:off x="8252597" y="706274"/>
            <a:ext cx="171439" cy="18074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13" name="Google Shape;913;p43"/>
          <p:cNvGrpSpPr/>
          <p:nvPr/>
        </p:nvGrpSpPr>
        <p:grpSpPr>
          <a:xfrm>
            <a:off x="8212060" y="3481409"/>
            <a:ext cx="203193" cy="148980"/>
            <a:chOff x="4610450" y="3703750"/>
            <a:chExt cx="453050" cy="332175"/>
          </a:xfrm>
        </p:grpSpPr>
        <p:sp>
          <p:nvSpPr>
            <p:cNvPr id="914" name="Google Shape;91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5" name="Google Shape;91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916" name="Google Shape;916;p43"/>
          <p:cNvSpPr/>
          <p:nvPr/>
        </p:nvSpPr>
        <p:spPr>
          <a:xfrm>
            <a:off x="3741260" y="706214"/>
            <a:ext cx="182383" cy="182394"/>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17" name="Google Shape;917;p43"/>
          <p:cNvGrpSpPr/>
          <p:nvPr/>
        </p:nvGrpSpPr>
        <p:grpSpPr>
          <a:xfrm>
            <a:off x="5260000" y="706236"/>
            <a:ext cx="163770" cy="208676"/>
            <a:chOff x="1958100" y="4985350"/>
            <a:chExt cx="365150" cy="465275"/>
          </a:xfrm>
        </p:grpSpPr>
        <p:sp>
          <p:nvSpPr>
            <p:cNvPr id="918" name="Google Shape;91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9" name="Google Shape;91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0" name="Google Shape;92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21" name="Google Shape;921;p43"/>
          <p:cNvGrpSpPr/>
          <p:nvPr/>
        </p:nvGrpSpPr>
        <p:grpSpPr>
          <a:xfrm>
            <a:off x="3670092" y="2093742"/>
            <a:ext cx="246473" cy="224015"/>
            <a:chOff x="4562200" y="4968250"/>
            <a:chExt cx="549550" cy="499475"/>
          </a:xfrm>
        </p:grpSpPr>
        <p:sp>
          <p:nvSpPr>
            <p:cNvPr id="922" name="Google Shape;92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3" name="Google Shape;92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4" name="Google Shape;92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5" name="Google Shape;92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6" name="Google Shape;92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27" name="Google Shape;927;p43"/>
          <p:cNvGrpSpPr/>
          <p:nvPr/>
        </p:nvGrpSpPr>
        <p:grpSpPr>
          <a:xfrm>
            <a:off x="6670175" y="2095056"/>
            <a:ext cx="242089" cy="232222"/>
            <a:chOff x="5241175" y="4959100"/>
            <a:chExt cx="539775" cy="517775"/>
          </a:xfrm>
        </p:grpSpPr>
        <p:sp>
          <p:nvSpPr>
            <p:cNvPr id="928" name="Google Shape;92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9" name="Google Shape;92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0" name="Google Shape;93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1" name="Google Shape;93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2" name="Google Shape;93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3" name="Google Shape;93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4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939" name="Google Shape;939;p4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grpSp>
        <p:nvGrpSpPr>
          <p:cNvPr id="940" name="Google Shape;940;p44"/>
          <p:cNvGrpSpPr/>
          <p:nvPr/>
        </p:nvGrpSpPr>
        <p:grpSpPr>
          <a:xfrm>
            <a:off x="1242126" y="1581863"/>
            <a:ext cx="3234455" cy="2907838"/>
            <a:chOff x="3778727" y="4460423"/>
            <a:chExt cx="720160" cy="647438"/>
          </a:xfrm>
        </p:grpSpPr>
        <p:sp>
          <p:nvSpPr>
            <p:cNvPr id="941" name="Google Shape;94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Barlow"/>
                  <a:ea typeface="Barlow"/>
                  <a:cs typeface="Barlow"/>
                  <a:sym typeface="Barlow"/>
                </a:rPr>
                <a:t>PURCHASE</a:t>
              </a:r>
              <a:endParaRPr sz="1200" b="1" i="0" u="none" strike="noStrike" cap="none">
                <a:solidFill>
                  <a:schemeClr val="lt1"/>
                </a:solidFill>
                <a:latin typeface="Barlow"/>
                <a:ea typeface="Barlow"/>
                <a:cs typeface="Barlow"/>
                <a:sym typeface="Barlow"/>
              </a:endParaRPr>
            </a:p>
          </p:txBody>
        </p:sp>
        <p:sp>
          <p:nvSpPr>
            <p:cNvPr id="942" name="Google Shape;94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Barlow"/>
                  <a:ea typeface="Barlow"/>
                  <a:cs typeface="Barlow"/>
                  <a:sym typeface="Barlow"/>
                </a:rPr>
                <a:t>LOYALTY</a:t>
              </a:r>
              <a:endParaRPr sz="1200" b="1" i="0" u="none" strike="noStrike" cap="none">
                <a:solidFill>
                  <a:schemeClr val="lt1"/>
                </a:solidFill>
                <a:latin typeface="Barlow"/>
                <a:ea typeface="Barlow"/>
                <a:cs typeface="Barlow"/>
                <a:sym typeface="Barlow"/>
              </a:endParaRPr>
            </a:p>
          </p:txBody>
        </p:sp>
        <p:sp>
          <p:nvSpPr>
            <p:cNvPr id="943" name="Google Shape;94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Barlow"/>
                  <a:ea typeface="Barlow"/>
                  <a:cs typeface="Barlow"/>
                  <a:sym typeface="Barlow"/>
                </a:rPr>
                <a:t>AWARENESS</a:t>
              </a:r>
              <a:endParaRPr sz="1200" b="1" i="0" u="none" strike="noStrike" cap="none">
                <a:solidFill>
                  <a:schemeClr val="lt1"/>
                </a:solidFill>
                <a:latin typeface="Barlow"/>
                <a:ea typeface="Barlow"/>
                <a:cs typeface="Barlow"/>
                <a:sym typeface="Barlow"/>
              </a:endParaRPr>
            </a:p>
          </p:txBody>
        </p:sp>
        <p:sp>
          <p:nvSpPr>
            <p:cNvPr id="944" name="Google Shape;94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Barlow"/>
                  <a:ea typeface="Barlow"/>
                  <a:cs typeface="Barlow"/>
                  <a:sym typeface="Barlow"/>
                </a:rPr>
                <a:t>EVALUATION</a:t>
              </a:r>
              <a:endParaRPr sz="1200" b="1" i="0" u="none" strike="noStrike" cap="none">
                <a:solidFill>
                  <a:schemeClr val="lt1"/>
                </a:solidFill>
                <a:latin typeface="Barlow"/>
                <a:ea typeface="Barlow"/>
                <a:cs typeface="Barlow"/>
                <a:sym typeface="Barlow"/>
              </a:endParaRPr>
            </a:p>
          </p:txBody>
        </p:sp>
        <p:sp>
          <p:nvSpPr>
            <p:cNvPr id="945" name="Google Shape;94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Barlow"/>
                  <a:ea typeface="Barlow"/>
                  <a:cs typeface="Barlow"/>
                  <a:sym typeface="Barlow"/>
                </a:rPr>
                <a:t>DISCOVERY</a:t>
              </a:r>
              <a:endParaRPr sz="1200" b="1" i="0" u="none" strike="noStrike" cap="none">
                <a:solidFill>
                  <a:schemeClr val="lt1"/>
                </a:solidFill>
                <a:latin typeface="Barlow"/>
                <a:ea typeface="Barlow"/>
                <a:cs typeface="Barlow"/>
                <a:sym typeface="Barlow"/>
              </a:endParaRPr>
            </a:p>
          </p:txBody>
        </p:sp>
        <p:sp>
          <p:nvSpPr>
            <p:cNvPr id="946" name="Google Shape;94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Barlow"/>
                  <a:ea typeface="Barlow"/>
                  <a:cs typeface="Barlow"/>
                  <a:sym typeface="Barlow"/>
                </a:rPr>
                <a:t>INTENT</a:t>
              </a:r>
              <a:endParaRPr sz="1200" b="1" i="0" u="none" strike="noStrike" cap="none">
                <a:solidFill>
                  <a:schemeClr val="lt1"/>
                </a:solidFill>
                <a:latin typeface="Barlow"/>
                <a:ea typeface="Barlow"/>
                <a:cs typeface="Barlow"/>
                <a:sym typeface="Barlow"/>
              </a:endParaRPr>
            </a:p>
          </p:txBody>
        </p:sp>
        <p:sp>
          <p:nvSpPr>
            <p:cNvPr id="947" name="Google Shape;94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Barlow"/>
                <a:ea typeface="Barlow"/>
                <a:cs typeface="Barlow"/>
                <a:sym typeface="Barlow"/>
              </a:endParaRPr>
            </a:p>
          </p:txBody>
        </p:sp>
      </p:grpSp>
      <p:cxnSp>
        <p:nvCxnSpPr>
          <p:cNvPr id="948" name="Google Shape;948;p44"/>
          <p:cNvCxnSpPr/>
          <p:nvPr/>
        </p:nvCxnSpPr>
        <p:spPr>
          <a:xfrm>
            <a:off x="4405018" y="2063315"/>
            <a:ext cx="947400" cy="0"/>
          </a:xfrm>
          <a:prstGeom prst="straightConnector1">
            <a:avLst/>
          </a:prstGeom>
          <a:noFill/>
          <a:ln w="9525" cap="flat" cmpd="sng">
            <a:solidFill>
              <a:schemeClr val="accent1"/>
            </a:solidFill>
            <a:prstDash val="solid"/>
            <a:round/>
            <a:headEnd type="oval" w="med" len="med"/>
            <a:tailEnd type="oval" w="med" len="med"/>
          </a:ln>
        </p:spPr>
      </p:cxnSp>
      <p:sp>
        <p:nvSpPr>
          <p:cNvPr id="949" name="Google Shape;949;p44"/>
          <p:cNvSpPr txBox="1"/>
          <p:nvPr/>
        </p:nvSpPr>
        <p:spPr>
          <a:xfrm>
            <a:off x="5407662" y="1909086"/>
            <a:ext cx="2497800" cy="30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950" name="Google Shape;950;p44"/>
          <p:cNvCxnSpPr/>
          <p:nvPr/>
        </p:nvCxnSpPr>
        <p:spPr>
          <a:xfrm>
            <a:off x="4265468" y="2495051"/>
            <a:ext cx="1087200" cy="0"/>
          </a:xfrm>
          <a:prstGeom prst="straightConnector1">
            <a:avLst/>
          </a:prstGeom>
          <a:noFill/>
          <a:ln w="9525" cap="flat" cmpd="sng">
            <a:solidFill>
              <a:schemeClr val="accent2"/>
            </a:solidFill>
            <a:prstDash val="solid"/>
            <a:round/>
            <a:headEnd type="oval" w="med" len="med"/>
            <a:tailEnd type="oval" w="med" len="med"/>
          </a:ln>
        </p:spPr>
      </p:cxnSp>
      <p:sp>
        <p:nvSpPr>
          <p:cNvPr id="951" name="Google Shape;951;p44"/>
          <p:cNvSpPr txBox="1"/>
          <p:nvPr/>
        </p:nvSpPr>
        <p:spPr>
          <a:xfrm>
            <a:off x="5407662" y="2340814"/>
            <a:ext cx="2497800" cy="30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952" name="Google Shape;952;p44"/>
          <p:cNvCxnSpPr/>
          <p:nvPr/>
        </p:nvCxnSpPr>
        <p:spPr>
          <a:xfrm>
            <a:off x="4067158" y="2926787"/>
            <a:ext cx="1285200" cy="0"/>
          </a:xfrm>
          <a:prstGeom prst="straightConnector1">
            <a:avLst/>
          </a:prstGeom>
          <a:noFill/>
          <a:ln w="9525" cap="flat" cmpd="sng">
            <a:solidFill>
              <a:schemeClr val="accent3"/>
            </a:solidFill>
            <a:prstDash val="solid"/>
            <a:round/>
            <a:headEnd type="oval" w="med" len="med"/>
            <a:tailEnd type="oval" w="med" len="med"/>
          </a:ln>
        </p:spPr>
      </p:cxnSp>
      <p:sp>
        <p:nvSpPr>
          <p:cNvPr id="953" name="Google Shape;953;p44"/>
          <p:cNvSpPr txBox="1"/>
          <p:nvPr/>
        </p:nvSpPr>
        <p:spPr>
          <a:xfrm>
            <a:off x="5407662" y="2772541"/>
            <a:ext cx="2497800" cy="30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954" name="Google Shape;954;p44"/>
          <p:cNvCxnSpPr/>
          <p:nvPr/>
        </p:nvCxnSpPr>
        <p:spPr>
          <a:xfrm>
            <a:off x="3898228" y="3358501"/>
            <a:ext cx="1454100" cy="0"/>
          </a:xfrm>
          <a:prstGeom prst="straightConnector1">
            <a:avLst/>
          </a:prstGeom>
          <a:noFill/>
          <a:ln w="9525" cap="flat" cmpd="sng">
            <a:solidFill>
              <a:schemeClr val="accent4"/>
            </a:solidFill>
            <a:prstDash val="solid"/>
            <a:round/>
            <a:headEnd type="oval" w="med" len="med"/>
            <a:tailEnd type="oval" w="med" len="med"/>
          </a:ln>
        </p:spPr>
      </p:cxnSp>
      <p:sp>
        <p:nvSpPr>
          <p:cNvPr id="955" name="Google Shape;955;p44"/>
          <p:cNvSpPr txBox="1"/>
          <p:nvPr/>
        </p:nvSpPr>
        <p:spPr>
          <a:xfrm>
            <a:off x="5407662" y="3204268"/>
            <a:ext cx="2497800" cy="30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956" name="Google Shape;956;p44"/>
          <p:cNvCxnSpPr/>
          <p:nvPr/>
        </p:nvCxnSpPr>
        <p:spPr>
          <a:xfrm>
            <a:off x="3714597" y="3790237"/>
            <a:ext cx="1637700" cy="0"/>
          </a:xfrm>
          <a:prstGeom prst="straightConnector1">
            <a:avLst/>
          </a:prstGeom>
          <a:noFill/>
          <a:ln w="9525" cap="flat" cmpd="sng">
            <a:solidFill>
              <a:schemeClr val="accent5"/>
            </a:solidFill>
            <a:prstDash val="solid"/>
            <a:round/>
            <a:headEnd type="oval" w="med" len="med"/>
            <a:tailEnd type="oval" w="med" len="med"/>
          </a:ln>
        </p:spPr>
      </p:cxnSp>
      <p:sp>
        <p:nvSpPr>
          <p:cNvPr id="957" name="Google Shape;957;p44"/>
          <p:cNvSpPr txBox="1"/>
          <p:nvPr/>
        </p:nvSpPr>
        <p:spPr>
          <a:xfrm>
            <a:off x="5407662" y="3635995"/>
            <a:ext cx="2497800" cy="30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958" name="Google Shape;958;p44"/>
          <p:cNvCxnSpPr/>
          <p:nvPr/>
        </p:nvCxnSpPr>
        <p:spPr>
          <a:xfrm>
            <a:off x="3523637" y="4221950"/>
            <a:ext cx="1821000" cy="0"/>
          </a:xfrm>
          <a:prstGeom prst="straightConnector1">
            <a:avLst/>
          </a:prstGeom>
          <a:noFill/>
          <a:ln w="9525" cap="flat" cmpd="sng">
            <a:solidFill>
              <a:schemeClr val="accent6"/>
            </a:solidFill>
            <a:prstDash val="solid"/>
            <a:round/>
            <a:headEnd type="oval" w="med" len="med"/>
            <a:tailEnd type="oval" w="med" len="med"/>
          </a:ln>
        </p:spPr>
      </p:cxnSp>
      <p:sp>
        <p:nvSpPr>
          <p:cNvPr id="959" name="Google Shape;959;p44"/>
          <p:cNvSpPr txBox="1"/>
          <p:nvPr/>
        </p:nvSpPr>
        <p:spPr>
          <a:xfrm>
            <a:off x="5407662" y="4067722"/>
            <a:ext cx="2497800" cy="30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965" name="Google Shape;965;p4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pic>
        <p:nvPicPr>
          <p:cNvPr id="966" name="Google Shape;966;p45"/>
          <p:cNvPicPr preferRelativeResize="0"/>
          <p:nvPr/>
        </p:nvPicPr>
        <p:blipFill rotWithShape="1">
          <a:blip r:embed="rId3">
            <a:alphaModFix/>
          </a:blip>
          <a:srcRect l="19633" t="9820" b="9812"/>
          <a:stretch/>
        </p:blipFill>
        <p:spPr>
          <a:xfrm>
            <a:off x="1070850" y="1759975"/>
            <a:ext cx="1489200" cy="1489200"/>
          </a:xfrm>
          <a:prstGeom prst="ellipse">
            <a:avLst/>
          </a:prstGeom>
          <a:noFill/>
          <a:ln>
            <a:noFill/>
          </a:ln>
        </p:spPr>
      </p:pic>
      <p:sp>
        <p:nvSpPr>
          <p:cNvPr id="967" name="Google Shape;967;p45"/>
          <p:cNvSpPr txBox="1"/>
          <p:nvPr/>
        </p:nvSpPr>
        <p:spPr>
          <a:xfrm>
            <a:off x="10758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Imani Jackson</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968" name="Google Shape;968;p45"/>
          <p:cNvPicPr preferRelativeResize="0"/>
          <p:nvPr/>
        </p:nvPicPr>
        <p:blipFill rotWithShape="1">
          <a:blip r:embed="rId4">
            <a:alphaModFix/>
          </a:blip>
          <a:srcRect/>
          <a:stretch/>
        </p:blipFill>
        <p:spPr>
          <a:xfrm>
            <a:off x="3050575" y="1759975"/>
            <a:ext cx="1489200" cy="1489200"/>
          </a:xfrm>
          <a:prstGeom prst="ellipse">
            <a:avLst/>
          </a:prstGeom>
          <a:noFill/>
          <a:ln>
            <a:noFill/>
          </a:ln>
        </p:spPr>
      </p:pic>
      <p:sp>
        <p:nvSpPr>
          <p:cNvPr id="969" name="Google Shape;969;p45"/>
          <p:cNvSpPr txBox="1"/>
          <p:nvPr/>
        </p:nvSpPr>
        <p:spPr>
          <a:xfrm>
            <a:off x="30556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Marcos Galán</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970" name="Google Shape;970;p45"/>
          <p:cNvPicPr preferRelativeResize="0"/>
          <p:nvPr/>
        </p:nvPicPr>
        <p:blipFill rotWithShape="1">
          <a:blip r:embed="rId5">
            <a:alphaModFix/>
          </a:blip>
          <a:srcRect l="47271" t="22330" b="24940"/>
          <a:stretch/>
        </p:blipFill>
        <p:spPr>
          <a:xfrm>
            <a:off x="5030300" y="1759975"/>
            <a:ext cx="1489200" cy="1489200"/>
          </a:xfrm>
          <a:prstGeom prst="ellipse">
            <a:avLst/>
          </a:prstGeom>
          <a:noFill/>
          <a:ln>
            <a:noFill/>
          </a:ln>
        </p:spPr>
      </p:pic>
      <p:sp>
        <p:nvSpPr>
          <p:cNvPr id="971" name="Google Shape;971;p45"/>
          <p:cNvSpPr txBox="1"/>
          <p:nvPr/>
        </p:nvSpPr>
        <p:spPr>
          <a:xfrm>
            <a:off x="5035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Ixchel Valdía</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972" name="Google Shape;972;p45"/>
          <p:cNvPicPr preferRelativeResize="0"/>
          <p:nvPr/>
        </p:nvPicPr>
        <p:blipFill rotWithShape="1">
          <a:blip r:embed="rId6">
            <a:alphaModFix/>
          </a:blip>
          <a:srcRect t="3926" b="29406"/>
          <a:stretch/>
        </p:blipFill>
        <p:spPr>
          <a:xfrm>
            <a:off x="7010025" y="1759975"/>
            <a:ext cx="1489200" cy="1489200"/>
          </a:xfrm>
          <a:prstGeom prst="ellipse">
            <a:avLst/>
          </a:prstGeom>
          <a:noFill/>
          <a:ln>
            <a:noFill/>
          </a:ln>
        </p:spPr>
      </p:pic>
      <p:sp>
        <p:nvSpPr>
          <p:cNvPr id="973" name="Google Shape;973;p45"/>
          <p:cNvSpPr txBox="1"/>
          <p:nvPr/>
        </p:nvSpPr>
        <p:spPr>
          <a:xfrm>
            <a:off x="7015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Nils Årud</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idx="4294967295"/>
          </p:nvPr>
        </p:nvSpPr>
        <p:spPr>
          <a:xfrm>
            <a:off x="980350" y="0"/>
            <a:ext cx="76965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1"/>
                </a:solidFill>
              </a:rPr>
              <a:t>Competitor Matrix</a:t>
            </a:r>
            <a:endParaRPr sz="1200">
              <a:solidFill>
                <a:schemeClr val="dk1"/>
              </a:solidFill>
            </a:endParaRPr>
          </a:p>
        </p:txBody>
      </p:sp>
      <p:sp>
        <p:nvSpPr>
          <p:cNvPr id="979" name="Google Shape;979;p46"/>
          <p:cNvSpPr/>
          <p:nvPr/>
        </p:nvSpPr>
        <p:spPr>
          <a:xfrm>
            <a:off x="1058840" y="673301"/>
            <a:ext cx="7427100" cy="38079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46"/>
          <p:cNvGrpSpPr/>
          <p:nvPr/>
        </p:nvGrpSpPr>
        <p:grpSpPr>
          <a:xfrm>
            <a:off x="1213673" y="673304"/>
            <a:ext cx="7118740" cy="3807733"/>
            <a:chOff x="638138" y="467100"/>
            <a:chExt cx="7867750" cy="4194000"/>
          </a:xfrm>
        </p:grpSpPr>
        <p:cxnSp>
          <p:nvCxnSpPr>
            <p:cNvPr id="981" name="Google Shape;98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2" name="Google Shape;98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3" name="Google Shape;98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4" name="Google Shape;98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5" name="Google Shape;98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6" name="Google Shape;98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7" name="Google Shape;98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8" name="Google Shape;98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9" name="Google Shape;98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0" name="Google Shape;99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1" name="Google Shape;99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2" name="Google Shape;99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3" name="Google Shape;99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4" name="Google Shape;99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5" name="Google Shape;99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6" name="Google Shape;99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0" name="Google Shape;100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1" name="Google Shape;100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2" name="Google Shape;100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3" name="Google Shape;100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4" name="Google Shape;100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5" name="Google Shape;100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6" name="Google Shape;100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7" name="Google Shape;100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8" name="Google Shape;100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9" name="Google Shape;100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0" name="Google Shape;101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1" name="Google Shape;101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2" name="Google Shape;101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3" name="Google Shape;101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4" name="Google Shape;101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5" name="Google Shape;101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6" name="Google Shape;101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7" name="Google Shape;101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8" name="Google Shape;101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19" name="Google Shape;101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20" name="Google Shape;102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21" name="Google Shape;102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22" name="Google Shape;102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23" name="Google Shape;102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24" name="Google Shape;102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25" name="Google Shape;102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26" name="Google Shape;102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1027" name="Google Shape;1027;p46"/>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38</a:t>
            </a:fld>
            <a:endParaRPr>
              <a:solidFill>
                <a:schemeClr val="dk1"/>
              </a:solidFill>
            </a:endParaRPr>
          </a:p>
        </p:txBody>
      </p:sp>
      <p:grpSp>
        <p:nvGrpSpPr>
          <p:cNvPr id="1028" name="Google Shape;1028;p46"/>
          <p:cNvGrpSpPr/>
          <p:nvPr/>
        </p:nvGrpSpPr>
        <p:grpSpPr>
          <a:xfrm>
            <a:off x="1058815" y="831981"/>
            <a:ext cx="7426735" cy="3490548"/>
            <a:chOff x="467088" y="642474"/>
            <a:chExt cx="4194000" cy="3858239"/>
          </a:xfrm>
        </p:grpSpPr>
        <p:cxnSp>
          <p:nvCxnSpPr>
            <p:cNvPr id="1029" name="Google Shape;102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0" name="Google Shape;103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1" name="Google Shape;103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2" name="Google Shape;103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3" name="Google Shape;103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4" name="Google Shape;103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5" name="Google Shape;103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6" name="Google Shape;103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7" name="Google Shape;103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8" name="Google Shape;103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39" name="Google Shape;103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0" name="Google Shape;104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1" name="Google Shape;104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2" name="Google Shape;104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3" name="Google Shape;104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4" name="Google Shape;104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5" name="Google Shape;104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6" name="Google Shape;104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7" name="Google Shape;104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8" name="Google Shape;104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49" name="Google Shape;104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50" name="Google Shape;105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1051" name="Google Shape;1051;p46"/>
          <p:cNvCxnSpPr/>
          <p:nvPr/>
        </p:nvCxnSpPr>
        <p:spPr>
          <a:xfrm>
            <a:off x="4772365" y="673301"/>
            <a:ext cx="0" cy="3807900"/>
          </a:xfrm>
          <a:prstGeom prst="straightConnector1">
            <a:avLst/>
          </a:prstGeom>
          <a:noFill/>
          <a:ln w="19050" cap="flat" cmpd="sng">
            <a:solidFill>
              <a:schemeClr val="dk1"/>
            </a:solidFill>
            <a:prstDash val="solid"/>
            <a:round/>
            <a:headEnd type="triangle" w="sm" len="sm"/>
            <a:tailEnd type="triangle" w="sm" len="sm"/>
          </a:ln>
        </p:spPr>
      </p:cxnSp>
      <p:cxnSp>
        <p:nvCxnSpPr>
          <p:cNvPr id="1052" name="Google Shape;1052;p46"/>
          <p:cNvCxnSpPr/>
          <p:nvPr/>
        </p:nvCxnSpPr>
        <p:spPr>
          <a:xfrm>
            <a:off x="1058840" y="2577156"/>
            <a:ext cx="7427100" cy="0"/>
          </a:xfrm>
          <a:prstGeom prst="straightConnector1">
            <a:avLst/>
          </a:prstGeom>
          <a:noFill/>
          <a:ln w="19050" cap="flat" cmpd="sng">
            <a:solidFill>
              <a:schemeClr val="dk1"/>
            </a:solidFill>
            <a:prstDash val="solid"/>
            <a:round/>
            <a:headEnd type="triangle" w="sm" len="sm"/>
            <a:tailEnd type="triangle" w="sm" len="sm"/>
          </a:ln>
        </p:spPr>
      </p:cxnSp>
      <p:sp>
        <p:nvSpPr>
          <p:cNvPr id="1053" name="Google Shape;1053;p46"/>
          <p:cNvSpPr txBox="1"/>
          <p:nvPr/>
        </p:nvSpPr>
        <p:spPr>
          <a:xfrm rot="-5400000">
            <a:off x="402000" y="2502321"/>
            <a:ext cx="1164000" cy="149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a:ea typeface="Barlow"/>
                <a:cs typeface="Barlow"/>
                <a:sym typeface="Barlow"/>
              </a:rPr>
              <a:t>LOW VALUE 1</a:t>
            </a:r>
            <a:endParaRPr sz="800">
              <a:solidFill>
                <a:schemeClr val="dk2"/>
              </a:solidFill>
              <a:latin typeface="Barlow"/>
              <a:ea typeface="Barlow"/>
              <a:cs typeface="Barlow"/>
              <a:sym typeface="Barlow"/>
            </a:endParaRPr>
          </a:p>
        </p:txBody>
      </p:sp>
      <p:sp>
        <p:nvSpPr>
          <p:cNvPr id="1054" name="Google Shape;1054;p46"/>
          <p:cNvSpPr txBox="1"/>
          <p:nvPr/>
        </p:nvSpPr>
        <p:spPr>
          <a:xfrm rot="5400000">
            <a:off x="7978775" y="2502557"/>
            <a:ext cx="1164000" cy="149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a:ea typeface="Barlow"/>
                <a:cs typeface="Barlow"/>
                <a:sym typeface="Barlow"/>
              </a:rPr>
              <a:t>HIGH VALUE 1</a:t>
            </a:r>
            <a:endParaRPr sz="800">
              <a:solidFill>
                <a:schemeClr val="dk2"/>
              </a:solidFill>
              <a:latin typeface="Barlow"/>
              <a:ea typeface="Barlow"/>
              <a:cs typeface="Barlow"/>
              <a:sym typeface="Barlow"/>
            </a:endParaRPr>
          </a:p>
        </p:txBody>
      </p:sp>
      <p:sp>
        <p:nvSpPr>
          <p:cNvPr id="1055" name="Google Shape;1055;p46"/>
          <p:cNvSpPr txBox="1"/>
          <p:nvPr/>
        </p:nvSpPr>
        <p:spPr>
          <a:xfrm>
            <a:off x="4190512" y="4480976"/>
            <a:ext cx="1164000" cy="149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a:ea typeface="Barlow"/>
                <a:cs typeface="Barlow"/>
                <a:sym typeface="Barlow"/>
              </a:rPr>
              <a:t>LOW VALUE 2</a:t>
            </a:r>
            <a:endParaRPr sz="800">
              <a:solidFill>
                <a:schemeClr val="dk2"/>
              </a:solidFill>
              <a:latin typeface="Barlow"/>
              <a:ea typeface="Barlow"/>
              <a:cs typeface="Barlow"/>
              <a:sym typeface="Barlow"/>
            </a:endParaRPr>
          </a:p>
        </p:txBody>
      </p:sp>
      <p:sp>
        <p:nvSpPr>
          <p:cNvPr id="1056" name="Google Shape;1056;p46"/>
          <p:cNvSpPr txBox="1"/>
          <p:nvPr/>
        </p:nvSpPr>
        <p:spPr>
          <a:xfrm>
            <a:off x="4190467" y="523750"/>
            <a:ext cx="1164000" cy="149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Barlow"/>
                <a:ea typeface="Barlow"/>
                <a:cs typeface="Barlow"/>
                <a:sym typeface="Barlow"/>
              </a:rPr>
              <a:t>HIGH VALUE 2</a:t>
            </a:r>
            <a:endParaRPr sz="800">
              <a:solidFill>
                <a:schemeClr val="dk2"/>
              </a:solidFill>
              <a:latin typeface="Barlow"/>
              <a:ea typeface="Barlow"/>
              <a:cs typeface="Barlow"/>
              <a:sym typeface="Barlow"/>
            </a:endParaRPr>
          </a:p>
        </p:txBody>
      </p:sp>
      <p:sp>
        <p:nvSpPr>
          <p:cNvPr id="1057" name="Google Shape;1057;p46"/>
          <p:cNvSpPr/>
          <p:nvPr/>
        </p:nvSpPr>
        <p:spPr>
          <a:xfrm>
            <a:off x="6980451" y="998210"/>
            <a:ext cx="905100" cy="9051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a:ea typeface="Barlow"/>
                <a:cs typeface="Barlow"/>
                <a:sym typeface="Barlow"/>
              </a:rPr>
              <a:t>Our company</a:t>
            </a:r>
            <a:endParaRPr sz="800">
              <a:solidFill>
                <a:schemeClr val="lt1"/>
              </a:solidFill>
              <a:latin typeface="Barlow"/>
              <a:ea typeface="Barlow"/>
              <a:cs typeface="Barlow"/>
              <a:sym typeface="Barlow"/>
            </a:endParaRPr>
          </a:p>
        </p:txBody>
      </p:sp>
      <p:sp>
        <p:nvSpPr>
          <p:cNvPr id="1058" name="Google Shape;1058;p46"/>
          <p:cNvSpPr/>
          <p:nvPr/>
        </p:nvSpPr>
        <p:spPr>
          <a:xfrm>
            <a:off x="3468234" y="1422381"/>
            <a:ext cx="792300" cy="7923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a:ea typeface="Barlow"/>
                <a:cs typeface="Barlow"/>
                <a:sym typeface="Barlow"/>
              </a:rPr>
              <a:t>Competitor</a:t>
            </a:r>
            <a:endParaRPr sz="800">
              <a:solidFill>
                <a:schemeClr val="lt1"/>
              </a:solidFill>
              <a:latin typeface="Barlow"/>
              <a:ea typeface="Barlow"/>
              <a:cs typeface="Barlow"/>
              <a:sym typeface="Barlow"/>
            </a:endParaRPr>
          </a:p>
        </p:txBody>
      </p:sp>
      <p:sp>
        <p:nvSpPr>
          <p:cNvPr id="1059" name="Google Shape;1059;p46"/>
          <p:cNvSpPr/>
          <p:nvPr/>
        </p:nvSpPr>
        <p:spPr>
          <a:xfrm>
            <a:off x="1887302" y="3391349"/>
            <a:ext cx="660900" cy="6609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a:ea typeface="Barlow"/>
                <a:cs typeface="Barlow"/>
                <a:sym typeface="Barlow"/>
              </a:rPr>
              <a:t>Competitor</a:t>
            </a:r>
            <a:endParaRPr sz="800">
              <a:solidFill>
                <a:schemeClr val="lt1"/>
              </a:solidFill>
              <a:latin typeface="Barlow"/>
              <a:ea typeface="Barlow"/>
              <a:cs typeface="Barlow"/>
              <a:sym typeface="Barlow"/>
            </a:endParaRPr>
          </a:p>
        </p:txBody>
      </p:sp>
      <p:sp>
        <p:nvSpPr>
          <p:cNvPr id="1060" name="Google Shape;1060;p46"/>
          <p:cNvSpPr/>
          <p:nvPr/>
        </p:nvSpPr>
        <p:spPr>
          <a:xfrm>
            <a:off x="5726710" y="2917669"/>
            <a:ext cx="660900" cy="6609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a:ea typeface="Barlow"/>
                <a:cs typeface="Barlow"/>
                <a:sym typeface="Barlow"/>
              </a:rPr>
              <a:t>Competitor</a:t>
            </a:r>
            <a:endParaRPr sz="800">
              <a:solidFill>
                <a:schemeClr val="lt1"/>
              </a:solidFill>
              <a:latin typeface="Barlow"/>
              <a:ea typeface="Barlow"/>
              <a:cs typeface="Barlow"/>
              <a:sym typeface="Barlow"/>
            </a:endParaRPr>
          </a:p>
        </p:txBody>
      </p:sp>
      <p:sp>
        <p:nvSpPr>
          <p:cNvPr id="1061" name="Google Shape;1061;p46"/>
          <p:cNvSpPr/>
          <p:nvPr/>
        </p:nvSpPr>
        <p:spPr>
          <a:xfrm>
            <a:off x="6541602" y="3325535"/>
            <a:ext cx="792300" cy="7923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a:ea typeface="Barlow"/>
                <a:cs typeface="Barlow"/>
                <a:sym typeface="Barlow"/>
              </a:rPr>
              <a:t>Competitor</a:t>
            </a:r>
            <a:endParaRPr sz="800">
              <a:solidFill>
                <a:schemeClr val="lt1"/>
              </a:solidFill>
              <a:latin typeface="Barlow"/>
              <a:ea typeface="Barlow"/>
              <a:cs typeface="Barlow"/>
              <a:sym typeface="Barlow"/>
            </a:endParaRPr>
          </a:p>
        </p:txBody>
      </p:sp>
      <p:sp>
        <p:nvSpPr>
          <p:cNvPr id="1062" name="Google Shape;1062;p46"/>
          <p:cNvSpPr/>
          <p:nvPr/>
        </p:nvSpPr>
        <p:spPr>
          <a:xfrm>
            <a:off x="4950447" y="761528"/>
            <a:ext cx="660900" cy="6609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a:ea typeface="Barlow"/>
                <a:cs typeface="Barlow"/>
                <a:sym typeface="Barlow"/>
              </a:rPr>
              <a:t>Competitor</a:t>
            </a:r>
            <a:endParaRPr sz="800">
              <a:solidFill>
                <a:schemeClr val="lt1"/>
              </a:solidFill>
              <a:latin typeface="Barlow"/>
              <a:ea typeface="Barlow"/>
              <a:cs typeface="Barlow"/>
              <a:sym typeface="Barlow"/>
            </a:endParaRPr>
          </a:p>
        </p:txBody>
      </p:sp>
      <p:sp>
        <p:nvSpPr>
          <p:cNvPr id="1063" name="Google Shape;1063;p46"/>
          <p:cNvSpPr/>
          <p:nvPr/>
        </p:nvSpPr>
        <p:spPr>
          <a:xfrm>
            <a:off x="1644266" y="1107877"/>
            <a:ext cx="422400" cy="4224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Barlow"/>
                <a:ea typeface="Barlow"/>
                <a:cs typeface="Barlow"/>
                <a:sym typeface="Barlow"/>
              </a:rPr>
              <a:t>Competitor</a:t>
            </a:r>
            <a:endParaRPr sz="800">
              <a:solidFill>
                <a:schemeClr val="lt1"/>
              </a:solidFill>
              <a:latin typeface="Barlow"/>
              <a:ea typeface="Barlow"/>
              <a:cs typeface="Barlow"/>
              <a:sym typeface="Barlo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4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1069" name="Google Shape;1069;p4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graphicFrame>
        <p:nvGraphicFramePr>
          <p:cNvPr id="1070" name="Google Shape;1070;p47"/>
          <p:cNvGraphicFramePr/>
          <p:nvPr/>
        </p:nvGraphicFramePr>
        <p:xfrm>
          <a:off x="986175" y="1318025"/>
          <a:ext cx="7518025" cy="3171775"/>
        </p:xfrm>
        <a:graphic>
          <a:graphicData uri="http://schemas.openxmlformats.org/drawingml/2006/table">
            <a:tbl>
              <a:tblPr>
                <a:noFill/>
                <a:tableStyleId>{E31679FC-7606-471D-BB11-6C18445E7FCF}</a:tableStyleId>
              </a:tblPr>
              <a:tblGrid>
                <a:gridCol w="833200">
                  <a:extLst>
                    <a:ext uri="{9D8B030D-6E8A-4147-A177-3AD203B41FA5}">
                      <a16:colId xmlns:a16="http://schemas.microsoft.com/office/drawing/2014/main" val="20000"/>
                    </a:ext>
                  </a:extLst>
                </a:gridCol>
                <a:gridCol w="954975">
                  <a:extLst>
                    <a:ext uri="{9D8B030D-6E8A-4147-A177-3AD203B41FA5}">
                      <a16:colId xmlns:a16="http://schemas.microsoft.com/office/drawing/2014/main" val="20001"/>
                    </a:ext>
                  </a:extLst>
                </a:gridCol>
                <a:gridCol w="954975">
                  <a:extLst>
                    <a:ext uri="{9D8B030D-6E8A-4147-A177-3AD203B41FA5}">
                      <a16:colId xmlns:a16="http://schemas.microsoft.com/office/drawing/2014/main" val="20002"/>
                    </a:ext>
                  </a:extLst>
                </a:gridCol>
                <a:gridCol w="954975">
                  <a:extLst>
                    <a:ext uri="{9D8B030D-6E8A-4147-A177-3AD203B41FA5}">
                      <a16:colId xmlns:a16="http://schemas.microsoft.com/office/drawing/2014/main" val="20003"/>
                    </a:ext>
                  </a:extLst>
                </a:gridCol>
                <a:gridCol w="954975">
                  <a:extLst>
                    <a:ext uri="{9D8B030D-6E8A-4147-A177-3AD203B41FA5}">
                      <a16:colId xmlns:a16="http://schemas.microsoft.com/office/drawing/2014/main" val="20004"/>
                    </a:ext>
                  </a:extLst>
                </a:gridCol>
                <a:gridCol w="954975">
                  <a:extLst>
                    <a:ext uri="{9D8B030D-6E8A-4147-A177-3AD203B41FA5}">
                      <a16:colId xmlns:a16="http://schemas.microsoft.com/office/drawing/2014/main" val="20005"/>
                    </a:ext>
                  </a:extLst>
                </a:gridCol>
                <a:gridCol w="954975">
                  <a:extLst>
                    <a:ext uri="{9D8B030D-6E8A-4147-A177-3AD203B41FA5}">
                      <a16:colId xmlns:a16="http://schemas.microsoft.com/office/drawing/2014/main" val="20006"/>
                    </a:ext>
                  </a:extLst>
                </a:gridCol>
                <a:gridCol w="954975">
                  <a:extLst>
                    <a:ext uri="{9D8B030D-6E8A-4147-A177-3AD203B41FA5}">
                      <a16:colId xmlns:a16="http://schemas.microsoft.com/office/drawing/2014/main" val="20007"/>
                    </a:ext>
                  </a:extLst>
                </a:gridCol>
              </a:tblGrid>
              <a:tr h="323650">
                <a:tc>
                  <a:txBody>
                    <a:bodyPr/>
                    <a:lstStyle/>
                    <a:p>
                      <a:pPr marL="0" lvl="0" indent="0" algn="r" rtl="0">
                        <a:spcBef>
                          <a:spcPts val="0"/>
                        </a:spcBef>
                        <a:spcAft>
                          <a:spcPts val="0"/>
                        </a:spcAft>
                        <a:buNone/>
                      </a:pPr>
                      <a:endParaRPr sz="800">
                        <a:solidFill>
                          <a:schemeClr val="dk2"/>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SUNDAY</a:t>
                      </a:r>
                      <a:endParaRPr sz="700">
                        <a:solidFill>
                          <a:schemeClr val="lt1"/>
                        </a:solidFill>
                        <a:latin typeface="Barlow"/>
                        <a:ea typeface="Barlow"/>
                        <a:cs typeface="Barlow"/>
                        <a:sym typeface="Barlow"/>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MONDAY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TUESDAY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WEDNESDAY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THURSDAY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FRIDAY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Barlow"/>
                          <a:ea typeface="Barlow"/>
                          <a:cs typeface="Barlow"/>
                          <a:sym typeface="Barlow"/>
                        </a:rPr>
                        <a:t>SATURDAY</a:t>
                      </a:r>
                      <a:endParaRPr sz="700">
                        <a:solidFill>
                          <a:schemeClr val="lt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06875">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09:00 - 09:45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06875">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10:00 - 10:45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06875">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11:00 - 11:45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06875">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12:00 - 13:15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 Free time</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406875">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13:30 - 14:15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406875">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14:30 - 15:15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406875">
                <a:tc>
                  <a:txBody>
                    <a:bodyPr/>
                    <a:lstStyle/>
                    <a:p>
                      <a:pPr marL="0" lvl="0" indent="0" algn="r" rtl="0">
                        <a:spcBef>
                          <a:spcPts val="0"/>
                        </a:spcBef>
                        <a:spcAft>
                          <a:spcPts val="0"/>
                        </a:spcAft>
                        <a:buNone/>
                      </a:pPr>
                      <a:r>
                        <a:rPr lang="en" sz="800">
                          <a:solidFill>
                            <a:schemeClr val="dk2"/>
                          </a:solidFill>
                          <a:latin typeface="Barlow"/>
                          <a:ea typeface="Barlow"/>
                          <a:cs typeface="Barlow"/>
                          <a:sym typeface="Barlow"/>
                        </a:rPr>
                        <a:t>15:30 - 16:15</a:t>
                      </a:r>
                      <a:endParaRPr sz="800">
                        <a:solidFill>
                          <a:schemeClr val="dk2"/>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Barlow"/>
                          <a:ea typeface="Barlow"/>
                          <a:cs typeface="Barlow"/>
                          <a:sym typeface="Barlow"/>
                        </a:rPr>
                        <a:t>Task</a:t>
                      </a:r>
                      <a:endParaRPr sz="800">
                        <a:solidFill>
                          <a:schemeClr val="dk1"/>
                        </a:solidFill>
                        <a:latin typeface="Barlow"/>
                        <a:ea typeface="Barlow"/>
                        <a:cs typeface="Barlow"/>
                        <a:sym typeface="Barlow"/>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099" y="664300"/>
            <a:ext cx="7951271" cy="653700"/>
          </a:xfrm>
          <a:prstGeom prst="rect">
            <a:avLst/>
          </a:prstGeom>
        </p:spPr>
        <p:txBody>
          <a:bodyPr spcFirstLastPara="1" wrap="square" lIns="0" tIns="0" rIns="0" bIns="0" anchor="ctr" anchorCtr="0">
            <a:noAutofit/>
          </a:bodyPr>
          <a:lstStyle/>
          <a:p>
            <a:r>
              <a:rPr lang="en-US" sz="2400" b="1">
                <a:ea typeface="+mn-lt"/>
                <a:cs typeface="+mn-lt"/>
              </a:rPr>
              <a:t>  1) Functional Programming Vs Logical Programming</a:t>
            </a:r>
            <a:endParaRPr lang="en-US" sz="2800" b="1">
              <a:cs typeface="Calibri" panose="020F0502020204030204"/>
            </a:endParaRPr>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aphicFrame>
        <p:nvGraphicFramePr>
          <p:cNvPr id="34" name="Table 34">
            <a:extLst>
              <a:ext uri="{FF2B5EF4-FFF2-40B4-BE49-F238E27FC236}">
                <a16:creationId xmlns:a16="http://schemas.microsoft.com/office/drawing/2014/main" id="{19872C7F-16DF-4071-8F11-B77F67AD84FD}"/>
              </a:ext>
            </a:extLst>
          </p:cNvPr>
          <p:cNvGraphicFramePr>
            <a:graphicFrameLocks noGrp="1"/>
          </p:cNvGraphicFramePr>
          <p:nvPr>
            <p:extLst>
              <p:ext uri="{D42A27DB-BD31-4B8C-83A1-F6EECF244321}">
                <p14:modId xmlns:p14="http://schemas.microsoft.com/office/powerpoint/2010/main" val="2363438393"/>
              </p:ext>
            </p:extLst>
          </p:nvPr>
        </p:nvGraphicFramePr>
        <p:xfrm>
          <a:off x="1063256" y="1601971"/>
          <a:ext cx="7357730" cy="3226981"/>
        </p:xfrm>
        <a:graphic>
          <a:graphicData uri="http://schemas.openxmlformats.org/drawingml/2006/table">
            <a:tbl>
              <a:tblPr firstRow="1" bandRow="1">
                <a:tableStyleId>{ED083AE6-46FA-4A59-8FB0-9F97EB10719F}</a:tableStyleId>
              </a:tblPr>
              <a:tblGrid>
                <a:gridCol w="3530009">
                  <a:extLst>
                    <a:ext uri="{9D8B030D-6E8A-4147-A177-3AD203B41FA5}">
                      <a16:colId xmlns:a16="http://schemas.microsoft.com/office/drawing/2014/main" val="3840951576"/>
                    </a:ext>
                  </a:extLst>
                </a:gridCol>
                <a:gridCol w="3827721">
                  <a:extLst>
                    <a:ext uri="{9D8B030D-6E8A-4147-A177-3AD203B41FA5}">
                      <a16:colId xmlns:a16="http://schemas.microsoft.com/office/drawing/2014/main" val="1524992473"/>
                    </a:ext>
                  </a:extLst>
                </a:gridCol>
              </a:tblGrid>
              <a:tr h="787688">
                <a:tc>
                  <a:txBody>
                    <a:bodyPr/>
                    <a:lstStyle/>
                    <a:p>
                      <a:pPr algn="ctr"/>
                      <a:r>
                        <a:rPr lang="en-US" sz="2000" b="1">
                          <a:solidFill>
                            <a:srgbClr val="00B0F0"/>
                          </a:solidFill>
                          <a:ea typeface="+mn-lt"/>
                          <a:cs typeface="+mn-lt"/>
                        </a:rPr>
                        <a:t>Functional  Programming</a:t>
                      </a:r>
                      <a:endParaRPr lang="en-IN" sz="2000">
                        <a:solidFill>
                          <a:srgbClr val="00B0F0"/>
                        </a:solidFill>
                      </a:endParaRPr>
                    </a:p>
                  </a:txBody>
                  <a:tcPr/>
                </a:tc>
                <a:tc>
                  <a:txBody>
                    <a:bodyPr/>
                    <a:lstStyle/>
                    <a:p>
                      <a:pPr algn="ctr"/>
                      <a:r>
                        <a:rPr lang="en-US" sz="2400"/>
                        <a:t>  </a:t>
                      </a:r>
                      <a:r>
                        <a:rPr lang="en-US" sz="2000" b="1">
                          <a:solidFill>
                            <a:srgbClr val="00B0F0"/>
                          </a:solidFill>
                          <a:ea typeface="+mn-lt"/>
                          <a:cs typeface="+mn-lt"/>
                        </a:rPr>
                        <a:t>Logical Programming</a:t>
                      </a:r>
                      <a:endParaRPr lang="en-IN" sz="2400">
                        <a:solidFill>
                          <a:srgbClr val="00B0F0"/>
                        </a:solidFill>
                      </a:endParaRPr>
                    </a:p>
                  </a:txBody>
                  <a:tcPr/>
                </a:tc>
                <a:extLst>
                  <a:ext uri="{0D108BD9-81ED-4DB2-BD59-A6C34878D82A}">
                    <a16:rowId xmlns:a16="http://schemas.microsoft.com/office/drawing/2014/main" val="2885500653"/>
                  </a:ext>
                </a:extLst>
              </a:tr>
              <a:tr h="787688">
                <a:tc>
                  <a:txBody>
                    <a:bodyPr/>
                    <a:lstStyle/>
                    <a:p>
                      <a:pPr marL="285750" indent="-285750" algn="ctr">
                        <a:buFont typeface="Wingdings" panose="05000000000000000000" pitchFamily="2" charset="2"/>
                        <a:buChar char="v"/>
                      </a:pPr>
                      <a:r>
                        <a:rPr lang="en-US" sz="2000" b="0" i="0" u="none" strike="noStrike" cap="none">
                          <a:solidFill>
                            <a:schemeClr val="tx1"/>
                          </a:solidFill>
                          <a:effectLst/>
                          <a:latin typeface="+mn-lt"/>
                          <a:ea typeface="+mn-ea"/>
                          <a:cs typeface="+mn-cs"/>
                          <a:sym typeface="Arial"/>
                        </a:rPr>
                        <a:t>It is totally based on functions.</a:t>
                      </a:r>
                      <a:endParaRPr lang="en-IN" sz="2000"/>
                    </a:p>
                  </a:txBody>
                  <a:tcPr/>
                </a:tc>
                <a:tc>
                  <a:txBody>
                    <a:bodyPr/>
                    <a:lstStyle/>
                    <a:p>
                      <a:pPr marL="285750" indent="-285750" algn="ctr">
                        <a:buFont typeface="Wingdings" panose="05000000000000000000" pitchFamily="2" charset="2"/>
                        <a:buChar char="v"/>
                      </a:pPr>
                      <a:r>
                        <a:rPr lang="en-US" sz="2000" b="0" i="0" u="none" strike="noStrike" cap="none">
                          <a:solidFill>
                            <a:schemeClr val="tx1"/>
                          </a:solidFill>
                          <a:effectLst/>
                          <a:latin typeface="+mn-lt"/>
                          <a:ea typeface="+mn-ea"/>
                          <a:cs typeface="+mn-cs"/>
                          <a:sym typeface="Arial"/>
                        </a:rPr>
                        <a:t>It is totally based on formal logic</a:t>
                      </a:r>
                      <a:r>
                        <a:rPr lang="en-US" sz="1800" b="0" i="0" u="none" strike="noStrike" cap="none">
                          <a:solidFill>
                            <a:schemeClr val="tx1"/>
                          </a:solidFill>
                          <a:effectLst/>
                          <a:latin typeface="+mn-lt"/>
                          <a:ea typeface="+mn-ea"/>
                          <a:cs typeface="+mn-cs"/>
                          <a:sym typeface="Arial"/>
                        </a:rPr>
                        <a:t>.  </a:t>
                      </a:r>
                      <a:endParaRPr lang="en-IN" sz="1800"/>
                    </a:p>
                  </a:txBody>
                  <a:tcPr/>
                </a:tc>
                <a:extLst>
                  <a:ext uri="{0D108BD9-81ED-4DB2-BD59-A6C34878D82A}">
                    <a16:rowId xmlns:a16="http://schemas.microsoft.com/office/drawing/2014/main" val="2208103423"/>
                  </a:ext>
                </a:extLst>
              </a:tr>
              <a:tr h="863917">
                <a:tc>
                  <a:txBody>
                    <a:bodyPr/>
                    <a:lstStyle/>
                    <a:p>
                      <a:pPr marL="342900" indent="-342900" algn="ctr">
                        <a:buFont typeface="Wingdings" panose="05000000000000000000" pitchFamily="2" charset="2"/>
                        <a:buChar char="v"/>
                      </a:pPr>
                      <a:r>
                        <a:rPr lang="en-US" sz="1800"/>
                        <a:t>Logic and controls are mixed together.</a:t>
                      </a:r>
                      <a:endParaRPr lang="en-IN" sz="1800"/>
                    </a:p>
                  </a:txBody>
                  <a:tcPr/>
                </a:tc>
                <a:tc>
                  <a:txBody>
                    <a:bodyPr/>
                    <a:lstStyle/>
                    <a:p>
                      <a:pPr marL="285750" indent="-285750" algn="ctr">
                        <a:buFont typeface="Wingdings" panose="05000000000000000000" pitchFamily="2" charset="2"/>
                        <a:buChar char="v"/>
                      </a:pPr>
                      <a:r>
                        <a:rPr lang="en-US" sz="1800"/>
                        <a:t> Logic and controls can be seperated.</a:t>
                      </a:r>
                      <a:endParaRPr lang="en-IN" sz="1800"/>
                    </a:p>
                  </a:txBody>
                  <a:tcPr/>
                </a:tc>
                <a:extLst>
                  <a:ext uri="{0D108BD9-81ED-4DB2-BD59-A6C34878D82A}">
                    <a16:rowId xmlns:a16="http://schemas.microsoft.com/office/drawing/2014/main" val="489628669"/>
                  </a:ext>
                </a:extLst>
              </a:tr>
              <a:tr h="787688">
                <a:tc>
                  <a:txBody>
                    <a:bodyPr/>
                    <a:lstStyle/>
                    <a:p>
                      <a:pPr marL="285750" indent="-285750" algn="ctr">
                        <a:buFont typeface="Wingdings" panose="05000000000000000000" pitchFamily="2" charset="2"/>
                        <a:buChar char="v"/>
                      </a:pPr>
                      <a:r>
                        <a:rPr lang="en-US" sz="1800"/>
                        <a:t>Generally syntax is the sequence of statements.</a:t>
                      </a:r>
                      <a:endParaRPr lang="en-IN" sz="1200"/>
                    </a:p>
                  </a:txBody>
                  <a:tcPr/>
                </a:tc>
                <a:tc>
                  <a:txBody>
                    <a:bodyPr/>
                    <a:lstStyle/>
                    <a:p>
                      <a:pPr marL="285750" indent="-285750">
                        <a:buFont typeface="Wingdings" panose="05000000000000000000" pitchFamily="2" charset="2"/>
                        <a:buChar char="v"/>
                      </a:pPr>
                      <a:r>
                        <a:rPr lang="en-US" sz="1800"/>
                        <a:t>Syntax is logical formulae.</a:t>
                      </a:r>
                      <a:endParaRPr lang="en-IN" sz="1800"/>
                    </a:p>
                  </a:txBody>
                  <a:tcPr/>
                </a:tc>
                <a:extLst>
                  <a:ext uri="{0D108BD9-81ED-4DB2-BD59-A6C34878D82A}">
                    <a16:rowId xmlns:a16="http://schemas.microsoft.com/office/drawing/2014/main" val="577645970"/>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a:solidFill>
                  <a:srgbClr val="002060"/>
                </a:solidFill>
                <a:latin typeface="Monotype Corsiva" panose="03010101010201010101" pitchFamily="66" charset="0"/>
                <a:ea typeface="Yu Gothic UI" panose="020B0500000000000000" pitchFamily="34" charset="-128"/>
              </a:rPr>
              <a:t>Thank you </a:t>
            </a:r>
            <a:endParaRPr sz="4800">
              <a:solidFill>
                <a:srgbClr val="002060"/>
              </a:solidFill>
              <a:latin typeface="Monotype Corsiva" panose="03010101010201010101" pitchFamily="66" charset="0"/>
              <a:ea typeface="Yu Gothic UI" panose="020B0500000000000000" pitchFamily="34" charset="-128"/>
            </a:endParaRPr>
          </a:p>
        </p:txBody>
      </p:sp>
    </p:spTree>
    <p:extLst>
      <p:ext uri="{BB962C8B-B14F-4D97-AF65-F5344CB8AC3E}">
        <p14:creationId xmlns:p14="http://schemas.microsoft.com/office/powerpoint/2010/main" val="2533839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822"/>
        <p:cNvGrpSpPr/>
        <p:nvPr/>
      </p:nvGrpSpPr>
      <p:grpSpPr>
        <a:xfrm>
          <a:off x="0" y="0"/>
          <a:ext cx="0" cy="0"/>
          <a:chOff x="0" y="0"/>
          <a:chExt cx="0" cy="0"/>
        </a:xfrm>
      </p:grpSpPr>
      <p:pic>
        <p:nvPicPr>
          <p:cNvPr id="1823" name="Google Shape;1823;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824" name="Google Shape;1824;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825" name="Google Shape;1825;p51"/>
          <p:cNvGrpSpPr/>
          <p:nvPr/>
        </p:nvGrpSpPr>
        <p:grpSpPr>
          <a:xfrm>
            <a:off x="690575" y="3290132"/>
            <a:ext cx="7762851" cy="892418"/>
            <a:chOff x="801125" y="3213932"/>
            <a:chExt cx="7762851" cy="892418"/>
          </a:xfrm>
        </p:grpSpPr>
        <p:grpSp>
          <p:nvGrpSpPr>
            <p:cNvPr id="1826" name="Google Shape;1826;p51"/>
            <p:cNvGrpSpPr/>
            <p:nvPr/>
          </p:nvGrpSpPr>
          <p:grpSpPr>
            <a:xfrm>
              <a:off x="4845759" y="3213932"/>
              <a:ext cx="1695900" cy="892418"/>
              <a:chOff x="4845759" y="3213932"/>
              <a:chExt cx="1695900" cy="892418"/>
            </a:xfrm>
          </p:grpSpPr>
          <p:sp>
            <p:nvSpPr>
              <p:cNvPr id="1827" name="Google Shape;1827;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828" name="Google Shape;1828;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829" name="Google Shape;1829;p51"/>
            <p:cNvGrpSpPr/>
            <p:nvPr/>
          </p:nvGrpSpPr>
          <p:grpSpPr>
            <a:xfrm>
              <a:off x="2823442" y="3214222"/>
              <a:ext cx="1695900" cy="892128"/>
              <a:chOff x="2823442" y="3214222"/>
              <a:chExt cx="1695900" cy="892128"/>
            </a:xfrm>
          </p:grpSpPr>
          <p:sp>
            <p:nvSpPr>
              <p:cNvPr id="1830" name="Google Shape;1830;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831" name="Google Shape;1831;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832" name="Google Shape;1832;p51"/>
            <p:cNvGrpSpPr/>
            <p:nvPr/>
          </p:nvGrpSpPr>
          <p:grpSpPr>
            <a:xfrm>
              <a:off x="6868076" y="3213932"/>
              <a:ext cx="1695900" cy="892418"/>
              <a:chOff x="6868076" y="3213932"/>
              <a:chExt cx="1695900" cy="892418"/>
            </a:xfrm>
          </p:grpSpPr>
          <p:sp>
            <p:nvSpPr>
              <p:cNvPr id="1833" name="Google Shape;1833;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834" name="Google Shape;1834;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835" name="Google Shape;1835;p51"/>
            <p:cNvGrpSpPr/>
            <p:nvPr/>
          </p:nvGrpSpPr>
          <p:grpSpPr>
            <a:xfrm>
              <a:off x="801125" y="3214206"/>
              <a:ext cx="1695900" cy="892144"/>
              <a:chOff x="801125" y="3214206"/>
              <a:chExt cx="1695900" cy="892144"/>
            </a:xfrm>
          </p:grpSpPr>
          <p:sp>
            <p:nvSpPr>
              <p:cNvPr id="1836" name="Google Shape;1836;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837" name="Google Shape;1837;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7"/>
          <p:cNvSpPr txBox="1">
            <a:spLocks noGrp="1"/>
          </p:cNvSpPr>
          <p:nvPr>
            <p:ph type="body" idx="1"/>
          </p:nvPr>
        </p:nvSpPr>
        <p:spPr>
          <a:xfrm>
            <a:off x="1876210" y="384028"/>
            <a:ext cx="5045400" cy="65796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solidFill>
                  <a:srgbClr val="002060"/>
                </a:solidFill>
                <a:latin typeface="Arial" panose="020B0604020202020204" pitchFamily="34" charset="0"/>
                <a:ea typeface="Yu Gothic UI" panose="020B0500000000000000" pitchFamily="34" charset="-128"/>
                <a:cs typeface="Arial" panose="020B0604020202020204" pitchFamily="34" charset="0"/>
              </a:rPr>
              <a:t>What is prolog :-</a:t>
            </a:r>
            <a:endParaRPr>
              <a:latin typeface="Arial" panose="020B0604020202020204" pitchFamily="34" charset="0"/>
              <a:cs typeface="Arial" panose="020B0604020202020204" pitchFamily="34" charset="0"/>
            </a:endParaRPr>
          </a:p>
        </p:txBody>
      </p:sp>
      <p:sp>
        <p:nvSpPr>
          <p:cNvPr id="545" name="Google Shape;545;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TextBox 3">
            <a:extLst>
              <a:ext uri="{FF2B5EF4-FFF2-40B4-BE49-F238E27FC236}">
                <a16:creationId xmlns:a16="http://schemas.microsoft.com/office/drawing/2014/main" id="{A2214680-FB24-4DA9-8A11-2E9B0D2B3F77}"/>
              </a:ext>
            </a:extLst>
          </p:cNvPr>
          <p:cNvSpPr txBox="1"/>
          <p:nvPr/>
        </p:nvSpPr>
        <p:spPr>
          <a:xfrm>
            <a:off x="559982" y="1681706"/>
            <a:ext cx="6783572" cy="3077766"/>
          </a:xfrm>
          <a:prstGeom prst="rect">
            <a:avLst/>
          </a:prstGeom>
          <a:noFill/>
        </p:spPr>
        <p:txBody>
          <a:bodyPr wrap="squar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Prolog stand for </a:t>
            </a: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Programming in Logics</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It is a </a:t>
            </a: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logical programming language.</a:t>
            </a:r>
          </a:p>
          <a:p>
            <a:pPr marL="285750" indent="-285750">
              <a:buFont typeface="Arial" panose="020B0604020202020204" pitchFamily="34" charset="0"/>
              <a:buChar char="•"/>
            </a:pPr>
            <a:r>
              <a:rPr lang="en-US" sz="1800">
                <a:ea typeface="+mn-lt"/>
                <a:cs typeface="+mn-lt"/>
              </a:rPr>
              <a:t>This is particularly suitable for programs that involve symbolic or non-numeric computation. </a:t>
            </a:r>
          </a:p>
          <a:p>
            <a:pPr marL="285750" indent="-285750">
              <a:buFont typeface="Arial" panose="020B0604020202020204" pitchFamily="34" charset="0"/>
              <a:buChar char="•"/>
            </a:pPr>
            <a:r>
              <a:rPr lang="en-US" sz="1800">
                <a:ea typeface="+mn-lt"/>
                <a:cs typeface="+mn-lt"/>
              </a:rPr>
              <a:t>In Prolog, we need not mention the way how one problem can be solved, we just need to mention what the problem is, so that Prolog automatically solves it. However, in Prolog we are supposed to give clues as the solution method.</a:t>
            </a:r>
          </a:p>
          <a:p>
            <a:pPr marL="285750" indent="-285750">
              <a:buFont typeface="Arial" panose="020B0604020202020204" pitchFamily="34" charset="0"/>
              <a:buChar cha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It supports symbol manipulation &amp; interference manipulation.</a:t>
            </a:r>
          </a:p>
          <a:p>
            <a:pPr marL="285750" indent="-285750" algn="just">
              <a:buFont typeface="Arial" panose="020B0604020202020204" pitchFamily="34" charset="0"/>
              <a:buChar char="•"/>
            </a:pPr>
            <a:endParaRPr lang="en-US" sz="1600" kern="1200">
              <a:solidFill>
                <a:prstClr val="black"/>
              </a:solidFill>
              <a:latin typeface="Calibri" panose="020F0502020204030204"/>
              <a:ea typeface="+mn-ea"/>
              <a:cs typeface="+mn-cs"/>
            </a:endParaRPr>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50400" y="784803"/>
            <a:ext cx="7843200" cy="653700"/>
          </a:xfrm>
          <a:prstGeom prst="rect">
            <a:avLst/>
          </a:prstGeom>
        </p:spPr>
        <p:txBody>
          <a:bodyPr spcFirstLastPara="1" wrap="square" lIns="0" tIns="0" rIns="0" bIns="0" anchor="ctr" anchorCtr="0">
            <a:noAutofit/>
          </a:bodyPr>
          <a:lstStyle/>
          <a:p>
            <a:r>
              <a:rPr lang="en"/>
              <a:t>  </a:t>
            </a:r>
            <a:r>
              <a:rPr kumimoji="0" lang="en-US" sz="2800" b="0" i="0" u="none" strike="noStrike" kern="1200" cap="none" spc="0" normalizeH="0" baseline="0" noProof="0">
                <a:ln>
                  <a:noFill/>
                </a:ln>
                <a:solidFill>
                  <a:schemeClr val="bg1"/>
                </a:solidFill>
                <a:effectLst/>
                <a:uLnTx/>
                <a:uFillTx/>
                <a:latin typeface="Cambria" panose="02040503050406030204" pitchFamily="18" charset="0"/>
                <a:ea typeface="Cambria" panose="02040503050406030204" pitchFamily="18" charset="0"/>
                <a:cs typeface="+mn-cs"/>
              </a:rPr>
              <a:t>Examples of logic Programming languages :- </a:t>
            </a:r>
            <a:br>
              <a:rPr kumimoji="0" lang="en-IN" sz="2800" b="0" i="0" u="none" strike="noStrike" kern="1200" cap="none" spc="0" normalizeH="0" baseline="0" noProof="0">
                <a:ln>
                  <a:noFill/>
                </a:ln>
                <a:solidFill>
                  <a:srgbClr val="002060"/>
                </a:solidFill>
                <a:effectLst/>
                <a:uLnTx/>
                <a:uFillTx/>
                <a:latin typeface="Cambria" panose="02040503050406030204" pitchFamily="18" charset="0"/>
                <a:ea typeface="Cambria" panose="02040503050406030204" pitchFamily="18" charset="0"/>
                <a:cs typeface="+mn-cs"/>
              </a:rPr>
            </a:br>
            <a:endParaRPr/>
          </a:p>
        </p:txBody>
      </p:sp>
      <p:sp>
        <p:nvSpPr>
          <p:cNvPr id="551" name="Google Shape;551;p18"/>
          <p:cNvSpPr txBox="1">
            <a:spLocks noGrp="1"/>
          </p:cNvSpPr>
          <p:nvPr>
            <p:ph type="body" idx="1"/>
          </p:nvPr>
        </p:nvSpPr>
        <p:spPr>
          <a:xfrm>
            <a:off x="1246650" y="1507550"/>
            <a:ext cx="6650700" cy="3411779"/>
          </a:xfrm>
          <a:prstGeom prst="rect">
            <a:avLst/>
          </a:prstGeom>
        </p:spPr>
        <p:txBody>
          <a:bodyPr spcFirstLastPara="1" wrap="square" lIns="0" tIns="0" rIns="0" bIns="0" anchor="t" anchorCtr="0">
            <a:noAutofit/>
          </a:bodyPr>
          <a:lstStyle/>
          <a:p>
            <a:pPr algn="just">
              <a:buFont typeface="Wingdings" panose="05000000000000000000" pitchFamily="2" charset="2"/>
              <a:buChar char="Ø"/>
            </a:pPr>
            <a:r>
              <a:rPr lang="en-US" sz="2000" b="1">
                <a:solidFill>
                  <a:srgbClr val="FF0000"/>
                </a:solidFill>
                <a:ea typeface="+mn-lt"/>
                <a:cs typeface="+mn-lt"/>
              </a:rPr>
              <a:t>FuzzyCLIPS</a:t>
            </a:r>
            <a:endParaRPr lang="en-US" sz="2000" b="1">
              <a:solidFill>
                <a:srgbClr val="FF0000"/>
              </a:solidFill>
            </a:endParaRPr>
          </a:p>
          <a:p>
            <a:pPr algn="just">
              <a:buFont typeface="Wingdings" panose="05000000000000000000" pitchFamily="2" charset="2"/>
              <a:buChar char="Ø"/>
            </a:pPr>
            <a:r>
              <a:rPr lang="en-US" sz="2000" b="1">
                <a:solidFill>
                  <a:srgbClr val="FF0000"/>
                </a:solidFill>
                <a:ea typeface="+mn-lt"/>
                <a:cs typeface="+mn-lt"/>
              </a:rPr>
              <a:t>Janus</a:t>
            </a:r>
            <a:endParaRPr lang="en-US" sz="2000" b="1">
              <a:solidFill>
                <a:srgbClr val="FF0000"/>
              </a:solidFill>
            </a:endParaRPr>
          </a:p>
          <a:p>
            <a:pPr algn="just">
              <a:buFont typeface="Wingdings" panose="05000000000000000000" pitchFamily="2" charset="2"/>
              <a:buChar char="Ø"/>
            </a:pPr>
            <a:r>
              <a:rPr lang="en-US" sz="2000" b="1">
                <a:solidFill>
                  <a:srgbClr val="FF0000"/>
                </a:solidFill>
                <a:ea typeface="+mn-lt"/>
                <a:cs typeface="+mn-lt"/>
              </a:rPr>
              <a:t>Parlog</a:t>
            </a:r>
            <a:endParaRPr lang="en-US" sz="2000" b="1">
              <a:solidFill>
                <a:srgbClr val="FF0000"/>
              </a:solidFill>
            </a:endParaRPr>
          </a:p>
          <a:p>
            <a:pPr algn="just">
              <a:buFont typeface="Wingdings" panose="05000000000000000000" pitchFamily="2" charset="2"/>
              <a:buChar char="Ø"/>
            </a:pPr>
            <a:r>
              <a:rPr lang="en-US" sz="2000" b="1">
                <a:solidFill>
                  <a:srgbClr val="FF0000"/>
                </a:solidFill>
                <a:ea typeface="+mn-lt"/>
                <a:cs typeface="+mn-lt"/>
              </a:rPr>
              <a:t>Prolog</a:t>
            </a:r>
            <a:endParaRPr lang="en-US" sz="2000" b="1">
              <a:solidFill>
                <a:srgbClr val="FF0000"/>
              </a:solidFill>
            </a:endParaRPr>
          </a:p>
          <a:p>
            <a:pPr algn="just">
              <a:buFont typeface="Wingdings" panose="05000000000000000000" pitchFamily="2" charset="2"/>
              <a:buChar char="Ø"/>
            </a:pPr>
            <a:r>
              <a:rPr lang="en-US" sz="2000" b="1">
                <a:solidFill>
                  <a:srgbClr val="FF0000"/>
                </a:solidFill>
                <a:ea typeface="+mn-lt"/>
                <a:cs typeface="+mn-lt"/>
              </a:rPr>
              <a:t>Prolog++</a:t>
            </a:r>
            <a:endParaRPr lang="en-US" sz="2000" b="1">
              <a:solidFill>
                <a:srgbClr val="FF0000"/>
              </a:solidFill>
            </a:endParaRPr>
          </a:p>
          <a:p>
            <a:pPr algn="just">
              <a:buFont typeface="Wingdings" panose="05000000000000000000" pitchFamily="2" charset="2"/>
              <a:buChar char="Ø"/>
            </a:pPr>
            <a:r>
              <a:rPr lang="en-US" sz="2000" b="1">
                <a:solidFill>
                  <a:srgbClr val="FF0000"/>
                </a:solidFill>
                <a:ea typeface="+mn-lt"/>
                <a:cs typeface="+mn-lt"/>
              </a:rPr>
              <a:t>ROOP</a:t>
            </a:r>
          </a:p>
          <a:p>
            <a:pPr algn="just">
              <a:buFont typeface="Wingdings" panose="05000000000000000000" pitchFamily="2" charset="2"/>
              <a:buChar char="Ø"/>
            </a:pPr>
            <a:r>
              <a:rPr lang="en-US" sz="2000" b="1">
                <a:solidFill>
                  <a:srgbClr val="FF0000"/>
                </a:solidFill>
                <a:ea typeface="+mn-lt"/>
                <a:cs typeface="+mn-lt"/>
              </a:rPr>
              <a:t>Alice</a:t>
            </a:r>
          </a:p>
          <a:p>
            <a:pPr algn="just">
              <a:buFont typeface="Wingdings" panose="05000000000000000000" pitchFamily="2" charset="2"/>
              <a:buChar char="Ø"/>
            </a:pPr>
            <a:r>
              <a:rPr lang="en-US" sz="2000" b="1">
                <a:solidFill>
                  <a:srgbClr val="FF0000"/>
                </a:solidFill>
                <a:ea typeface="+mn-lt"/>
                <a:cs typeface="+mn-lt"/>
              </a:rPr>
              <a:t>Alma-0</a:t>
            </a:r>
          </a:p>
          <a:p>
            <a:pPr marL="76200" lvl="0" indent="0" algn="l" rtl="0">
              <a:spcBef>
                <a:spcPts val="600"/>
              </a:spcBef>
              <a:spcAft>
                <a:spcPts val="0"/>
              </a:spcAft>
              <a:buSzPts val="2400"/>
              <a:buNone/>
            </a:pPr>
            <a:endParaRP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9"/>
          <p:cNvSpPr txBox="1">
            <a:spLocks noGrp="1"/>
          </p:cNvSpPr>
          <p:nvPr>
            <p:ph type="ctrTitle" idx="4294967295"/>
          </p:nvPr>
        </p:nvSpPr>
        <p:spPr>
          <a:xfrm>
            <a:off x="953458" y="321243"/>
            <a:ext cx="5036216" cy="528935"/>
          </a:xfrm>
          <a:prstGeom prst="rect">
            <a:avLst/>
          </a:prstGeom>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3600" b="1">
                <a:solidFill>
                  <a:srgbClr val="0070C0"/>
                </a:solidFill>
              </a:rPr>
              <a:t>Applications :-</a:t>
            </a:r>
            <a:endParaRPr sz="3600" b="1">
              <a:solidFill>
                <a:srgbClr val="0070C0"/>
              </a:solidFill>
            </a:endParaRPr>
          </a:p>
        </p:txBody>
      </p:sp>
      <p:sp>
        <p:nvSpPr>
          <p:cNvPr id="558" name="Google Shape;558;p19"/>
          <p:cNvSpPr txBox="1">
            <a:spLocks noGrp="1"/>
          </p:cNvSpPr>
          <p:nvPr>
            <p:ph type="subTitle" idx="4294967295"/>
          </p:nvPr>
        </p:nvSpPr>
        <p:spPr>
          <a:xfrm>
            <a:off x="793550" y="1160728"/>
            <a:ext cx="4557907" cy="3255328"/>
          </a:xfrm>
          <a:prstGeom prst="rect">
            <a:avLst/>
          </a:prstGeom>
        </p:spPr>
        <p:txBody>
          <a:bodyPr spcFirstLastPara="1" wrap="square" lIns="0" tIns="0" rIns="0" bIns="0" anchor="t" anchorCtr="0">
            <a:noAutofit/>
          </a:bodyPr>
          <a:lstStyle/>
          <a:p>
            <a:pPr algn="just"/>
            <a:r>
              <a:rPr lang="en-US" b="1">
                <a:solidFill>
                  <a:schemeClr val="accent3">
                    <a:lumMod val="50000"/>
                  </a:schemeClr>
                </a:solidFill>
                <a:ea typeface="+mn-lt"/>
                <a:cs typeface="+mn-lt"/>
              </a:rPr>
              <a:t>Machine Learning</a:t>
            </a:r>
            <a:endParaRPr lang="en-US" b="1">
              <a:solidFill>
                <a:schemeClr val="accent3">
                  <a:lumMod val="50000"/>
                </a:schemeClr>
              </a:solidFill>
            </a:endParaRPr>
          </a:p>
          <a:p>
            <a:pPr algn="just"/>
            <a:r>
              <a:rPr lang="en-US" b="1">
                <a:solidFill>
                  <a:schemeClr val="accent3">
                    <a:lumMod val="50000"/>
                  </a:schemeClr>
                </a:solidFill>
                <a:ea typeface="+mn-lt"/>
                <a:cs typeface="+mn-lt"/>
              </a:rPr>
              <a:t>Robot Planning</a:t>
            </a:r>
            <a:endParaRPr lang="en-US" b="1">
              <a:solidFill>
                <a:schemeClr val="accent3">
                  <a:lumMod val="50000"/>
                </a:schemeClr>
              </a:solidFill>
            </a:endParaRPr>
          </a:p>
          <a:p>
            <a:pPr algn="just"/>
            <a:r>
              <a:rPr lang="en-US" b="1">
                <a:solidFill>
                  <a:schemeClr val="accent3">
                    <a:lumMod val="50000"/>
                  </a:schemeClr>
                </a:solidFill>
                <a:ea typeface="+mn-lt"/>
                <a:cs typeface="+mn-lt"/>
              </a:rPr>
              <a:t>Automation System</a:t>
            </a:r>
            <a:endParaRPr lang="en-US" b="1">
              <a:solidFill>
                <a:schemeClr val="accent3">
                  <a:lumMod val="50000"/>
                </a:schemeClr>
              </a:solidFill>
            </a:endParaRPr>
          </a:p>
          <a:p>
            <a:pPr algn="just"/>
            <a:r>
              <a:rPr lang="en-US" b="1">
                <a:solidFill>
                  <a:schemeClr val="accent3">
                    <a:lumMod val="50000"/>
                  </a:schemeClr>
                </a:solidFill>
                <a:ea typeface="+mn-lt"/>
                <a:cs typeface="+mn-lt"/>
              </a:rPr>
              <a:t>Problem Solving</a:t>
            </a:r>
          </a:p>
          <a:p>
            <a:pPr algn="just"/>
            <a:r>
              <a:rPr lang="en-US" b="1">
                <a:solidFill>
                  <a:schemeClr val="accent3">
                    <a:lumMod val="50000"/>
                  </a:schemeClr>
                </a:solidFill>
                <a:ea typeface="+mn-lt"/>
                <a:cs typeface="+mn-lt"/>
              </a:rPr>
              <a:t>Intelligent database retrieval</a:t>
            </a:r>
          </a:p>
          <a:p>
            <a:pPr algn="just"/>
            <a:r>
              <a:rPr lang="en-US" b="1">
                <a:solidFill>
                  <a:schemeClr val="accent3">
                    <a:lumMod val="50000"/>
                  </a:schemeClr>
                </a:solidFill>
                <a:ea typeface="+mn-lt"/>
                <a:cs typeface="+mn-lt"/>
              </a:rPr>
              <a:t>Specification Language</a:t>
            </a:r>
            <a:endParaRPr lang="en-US" b="1">
              <a:solidFill>
                <a:schemeClr val="accent3">
                  <a:lumMod val="50000"/>
                </a:schemeClr>
              </a:solidFill>
            </a:endParaRPr>
          </a:p>
          <a:p>
            <a:pPr marL="0" lvl="0" indent="0" algn="l" rtl="0">
              <a:spcBef>
                <a:spcPts val="600"/>
              </a:spcBef>
              <a:spcAft>
                <a:spcPts val="0"/>
              </a:spcAft>
              <a:buNone/>
            </a:pPr>
            <a:endParaRPr/>
          </a:p>
        </p:txBody>
      </p:sp>
      <p:sp>
        <p:nvSpPr>
          <p:cNvPr id="559" name="Google Shape;559;p19"/>
          <p:cNvSpPr/>
          <p:nvPr/>
        </p:nvSpPr>
        <p:spPr>
          <a:xfrm>
            <a:off x="7143443" y="3303311"/>
            <a:ext cx="312610" cy="2984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19"/>
          <p:cNvGrpSpPr/>
          <p:nvPr/>
        </p:nvGrpSpPr>
        <p:grpSpPr>
          <a:xfrm>
            <a:off x="6755340" y="1626985"/>
            <a:ext cx="1339230" cy="1339557"/>
            <a:chOff x="6654650" y="3665275"/>
            <a:chExt cx="409100" cy="409125"/>
          </a:xfrm>
        </p:grpSpPr>
        <p:sp>
          <p:nvSpPr>
            <p:cNvPr id="561" name="Google Shape;56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9"/>
          <p:cNvGrpSpPr/>
          <p:nvPr/>
        </p:nvGrpSpPr>
        <p:grpSpPr>
          <a:xfrm rot="1056911">
            <a:off x="5464610" y="2680280"/>
            <a:ext cx="884776" cy="884897"/>
            <a:chOff x="570875" y="4322250"/>
            <a:chExt cx="443300" cy="443325"/>
          </a:xfrm>
        </p:grpSpPr>
        <p:sp>
          <p:nvSpPr>
            <p:cNvPr id="564" name="Google Shape;56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19"/>
          <p:cNvSpPr/>
          <p:nvPr/>
        </p:nvSpPr>
        <p:spPr>
          <a:xfrm rot="2466730">
            <a:off x="5564068" y="1886788"/>
            <a:ext cx="434316" cy="4146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rot="-1609361">
            <a:off x="6199245" y="2147725"/>
            <a:ext cx="312542" cy="298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rot="2926229">
            <a:off x="8094370" y="2384149"/>
            <a:ext cx="234084" cy="22351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rot="-1609084">
            <a:off x="7120324" y="886921"/>
            <a:ext cx="210884" cy="2013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124700" y="1589000"/>
            <a:ext cx="3447300" cy="2890200"/>
          </a:xfrm>
          <a:prstGeom prst="rect">
            <a:avLst/>
          </a:prstGeom>
        </p:spPr>
        <p:txBody>
          <a:bodyPr spcFirstLastPara="1" wrap="square" lIns="0" tIns="0" rIns="0" bIns="0" anchor="t" anchorCtr="0">
            <a:noAutofit/>
          </a:bodyPr>
          <a:lstStyle/>
          <a:p>
            <a:pPr marL="0" lvl="0" indent="0" algn="ctr">
              <a:lnSpc>
                <a:spcPct val="200000"/>
              </a:lnSpc>
              <a:spcAft>
                <a:spcPts val="800"/>
              </a:spcAft>
              <a:buClr>
                <a:srgbClr val="000000"/>
              </a:buClr>
              <a:buSzPts val="1100"/>
              <a:buNone/>
            </a:pPr>
            <a:r>
              <a:rPr lang="en-IN" sz="2400" b="1">
                <a:solidFill>
                  <a:srgbClr val="000000"/>
                </a:solidFill>
                <a:effectLst/>
                <a:latin typeface="Arial" panose="020B0604020202020204" pitchFamily="34" charset="0"/>
                <a:ea typeface="Calibri" panose="020F0502020204030204" pitchFamily="34" charset="0"/>
                <a:cs typeface="Arial" panose="020B0604020202020204" pitchFamily="34" charset="0"/>
              </a:rPr>
              <a:t>Facts, rules &amp; queries</a:t>
            </a:r>
          </a:p>
          <a:p>
            <a:pPr marL="0" lvl="0" indent="0" algn="ctr">
              <a:lnSpc>
                <a:spcPct val="200000"/>
              </a:lnSpc>
              <a:spcAft>
                <a:spcPts val="800"/>
              </a:spcAft>
              <a:buClr>
                <a:srgbClr val="000000"/>
              </a:buClr>
              <a:buSzPts val="1100"/>
              <a:buNone/>
            </a:pPr>
            <a:endParaRPr lang="en-IN" b="1">
              <a:solidFill>
                <a:srgbClr val="000000"/>
              </a:solidFill>
              <a:latin typeface="Arial" panose="020B0604020202020204" pitchFamily="34" charset="0"/>
              <a:ea typeface="Calibri" panose="020F0502020204030204" pitchFamily="34" charset="0"/>
              <a:cs typeface="Arial" panose="020B0604020202020204" pitchFamily="34" charset="0"/>
            </a:endParaRPr>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cs typeface="Calibri Light"/>
              </a:rPr>
              <a:t>Fundamental parts of logic programming :-</a:t>
            </a:r>
            <a:endParaRPr sz="2800"/>
          </a:p>
        </p:txBody>
      </p:sp>
      <p:sp>
        <p:nvSpPr>
          <p:cNvPr id="579" name="Google Shape;579;p20"/>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p>
            <a:pPr marL="0" lvl="0" indent="0" algn="ctr">
              <a:lnSpc>
                <a:spcPct val="200000"/>
              </a:lnSpc>
              <a:spcAft>
                <a:spcPts val="800"/>
              </a:spcAft>
              <a:buClr>
                <a:srgbClr val="000000"/>
              </a:buClr>
              <a:buSzPts val="1100"/>
              <a:buNone/>
            </a:pPr>
            <a:r>
              <a:rPr lang="en-IN" sz="2400" b="1">
                <a:effectLst/>
                <a:latin typeface="Arial" panose="020B0604020202020204" pitchFamily="34" charset="0"/>
                <a:ea typeface="Calibri" panose="020F0502020204030204" pitchFamily="34" charset="0"/>
                <a:cs typeface="Arial" panose="020B0604020202020204" pitchFamily="34" charset="0"/>
              </a:rPr>
              <a:t>Knowledge base</a:t>
            </a:r>
          </a:p>
          <a:p>
            <a:pPr marL="0" lvl="0" indent="0" algn="l" rtl="0">
              <a:spcBef>
                <a:spcPts val="600"/>
              </a:spcBef>
              <a:spcAft>
                <a:spcPts val="0"/>
              </a:spcAft>
              <a:buNone/>
            </a:pPr>
            <a:r>
              <a:rPr lang="en-US"/>
              <a:t>         </a:t>
            </a:r>
            <a:endParaRPr/>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aphicFrame>
        <p:nvGraphicFramePr>
          <p:cNvPr id="6" name="Content Placeholder 2">
            <a:extLst>
              <a:ext uri="{FF2B5EF4-FFF2-40B4-BE49-F238E27FC236}">
                <a16:creationId xmlns:a16="http://schemas.microsoft.com/office/drawing/2014/main" id="{E004B0F8-1F74-48B0-86C6-58BCFBCB551F}"/>
              </a:ext>
            </a:extLst>
          </p:cNvPr>
          <p:cNvGraphicFramePr>
            <a:graphicFrameLocks noGrp="1"/>
          </p:cNvGraphicFramePr>
          <p:nvPr>
            <p:extLst>
              <p:ext uri="{D42A27DB-BD31-4B8C-83A1-F6EECF244321}">
                <p14:modId xmlns:p14="http://schemas.microsoft.com/office/powerpoint/2010/main" val="359030061"/>
              </p:ext>
            </p:extLst>
          </p:nvPr>
        </p:nvGraphicFramePr>
        <p:xfrm>
          <a:off x="0" y="56707"/>
          <a:ext cx="8867553" cy="4926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2"/>
          <p:cNvSpPr txBox="1">
            <a:spLocks noGrp="1"/>
          </p:cNvSpPr>
          <p:nvPr>
            <p:ph type="title"/>
          </p:nvPr>
        </p:nvSpPr>
        <p:spPr>
          <a:xfrm>
            <a:off x="396949" y="646499"/>
            <a:ext cx="5727403" cy="1012179"/>
          </a:xfrm>
          <a:prstGeom prst="rect">
            <a:avLst/>
          </a:prstGeom>
        </p:spPr>
        <p:txBody>
          <a:bodyPr spcFirstLastPara="1" wrap="square" lIns="0" tIns="0" rIns="0" bIns="0" anchor="ctr" anchorCtr="0">
            <a:no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Installation &amp; Environment set up</a:t>
            </a:r>
            <a:br>
              <a:rPr lang="en-IN" sz="2400">
                <a:effectLst/>
                <a:latin typeface="Calibri" panose="020F0502020204030204" pitchFamily="34" charset="0"/>
                <a:ea typeface="Calibri" panose="020F0502020204030204" pitchFamily="34" charset="0"/>
                <a:cs typeface="Times New Roman" panose="02020603050405020304" pitchFamily="18" charset="0"/>
              </a:rPr>
            </a:br>
            <a:endParaRPr sz="3200"/>
          </a:p>
        </p:txBody>
      </p:sp>
      <p:sp>
        <p:nvSpPr>
          <p:cNvPr id="595" name="Google Shape;595;p22"/>
          <p:cNvSpPr txBox="1">
            <a:spLocks noGrp="1"/>
          </p:cNvSpPr>
          <p:nvPr>
            <p:ph type="body" idx="1"/>
          </p:nvPr>
        </p:nvSpPr>
        <p:spPr>
          <a:xfrm>
            <a:off x="106327" y="1507551"/>
            <a:ext cx="5940054" cy="3121156"/>
          </a:xfrm>
          <a:prstGeom prst="rect">
            <a:avLst/>
          </a:prstGeom>
        </p:spPr>
        <p:style>
          <a:lnRef idx="2">
            <a:schemeClr val="accent6"/>
          </a:lnRef>
          <a:fillRef idx="1">
            <a:schemeClr val="lt1"/>
          </a:fillRef>
          <a:effectRef idx="0">
            <a:schemeClr val="accent6"/>
          </a:effectRef>
          <a:fontRef idx="minor">
            <a:schemeClr val="dk1"/>
          </a:fontRef>
        </p:style>
        <p:txBody>
          <a:bodyPr spcFirstLastPara="1" wrap="square" lIns="0" tIns="0" rIns="0" bIns="0" anchor="t" anchorCtr="0">
            <a:noAutofit/>
          </a:bodyPr>
          <a:lstStyle/>
          <a:p>
            <a:pPr algn="just">
              <a:buFont typeface="Wingdings" panose="05000000000000000000" pitchFamily="2" charset="2"/>
              <a:buChar char="Ø"/>
            </a:pPr>
            <a:r>
              <a:rPr lang="en-US" sz="1400" b="0" i="0">
                <a:solidFill>
                  <a:srgbClr val="000000"/>
                </a:solidFill>
                <a:effectLst/>
                <a:latin typeface="Arial" panose="020B0604020202020204" pitchFamily="34" charset="0"/>
              </a:rPr>
              <a:t>Download the exe file and run it.You will see the window as shown below, then click on </a:t>
            </a:r>
            <a:r>
              <a:rPr lang="en-US" sz="1400" b="1" i="0">
                <a:solidFill>
                  <a:srgbClr val="000000"/>
                </a:solidFill>
                <a:effectLst/>
                <a:latin typeface="Arial" panose="020B0604020202020204" pitchFamily="34" charset="0"/>
              </a:rPr>
              <a:t>next</a:t>
            </a:r>
            <a:r>
              <a:rPr lang="en-US" sz="1400" b="0" i="0">
                <a:solidFill>
                  <a:srgbClr val="000000"/>
                </a:solidFill>
                <a:effectLst/>
                <a:latin typeface="Arial" panose="020B0604020202020204" pitchFamily="34" charset="0"/>
              </a:rPr>
              <a:t> −</a:t>
            </a:r>
          </a:p>
          <a:p>
            <a:pPr algn="just">
              <a:buFont typeface="Wingdings" panose="05000000000000000000" pitchFamily="2" charset="2"/>
              <a:buChar char="Ø"/>
            </a:pPr>
            <a:r>
              <a:rPr lang="en-US" sz="1400" b="0" i="0">
                <a:solidFill>
                  <a:srgbClr val="000000"/>
                </a:solidFill>
                <a:effectLst/>
                <a:latin typeface="Arial" panose="020B0604020202020204" pitchFamily="34" charset="0"/>
              </a:rPr>
              <a:t>Select proper </a:t>
            </a:r>
            <a:r>
              <a:rPr lang="en-US" sz="1400" b="1" i="0">
                <a:solidFill>
                  <a:srgbClr val="000000"/>
                </a:solidFill>
                <a:effectLst/>
                <a:latin typeface="Arial" panose="020B0604020202020204" pitchFamily="34" charset="0"/>
              </a:rPr>
              <a:t>directory</a:t>
            </a:r>
            <a:r>
              <a:rPr lang="en-US" sz="1400" b="0" i="0">
                <a:solidFill>
                  <a:srgbClr val="000000"/>
                </a:solidFill>
                <a:effectLst/>
                <a:latin typeface="Arial" panose="020B0604020202020204" pitchFamily="34" charset="0"/>
              </a:rPr>
              <a:t> where you want to install the software, otherwise let it be installed on the default directory. </a:t>
            </a:r>
          </a:p>
          <a:p>
            <a:pPr algn="just">
              <a:buFont typeface="Wingdings" panose="05000000000000000000" pitchFamily="2" charset="2"/>
              <a:buChar char="Ø"/>
            </a:pPr>
            <a:r>
              <a:rPr lang="en-US" sz="1400" b="0" i="0">
                <a:solidFill>
                  <a:srgbClr val="000000"/>
                </a:solidFill>
                <a:effectLst/>
                <a:latin typeface="Arial" panose="020B0604020202020204" pitchFamily="34" charset="0"/>
              </a:rPr>
              <a:t>Then click on </a:t>
            </a:r>
            <a:r>
              <a:rPr lang="en-US" sz="1400" b="1" i="0">
                <a:solidFill>
                  <a:srgbClr val="000000"/>
                </a:solidFill>
                <a:effectLst/>
                <a:latin typeface="Arial" panose="020B0604020202020204" pitchFamily="34" charset="0"/>
              </a:rPr>
              <a:t>next</a:t>
            </a:r>
            <a:r>
              <a:rPr lang="en-US" sz="1400" b="0" i="0">
                <a:solidFill>
                  <a:srgbClr val="000000"/>
                </a:solidFill>
                <a:effectLst/>
                <a:latin typeface="Arial" panose="020B0604020202020204" pitchFamily="34" charset="0"/>
              </a:rPr>
              <a:t>. You will get the below screen, simply go to </a:t>
            </a:r>
            <a:r>
              <a:rPr lang="en-US" sz="1400" b="1" i="0">
                <a:solidFill>
                  <a:srgbClr val="000000"/>
                </a:solidFill>
                <a:effectLst/>
                <a:latin typeface="Arial" panose="020B0604020202020204" pitchFamily="34" charset="0"/>
              </a:rPr>
              <a:t>next</a:t>
            </a:r>
            <a:r>
              <a:rPr lang="en-US" sz="1400" b="0" i="0">
                <a:solidFill>
                  <a:srgbClr val="000000"/>
                </a:solidFill>
                <a:effectLst/>
                <a:latin typeface="Arial" panose="020B0604020202020204" pitchFamily="34" charset="0"/>
              </a:rPr>
              <a:t>.</a:t>
            </a:r>
            <a:r>
              <a:rPr lang="en-US" sz="1100" b="0" i="0">
                <a:solidFill>
                  <a:srgbClr val="000000"/>
                </a:solidFill>
                <a:effectLst/>
                <a:latin typeface="Arial" panose="020B0604020202020204" pitchFamily="34" charset="0"/>
              </a:rPr>
              <a:t> You can verify the below screen, and </a:t>
            </a:r>
            <a:r>
              <a:rPr lang="en-US" sz="1100" b="1" i="0">
                <a:solidFill>
                  <a:srgbClr val="000000"/>
                </a:solidFill>
                <a:effectLst/>
                <a:latin typeface="Arial" panose="020B0604020202020204" pitchFamily="34" charset="0"/>
              </a:rPr>
              <a:t>check/uncheck </a:t>
            </a:r>
            <a:r>
              <a:rPr lang="en-US" sz="1100" b="0" i="0">
                <a:solidFill>
                  <a:srgbClr val="000000"/>
                </a:solidFill>
                <a:effectLst/>
                <a:latin typeface="Arial" panose="020B0604020202020204" pitchFamily="34" charset="0"/>
              </a:rPr>
              <a:t>appropriate boxes, otherwise you can leave it as default. </a:t>
            </a:r>
          </a:p>
          <a:p>
            <a:pPr algn="just">
              <a:buFont typeface="Wingdings" panose="05000000000000000000" pitchFamily="2" charset="2"/>
              <a:buChar char="Ø"/>
            </a:pPr>
            <a:r>
              <a:rPr lang="en-US" sz="1100" b="0" i="0">
                <a:solidFill>
                  <a:srgbClr val="000000"/>
                </a:solidFill>
                <a:effectLst/>
                <a:latin typeface="Arial" panose="020B0604020202020204" pitchFamily="34" charset="0"/>
              </a:rPr>
              <a:t>Then click on </a:t>
            </a:r>
            <a:r>
              <a:rPr lang="en-US" sz="1100" b="1" i="0">
                <a:solidFill>
                  <a:srgbClr val="000000"/>
                </a:solidFill>
                <a:effectLst/>
                <a:latin typeface="Arial" panose="020B0604020202020204" pitchFamily="34" charset="0"/>
              </a:rPr>
              <a:t>next</a:t>
            </a:r>
            <a:r>
              <a:rPr lang="en-US" sz="1100" b="0" i="0">
                <a:solidFill>
                  <a:srgbClr val="000000"/>
                </a:solidFill>
                <a:effectLst/>
                <a:latin typeface="Arial" panose="020B0604020202020204" pitchFamily="34" charset="0"/>
              </a:rPr>
              <a:t>. In the next step, you will see the below screen, then click on </a:t>
            </a:r>
            <a:r>
              <a:rPr lang="en-US" sz="1100" b="1" i="0">
                <a:solidFill>
                  <a:srgbClr val="000000"/>
                </a:solidFill>
                <a:effectLst/>
                <a:latin typeface="Arial" panose="020B0604020202020204" pitchFamily="34" charset="0"/>
              </a:rPr>
              <a:t>Install</a:t>
            </a:r>
            <a:r>
              <a:rPr lang="en-US" sz="1100" b="0" i="0">
                <a:solidFill>
                  <a:srgbClr val="000000"/>
                </a:solidFill>
                <a:effectLst/>
                <a:latin typeface="Arial" panose="020B0604020202020204" pitchFamily="34" charset="0"/>
              </a:rPr>
              <a:t>. </a:t>
            </a:r>
          </a:p>
          <a:p>
            <a:pPr algn="just">
              <a:buFont typeface="Wingdings" panose="05000000000000000000" pitchFamily="2" charset="2"/>
              <a:buChar char="Ø"/>
            </a:pPr>
            <a:r>
              <a:rPr lang="en-US" sz="1100" b="0" i="0">
                <a:solidFill>
                  <a:srgbClr val="000000"/>
                </a:solidFill>
                <a:effectLst/>
                <a:latin typeface="Arial" panose="020B0604020202020204" pitchFamily="34" charset="0"/>
              </a:rPr>
              <a:t>Then wait for the installation process to finish. Finally click on </a:t>
            </a:r>
            <a:r>
              <a:rPr lang="en-US" sz="1100" b="1" i="0">
                <a:solidFill>
                  <a:srgbClr val="000000"/>
                </a:solidFill>
                <a:effectLst/>
                <a:latin typeface="Arial" panose="020B0604020202020204" pitchFamily="34" charset="0"/>
              </a:rPr>
              <a:t>Finish</a:t>
            </a:r>
            <a:r>
              <a:rPr lang="en-US" sz="1100" b="0" i="0">
                <a:solidFill>
                  <a:srgbClr val="000000"/>
                </a:solidFill>
                <a:effectLst/>
                <a:latin typeface="Arial" panose="020B0604020202020204" pitchFamily="34" charset="0"/>
              </a:rPr>
              <a:t> to start GNU Prolog.</a:t>
            </a:r>
            <a:r>
              <a:rPr lang="en-US" sz="1000" b="0" i="0">
                <a:solidFill>
                  <a:srgbClr val="000000"/>
                </a:solidFill>
                <a:effectLst/>
                <a:latin typeface="Arial" panose="020B0604020202020204" pitchFamily="34" charset="0"/>
              </a:rPr>
              <a:t> </a:t>
            </a:r>
            <a:br>
              <a:rPr lang="en-US" sz="1000"/>
            </a:br>
            <a:endParaRPr lang="en-US" sz="1100" b="0" i="0">
              <a:solidFill>
                <a:srgbClr val="000000"/>
              </a:solidFill>
              <a:effectLst/>
              <a:latin typeface="Arial" panose="020B0604020202020204" pitchFamily="34" charset="0"/>
            </a:endParaRPr>
          </a:p>
          <a:p>
            <a:pPr marL="76200" indent="0">
              <a:buNone/>
            </a:pPr>
            <a:endParaRPr lang="en-US" sz="1200" b="0" i="0">
              <a:solidFill>
                <a:srgbClr val="000000"/>
              </a:solidFill>
              <a:effectLst/>
              <a:latin typeface="Arial" panose="020B0604020202020204" pitchFamily="34" charset="0"/>
            </a:endParaRPr>
          </a:p>
          <a:p>
            <a:pPr marL="76200" indent="0">
              <a:buNone/>
            </a:pPr>
            <a:br>
              <a:rPr lang="en-US" sz="1100"/>
            </a:br>
            <a:endParaRPr lang="en-US" sz="1400" b="0" i="0">
              <a:solidFill>
                <a:srgbClr val="000000"/>
              </a:solidFill>
              <a:effectLst/>
              <a:latin typeface="Arial" panose="020B0604020202020204" pitchFamily="34" charset="0"/>
            </a:endParaRPr>
          </a:p>
          <a:p>
            <a:pPr marL="76200" indent="0" algn="just">
              <a:buNone/>
            </a:pPr>
            <a:endParaRPr lang="en-US" sz="1800" b="0" i="0">
              <a:solidFill>
                <a:srgbClr val="000000"/>
              </a:solidFill>
              <a:effectLst/>
              <a:latin typeface="Arial" panose="020B0604020202020204" pitchFamily="34" charset="0"/>
            </a:endParaRPr>
          </a:p>
        </p:txBody>
      </p:sp>
      <p:sp>
        <p:nvSpPr>
          <p:cNvPr id="597" name="Google Shape;597;p2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Tree>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2236</Words>
  <Application>Microsoft Office PowerPoint</Application>
  <PresentationFormat>On-screen Show (16:9)</PresentationFormat>
  <Paragraphs>407</Paragraphs>
  <Slides>41</Slides>
  <Notes>39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41</vt:i4>
      </vt:variant>
    </vt:vector>
  </HeadingPairs>
  <TitlesOfParts>
    <vt:vector size="57" baseType="lpstr">
      <vt:lpstr>Arial Unicode MS</vt:lpstr>
      <vt:lpstr>Barlow</vt:lpstr>
      <vt:lpstr>Times New Roman</vt:lpstr>
      <vt:lpstr>Montserrat</vt:lpstr>
      <vt:lpstr>Monotype Corsiva</vt:lpstr>
      <vt:lpstr>Microsoft PhagsPa</vt:lpstr>
      <vt:lpstr>Arial</vt:lpstr>
      <vt:lpstr>Roboto</vt:lpstr>
      <vt:lpstr>Courier New</vt:lpstr>
      <vt:lpstr>Barlow Light</vt:lpstr>
      <vt:lpstr>Arial Rounded MT Bold</vt:lpstr>
      <vt:lpstr>Barlow SemiBold</vt:lpstr>
      <vt:lpstr>Wingdings</vt:lpstr>
      <vt:lpstr>Cambria</vt:lpstr>
      <vt:lpstr>Calibri</vt:lpstr>
      <vt:lpstr>Lodovico template</vt:lpstr>
      <vt:lpstr>Demonstration of prolog </vt:lpstr>
      <vt:lpstr>Name : kunal  Rajendra Angal PRN :- 2010051 Class : S.Y.CSIT Division :- I </vt:lpstr>
      <vt:lpstr>PowerPoint Presentation</vt:lpstr>
      <vt:lpstr>  1) Functional Programming Vs Logical Programming</vt:lpstr>
      <vt:lpstr>PowerPoint Presentation</vt:lpstr>
      <vt:lpstr>  Examples of logic Programming languages :-  </vt:lpstr>
      <vt:lpstr>Applications :-</vt:lpstr>
      <vt:lpstr>Fundamental parts of logic programming :-</vt:lpstr>
      <vt:lpstr>Installation &amp; Environment set up </vt:lpstr>
      <vt:lpstr>PowerPoint Presentation</vt:lpstr>
      <vt:lpstr>PowerPoint Presentation</vt:lpstr>
      <vt:lpstr>Fundamentals parts of Logic Programming</vt:lpstr>
      <vt:lpstr>Fundamentals parts of Logic Programming</vt:lpstr>
      <vt:lpstr>Fundamentals parts of Logic Programming</vt:lpstr>
      <vt:lpstr>Want big impact? Use big image.</vt:lpstr>
      <vt:lpstr>Relations in prolog :- </vt:lpstr>
      <vt:lpstr>Prolog conjunction and disjunction : -</vt:lpstr>
      <vt:lpstr>Prolog conjunction and disjunction : -</vt:lpstr>
      <vt:lpstr>Prolog in Loop and decision making :-</vt:lpstr>
      <vt:lpstr>Prolog in Loop and Decision making :-</vt:lpstr>
      <vt:lpstr>89,526,124$</vt:lpstr>
      <vt:lpstr>Our process is easy</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of prolog</dc:title>
  <dc:creator>Kunal</dc:creator>
  <cp:lastModifiedBy>KUNAL ANGAL</cp:lastModifiedBy>
  <cp:revision>12</cp:revision>
  <dcterms:modified xsi:type="dcterms:W3CDTF">2021-12-26T13:40:54Z</dcterms:modified>
</cp:coreProperties>
</file>