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34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D2F0-15A6-4AE7-A335-995A40AC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973BB2-2FFF-44B1-B813-D76FBAA8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26E70-8DBD-4364-B060-F6FD8FD6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9D661-5BA2-4D71-96DB-41FA1A22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376FE-CAC4-4695-982F-173CE772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7D01E-853E-4847-ACDC-069AA69C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68D70-D1EB-4850-87EA-3F4D99DF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09BE5-A55F-466E-99E5-6FEB36A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98D51-48E5-4F85-AD6D-AD9A23E7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95E36-6ED1-47F3-906E-98C48DF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6E0B07-BDBF-4B5F-A7A6-75B125225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804EF-3997-4FA2-BE0E-18D44FDB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02558-539C-431D-BE5F-B3A705A9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D3179-6961-472F-B5E1-995B879E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C2C42-E578-493F-B65B-4BFA2DFC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8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A5AF6-84C7-4415-BB4C-D385AC13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3FCDE-B146-4F18-B068-4BED45B0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999AA-A039-45DE-95F3-DCBC4742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89E74-398A-485A-ADD5-0EDBAB0E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BED97-0AB5-4799-A62E-F00F56A9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735AD-3C0A-4FE4-8A08-F06B52E7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915C2-E2B0-4289-ADE5-E525A102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07F90-6219-48B3-8B7F-BE32FFA7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0116B-3297-4D61-ADBE-7180A34F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DC8E8-8B1B-4322-8D19-5D3A0F0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5B69E-C033-4C90-A078-E2D15638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D7425-9760-4FC7-8216-D26207099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24377-2574-4FAA-B00F-8999F14F6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27668-8032-4944-A067-A6BB4985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EC3D1-CF4C-4592-B5F5-EADB6E03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5524A-FD23-4BF0-B84D-5B67AD70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1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A377-DE13-4764-BA32-5A6E0416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CD752-1D89-47CD-AA32-D3CCA844F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80555-F841-4518-A105-B13DB483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996D7C-991F-4F77-A3C7-A93111E6D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2C5775-1FA0-49F7-AB61-EB3B9FA4D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93261-B890-4F9C-A980-C6DFDC57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DC2D5C-60CD-4389-B6E3-2761CF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D1D33C-CC7C-4386-8E5A-12E9AF81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8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8E62E-82C0-4FD8-BF19-C451E5B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D12A9-1530-47BD-BCAD-75C40EB7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E030A-700D-4C28-9E51-2F9868CC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21D0E-D192-4726-B5E4-4FDDD361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36AF96-6660-48D9-8440-FF923493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E0882-B3B0-42AC-BE36-349A7F74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87702-BA5E-41FE-82EF-CDB7A5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8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798E8-9DF3-4E1B-AA2B-E17C4279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95DF4-015B-4D19-8660-4DAA62C0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2F790-6D1F-4345-82F2-F455FA59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7B152-5923-4606-81C9-F9EB982C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13879-393D-47FE-A3AA-D28DF75C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3178D-F6AA-4804-97F4-7330D6F5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A021-8EC5-4B25-BE32-473B3396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49B93F-DD09-4778-8624-A81D6F76A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E874D-0EFA-486A-8958-4FE326508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18232-9911-4A2B-8389-A44B9A5D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E1423-132D-4111-9F4F-12296694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2CACE-491E-45FD-BD6C-C3BA02F7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3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8A587-5C74-414B-9212-1B03B10C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28024-C398-4002-9C85-5C15C7C4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1F25F-977D-4A6D-8304-ACA21CBD5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21C0-7581-4D30-9073-6F8A4CE2CBB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C11B4-28F9-4286-BCD9-E3CF3E2D5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4F529-81E2-45A5-930B-6ED5F7000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3004-86C5-4BF1-9146-E2CD8F4C7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9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1D32F4D-60C0-476D-A3F7-AD2241C8CBBB}"/>
              </a:ext>
            </a:extLst>
          </p:cNvPr>
          <p:cNvGrpSpPr/>
          <p:nvPr/>
        </p:nvGrpSpPr>
        <p:grpSpPr>
          <a:xfrm>
            <a:off x="0" y="79841"/>
            <a:ext cx="12192000" cy="6429375"/>
            <a:chOff x="0" y="79841"/>
            <a:chExt cx="12192000" cy="64293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BEDF3C6-EB09-48C5-8056-F89A2AC7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9841"/>
              <a:ext cx="12192000" cy="6429375"/>
            </a:xfrm>
            <a:prstGeom prst="rect">
              <a:avLst/>
            </a:prstGeom>
          </p:spPr>
        </p:pic>
        <p:sp>
          <p:nvSpPr>
            <p:cNvPr id="6" name="思想气泡: 云 5">
              <a:extLst>
                <a:ext uri="{FF2B5EF4-FFF2-40B4-BE49-F238E27FC236}">
                  <a16:creationId xmlns:a16="http://schemas.microsoft.com/office/drawing/2014/main" id="{3B790418-F963-4761-A883-12658F0D13DD}"/>
                </a:ext>
              </a:extLst>
            </p:cNvPr>
            <p:cNvSpPr/>
            <p:nvPr/>
          </p:nvSpPr>
          <p:spPr>
            <a:xfrm>
              <a:off x="1882586" y="439271"/>
              <a:ext cx="2922495" cy="941294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362F8F-915A-4F2E-9B09-6A63871F73B9}"/>
                </a:ext>
              </a:extLst>
            </p:cNvPr>
            <p:cNvSpPr txBox="1"/>
            <p:nvPr/>
          </p:nvSpPr>
          <p:spPr>
            <a:xfrm>
              <a:off x="2232210" y="577788"/>
              <a:ext cx="2492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Hi,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my friend, I think you need my help!!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思想气泡: 云 7">
              <a:extLst>
                <a:ext uri="{FF2B5EF4-FFF2-40B4-BE49-F238E27FC236}">
                  <a16:creationId xmlns:a16="http://schemas.microsoft.com/office/drawing/2014/main" id="{FCB3EA04-876A-4B12-B7E8-B331D85D2EC4}"/>
                </a:ext>
              </a:extLst>
            </p:cNvPr>
            <p:cNvSpPr/>
            <p:nvPr/>
          </p:nvSpPr>
          <p:spPr>
            <a:xfrm flipH="1">
              <a:off x="7664829" y="348783"/>
              <a:ext cx="2644585" cy="941293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41861B7-A80A-4EF0-BA50-0306A5F5C831}"/>
                </a:ext>
              </a:extLst>
            </p:cNvPr>
            <p:cNvSpPr txBox="1"/>
            <p:nvPr/>
          </p:nvSpPr>
          <p:spPr>
            <a:xfrm>
              <a:off x="7817224" y="563499"/>
              <a:ext cx="2492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BRILLIANT!!!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03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东旭 马</dc:creator>
  <cp:lastModifiedBy>东旭 马</cp:lastModifiedBy>
  <cp:revision>1</cp:revision>
  <dcterms:created xsi:type="dcterms:W3CDTF">2024-05-20T16:05:27Z</dcterms:created>
  <dcterms:modified xsi:type="dcterms:W3CDTF">2024-05-20T16:12:28Z</dcterms:modified>
</cp:coreProperties>
</file>