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23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W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 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9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3</a:t>
            </a:r>
            <a:r>
              <a:rPr altLang="en-IN" b="1" dirty="0" lang="en-US" smtClean="0"/>
              <a:t>9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RU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SHANTIVIJAI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JAIN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ARTS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IENCE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LEGE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2024-09-04T06:02:24Z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473b5b6504354f11b60fea0a2a0091be</vt:lpwstr>
  </property>
</Properties>
</file>