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6" r:id="rId3"/>
    <p:sldId id="267" r:id="rId4"/>
    <p:sldId id="269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E46C0A"/>
    <a:srgbClr val="F2C31D"/>
    <a:srgbClr val="87BD00"/>
    <a:srgbClr val="FF593D"/>
    <a:srgbClr val="FF1F09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4002-D3FD-4D48-9169-298F4EC82D42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1A71-69DE-4B2F-93D5-BF1F11557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7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1A71-69DE-4B2F-93D5-BF1F11557B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4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1A71-69DE-4B2F-93D5-BF1F11557B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1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1A71-69DE-4B2F-93D5-BF1F11557B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2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1A71-69DE-4B2F-93D5-BF1F11557B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1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1E653C-F479-4293-BDE5-4564F6C73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图形 13" descr="信封">
            <a:extLst>
              <a:ext uri="{FF2B5EF4-FFF2-40B4-BE49-F238E27FC236}">
                <a16:creationId xmlns:a16="http://schemas.microsoft.com/office/drawing/2014/main" id="{D0D7C05C-8E73-425A-874F-DAD6119E4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1705" y="2739030"/>
            <a:ext cx="523220" cy="5232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B9DA049-9828-4AF1-A63C-673E72E7B486}"/>
              </a:ext>
            </a:extLst>
          </p:cNvPr>
          <p:cNvSpPr txBox="1"/>
          <p:nvPr/>
        </p:nvSpPr>
        <p:spPr>
          <a:xfrm>
            <a:off x="4935893" y="2739030"/>
            <a:ext cx="440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Native place</a:t>
            </a:r>
            <a:r>
              <a:rPr lang="zh-CN" altLang="en-US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：</a:t>
            </a:r>
            <a:r>
              <a:rPr lang="en-US" altLang="zh-CN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The earth</a:t>
            </a:r>
            <a:endParaRPr lang="zh-CN" altLang="en-US" sz="28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pic>
        <p:nvPicPr>
          <p:cNvPr id="17" name="图形 16" descr="日历">
            <a:extLst>
              <a:ext uri="{FF2B5EF4-FFF2-40B4-BE49-F238E27FC236}">
                <a16:creationId xmlns:a16="http://schemas.microsoft.com/office/drawing/2014/main" id="{92F9C962-D8CA-4DBA-807C-DF002BC470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291" y="3409327"/>
            <a:ext cx="576136" cy="5761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3016B6-85CD-4478-B96C-A339D1E99B84}"/>
              </a:ext>
            </a:extLst>
          </p:cNvPr>
          <p:cNvSpPr txBox="1"/>
          <p:nvPr/>
        </p:nvSpPr>
        <p:spPr>
          <a:xfrm>
            <a:off x="4971143" y="3422073"/>
            <a:ext cx="224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Age</a:t>
            </a:r>
            <a:r>
              <a:rPr lang="zh-CN" altLang="en-US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：</a:t>
            </a:r>
            <a:r>
              <a:rPr lang="en-US" altLang="zh-CN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18</a:t>
            </a:r>
            <a:endParaRPr lang="zh-CN" altLang="en-US" sz="28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pic>
        <p:nvPicPr>
          <p:cNvPr id="20" name="图形 19" descr="耳机">
            <a:extLst>
              <a:ext uri="{FF2B5EF4-FFF2-40B4-BE49-F238E27FC236}">
                <a16:creationId xmlns:a16="http://schemas.microsoft.com/office/drawing/2014/main" id="{C26C292F-62A6-4763-A272-97D4691DCA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1705" y="4179443"/>
            <a:ext cx="576136" cy="57613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99E326F-DBAB-4D87-A7C5-A16F301E7550}"/>
              </a:ext>
            </a:extLst>
          </p:cNvPr>
          <p:cNvSpPr txBox="1"/>
          <p:nvPr/>
        </p:nvSpPr>
        <p:spPr>
          <a:xfrm>
            <a:off x="4935893" y="4174813"/>
            <a:ext cx="3542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School</a:t>
            </a:r>
            <a:r>
              <a:rPr lang="zh-CN" altLang="en-US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：</a:t>
            </a:r>
            <a:r>
              <a:rPr lang="en-US" altLang="zh-CN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Xiamen University Malaysia</a:t>
            </a:r>
            <a:endParaRPr lang="zh-CN" altLang="en-US" sz="28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78C4CA-B2F8-48AB-BFFC-FA928C04EB13}"/>
              </a:ext>
            </a:extLst>
          </p:cNvPr>
          <p:cNvSpPr txBox="1"/>
          <p:nvPr/>
        </p:nvSpPr>
        <p:spPr>
          <a:xfrm>
            <a:off x="4383315" y="1109278"/>
            <a:ext cx="484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Snap ITC" panose="04040A07060A02020202" pitchFamily="82" charset="0"/>
                <a:ea typeface="迷你简卡通" panose="03000509000000000000" pitchFamily="65" charset="-122"/>
              </a:rPr>
              <a:t>Hello everyone</a:t>
            </a:r>
            <a:r>
              <a:rPr lang="zh-CN" altLang="en-US" sz="3600" dirty="0">
                <a:latin typeface="Snap ITC" panose="04040A07060A02020202" pitchFamily="82" charset="0"/>
                <a:ea typeface="迷你简卡通" panose="03000509000000000000" pitchFamily="65" charset="-122"/>
              </a:rPr>
              <a:t>！</a:t>
            </a:r>
            <a:endParaRPr lang="en-US" altLang="zh-CN" sz="3600" dirty="0">
              <a:latin typeface="Snap ITC" panose="04040A07060A02020202" pitchFamily="82" charset="0"/>
              <a:ea typeface="迷你简卡通" panose="03000509000000000000" pitchFamily="65" charset="-122"/>
            </a:endParaRPr>
          </a:p>
          <a:p>
            <a:endParaRPr lang="zh-CN" altLang="en-US" sz="3600" b="1" dirty="0">
              <a:solidFill>
                <a:srgbClr val="F2C31D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5" name="心形 4">
            <a:extLst>
              <a:ext uri="{FF2B5EF4-FFF2-40B4-BE49-F238E27FC236}">
                <a16:creationId xmlns:a16="http://schemas.microsoft.com/office/drawing/2014/main" id="{32F06F89-F2CA-476C-B57F-1FA8644D4798}"/>
              </a:ext>
            </a:extLst>
          </p:cNvPr>
          <p:cNvSpPr/>
          <p:nvPr/>
        </p:nvSpPr>
        <p:spPr>
          <a:xfrm>
            <a:off x="1228099" y="186886"/>
            <a:ext cx="2616386" cy="191556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4371C8-C861-4FCC-9FF0-4FA7A25CD31F}"/>
              </a:ext>
            </a:extLst>
          </p:cNvPr>
          <p:cNvSpPr txBox="1"/>
          <p:nvPr/>
        </p:nvSpPr>
        <p:spPr>
          <a:xfrm>
            <a:off x="1482246" y="584559"/>
            <a:ext cx="2759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My name is </a:t>
            </a:r>
            <a:r>
              <a:rPr lang="en-US" altLang="zh-CN" sz="2800" dirty="0">
                <a:solidFill>
                  <a:srgbClr val="FFC000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YANG KEQI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ECF8EED-F8B2-4F7B-AA52-1928DFD133EE}"/>
              </a:ext>
            </a:extLst>
          </p:cNvPr>
          <p:cNvSpPr/>
          <p:nvPr/>
        </p:nvSpPr>
        <p:spPr>
          <a:xfrm>
            <a:off x="9277489" y="3564205"/>
            <a:ext cx="2569664" cy="2382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C41CB0F-4C9F-43BA-9824-09D8DB1DF2A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52" y="3858931"/>
            <a:ext cx="1630895" cy="17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42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2A53D-C351-48BF-9C20-E0123A715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703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717D19-ECBD-4F89-B1BD-AA72B46A73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t="55204" r="63112" b="164"/>
          <a:stretch/>
        </p:blipFill>
        <p:spPr>
          <a:xfrm>
            <a:off x="1267911" y="1336443"/>
            <a:ext cx="4995881" cy="4313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22D3D8-F715-4FED-A81B-500BB26F1B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53" y="3603850"/>
            <a:ext cx="4742642" cy="2993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AF1599-F257-4EEF-8649-74E6F5171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"/>
            <a:ext cx="12293600" cy="1547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0B758E-6672-46B1-A426-CFD09F809CE2}"/>
              </a:ext>
            </a:extLst>
          </p:cNvPr>
          <p:cNvSpPr txBox="1"/>
          <p:nvPr/>
        </p:nvSpPr>
        <p:spPr>
          <a:xfrm>
            <a:off x="5882247" y="1336443"/>
            <a:ext cx="1761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600" dirty="0">
              <a:solidFill>
                <a:schemeClr val="bg1">
                  <a:lumMod val="50000"/>
                </a:schemeClr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22CF09-605B-4FA2-A0F9-737D8F07A415}"/>
              </a:ext>
            </a:extLst>
          </p:cNvPr>
          <p:cNvSpPr txBox="1"/>
          <p:nvPr/>
        </p:nvSpPr>
        <p:spPr>
          <a:xfrm>
            <a:off x="7719972" y="1769953"/>
            <a:ext cx="1761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600" dirty="0">
              <a:solidFill>
                <a:schemeClr val="bg1">
                  <a:lumMod val="50000"/>
                </a:schemeClr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B1A9B7-3BE5-4BB2-96E9-A842046A6E18}"/>
              </a:ext>
            </a:extLst>
          </p:cNvPr>
          <p:cNvSpPr txBox="1"/>
          <p:nvPr/>
        </p:nvSpPr>
        <p:spPr>
          <a:xfrm>
            <a:off x="8981774" y="1859340"/>
            <a:ext cx="1761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600" dirty="0">
              <a:solidFill>
                <a:srgbClr val="EF805D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9EE7DB-60CF-4EC5-B7D3-FB4D742520BA}"/>
              </a:ext>
            </a:extLst>
          </p:cNvPr>
          <p:cNvSpPr txBox="1"/>
          <p:nvPr/>
        </p:nvSpPr>
        <p:spPr>
          <a:xfrm>
            <a:off x="10243576" y="1336443"/>
            <a:ext cx="1761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600" dirty="0">
              <a:solidFill>
                <a:srgbClr val="EF805D"/>
              </a:solidFill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674AEE-CD82-4866-AA7B-1716ECA83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48" y="2177850"/>
            <a:ext cx="1636198" cy="156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2ACF38-69D3-476D-93DB-636BB402F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65" y="2315749"/>
            <a:ext cx="1290276" cy="12902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4C70F81-01F8-4903-9D10-7BDA0458E43E}"/>
              </a:ext>
            </a:extLst>
          </p:cNvPr>
          <p:cNvSpPr txBox="1"/>
          <p:nvPr/>
        </p:nvSpPr>
        <p:spPr>
          <a:xfrm>
            <a:off x="99368" y="1657395"/>
            <a:ext cx="188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Lucida Handwriting" panose="03010101010101010101" pitchFamily="66" charset="0"/>
              </a:rPr>
              <a:t>  </a:t>
            </a:r>
            <a:endParaRPr lang="zh-CN" altLang="en-US" sz="3600" dirty="0">
              <a:solidFill>
                <a:srgbClr val="FF9409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071617-7AF5-4BBD-93BF-AB6F276E5E7A}"/>
              </a:ext>
            </a:extLst>
          </p:cNvPr>
          <p:cNvSpPr/>
          <p:nvPr/>
        </p:nvSpPr>
        <p:spPr>
          <a:xfrm>
            <a:off x="6096000" y="1722009"/>
            <a:ext cx="5110406" cy="767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A631E0-288B-4C75-AFF6-232E5D18CE16}"/>
              </a:ext>
            </a:extLst>
          </p:cNvPr>
          <p:cNvSpPr txBox="1"/>
          <p:nvPr/>
        </p:nvSpPr>
        <p:spPr>
          <a:xfrm>
            <a:off x="6463764" y="1746347"/>
            <a:ext cx="446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Bradley Hand ITC" panose="03070402050302030203" pitchFamily="66" charset="0"/>
              </a:rPr>
              <a:t>I like reading. Because books can make me get a lot of new knowledge.</a:t>
            </a:r>
            <a:endParaRPr lang="zh-CN" altLang="en-US" sz="2000" b="1" dirty="0">
              <a:latin typeface="Bradley Hand ITC" panose="03070402050302030203" pitchFamily="66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3340481-7F0B-4D00-B633-2A0EB301B7D4}"/>
              </a:ext>
            </a:extLst>
          </p:cNvPr>
          <p:cNvSpPr/>
          <p:nvPr/>
        </p:nvSpPr>
        <p:spPr>
          <a:xfrm>
            <a:off x="6121585" y="2734042"/>
            <a:ext cx="5110406" cy="760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0472B9-C3B2-4A9D-AFF8-300B8EDE1B59}"/>
              </a:ext>
            </a:extLst>
          </p:cNvPr>
          <p:cNvSpPr txBox="1"/>
          <p:nvPr/>
        </p:nvSpPr>
        <p:spPr>
          <a:xfrm>
            <a:off x="6538145" y="2883536"/>
            <a:ext cx="447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Bradley Hand ITC" panose="03070402050302030203" pitchFamily="66" charset="0"/>
              </a:rPr>
              <a:t>I also play go in my spare time.</a:t>
            </a:r>
            <a:endParaRPr lang="zh-CN" altLang="en-US" sz="2400" b="1" dirty="0">
              <a:latin typeface="Bradley Hand ITC" panose="03070402050302030203" pitchFamily="66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6EB04D-2A19-495B-86D6-E31239937F1B}"/>
              </a:ext>
            </a:extLst>
          </p:cNvPr>
          <p:cNvSpPr/>
          <p:nvPr/>
        </p:nvSpPr>
        <p:spPr>
          <a:xfrm>
            <a:off x="1166311" y="5337375"/>
            <a:ext cx="4661109" cy="109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181E79-7DC3-4041-88CB-E2BC690BFDAF}"/>
              </a:ext>
            </a:extLst>
          </p:cNvPr>
          <p:cNvSpPr txBox="1"/>
          <p:nvPr/>
        </p:nvSpPr>
        <p:spPr>
          <a:xfrm>
            <a:off x="1448356" y="5521557"/>
            <a:ext cx="413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Lucida Handwriting" panose="03010101010101010101" pitchFamily="66" charset="0"/>
              </a:rPr>
              <a:t>Like many people, I listen to music to relax.</a:t>
            </a:r>
            <a:endParaRPr lang="zh-CN" altLang="en-US" sz="2000" b="1" dirty="0">
              <a:latin typeface="Lucida Handwriting" panose="03010101010101010101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4AAA30-12C2-4C2D-854F-34D422F72DED}"/>
              </a:ext>
            </a:extLst>
          </p:cNvPr>
          <p:cNvSpPr txBox="1"/>
          <p:nvPr/>
        </p:nvSpPr>
        <p:spPr>
          <a:xfrm rot="16200000">
            <a:off x="591794" y="1232476"/>
            <a:ext cx="1292662" cy="2142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Lucida Handwriting" panose="03010101010101010101" pitchFamily="66" charset="0"/>
              </a:rPr>
              <a:t>  My</a:t>
            </a:r>
            <a:r>
              <a:rPr lang="zh-CN" altLang="en-US" sz="3600" dirty="0">
                <a:latin typeface="Lucida Handwriting" panose="03010101010101010101" pitchFamily="66" charset="0"/>
              </a:rPr>
              <a:t> </a:t>
            </a:r>
          </a:p>
          <a:p>
            <a:r>
              <a:rPr lang="en-US" altLang="zh-CN" sz="3600" dirty="0">
                <a:solidFill>
                  <a:srgbClr val="FF9409"/>
                </a:solidFill>
                <a:latin typeface="Lucida Handwriting" panose="03010101010101010101" pitchFamily="66" charset="0"/>
              </a:rPr>
              <a:t>hobby</a:t>
            </a:r>
            <a:endParaRPr lang="zh-CN" altLang="en-US" sz="3600" dirty="0">
              <a:solidFill>
                <a:srgbClr val="FF9409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28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2A53D-C351-48BF-9C20-E0123A715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703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AE6154-29A1-4F1A-8A3D-A434E50FA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65" y="1800587"/>
            <a:ext cx="5637765" cy="56377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44CFB1-38B8-49BE-80F7-B1E51E558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"/>
            <a:ext cx="12293600" cy="15473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8CECD2-BFFB-4F40-9D8D-6D2D6AE55CED}"/>
              </a:ext>
            </a:extLst>
          </p:cNvPr>
          <p:cNvSpPr txBox="1"/>
          <p:nvPr/>
        </p:nvSpPr>
        <p:spPr>
          <a:xfrm>
            <a:off x="4592540" y="1670692"/>
            <a:ext cx="297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>
                    <a:lumMod val="50000"/>
                  </a:schemeClr>
                </a:solidFill>
                <a:latin typeface="Lucida Handwriting" panose="03010101010101010101" pitchFamily="66" charset="0"/>
              </a:rPr>
              <a:t>My</a:t>
            </a:r>
            <a:r>
              <a:rPr lang="en-US" altLang="zh-CN" sz="5400" b="1" dirty="0">
                <a:latin typeface="Lucida Handwriting" panose="03010101010101010101" pitchFamily="66" charset="0"/>
              </a:rPr>
              <a:t> </a:t>
            </a:r>
            <a:r>
              <a:rPr lang="en-US" altLang="zh-CN" sz="5400" b="1" dirty="0">
                <a:solidFill>
                  <a:srgbClr val="FF9409"/>
                </a:solidFill>
                <a:latin typeface="Lucida Handwriting" panose="03010101010101010101" pitchFamily="66" charset="0"/>
              </a:rPr>
              <a:t>life</a:t>
            </a:r>
            <a:endParaRPr lang="zh-CN" altLang="en-US" sz="5400" b="1" dirty="0">
              <a:solidFill>
                <a:srgbClr val="FF9409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CAD59F-5312-452A-93A9-C71D61B9BB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1232">
            <a:off x="895879" y="2168462"/>
            <a:ext cx="2564415" cy="34192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EBFEF2B-9921-4A63-887D-5D69BE38643D}"/>
              </a:ext>
            </a:extLst>
          </p:cNvPr>
          <p:cNvSpPr txBox="1"/>
          <p:nvPr/>
        </p:nvSpPr>
        <p:spPr>
          <a:xfrm rot="20905691">
            <a:off x="1690505" y="5774886"/>
            <a:ext cx="199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In Taiwan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00FEBD2-52C5-4C0E-8388-FFE82EDB68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9114" y="2152898"/>
            <a:ext cx="3022132" cy="307641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F06ECB9-1474-4B0E-9855-970BA861A44C}"/>
              </a:ext>
            </a:extLst>
          </p:cNvPr>
          <p:cNvSpPr txBox="1"/>
          <p:nvPr/>
        </p:nvSpPr>
        <p:spPr>
          <a:xfrm>
            <a:off x="9427349" y="1752788"/>
            <a:ext cx="219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In Sri Lanka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72F39D8C-19DB-4596-9BFF-8AAC7069CE1A}"/>
              </a:ext>
            </a:extLst>
          </p:cNvPr>
          <p:cNvSpPr/>
          <p:nvPr/>
        </p:nvSpPr>
        <p:spPr>
          <a:xfrm>
            <a:off x="7682345" y="5350631"/>
            <a:ext cx="4258174" cy="1354969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3FBABB7-C937-466A-AE87-550861BB25EF}"/>
              </a:ext>
            </a:extLst>
          </p:cNvPr>
          <p:cNvSpPr txBox="1"/>
          <p:nvPr/>
        </p:nvSpPr>
        <p:spPr>
          <a:xfrm>
            <a:off x="8002777" y="5335617"/>
            <a:ext cx="3373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Bradley Hand ITC" panose="03070402050302030203" pitchFamily="66" charset="0"/>
              </a:rPr>
              <a:t>I like to go far away to look for the most beautiful scenery.</a:t>
            </a:r>
            <a:endParaRPr lang="zh-CN" altLang="en-US" sz="2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08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2A53D-C351-48BF-9C20-E0123A715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703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9E61F7-015B-4ACF-A495-DC5688151A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27500" r="63667" b="47667"/>
          <a:stretch/>
        </p:blipFill>
        <p:spPr>
          <a:xfrm>
            <a:off x="3562350" y="1119401"/>
            <a:ext cx="6096000" cy="56769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1252BE-3366-4F04-BCEF-526F1C047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"/>
            <a:ext cx="12293600" cy="1547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194122-9C18-4322-8EAF-D63E8FC91431}"/>
              </a:ext>
            </a:extLst>
          </p:cNvPr>
          <p:cNvSpPr txBox="1"/>
          <p:nvPr/>
        </p:nvSpPr>
        <p:spPr>
          <a:xfrm>
            <a:off x="3726531" y="2828758"/>
            <a:ext cx="4670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Thank you!!</a:t>
            </a:r>
            <a:endParaRPr lang="zh-CN" altLang="en-US" sz="60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49D103-3F93-4CAE-B4E3-3E4370C191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8"/>
          <a:stretch/>
        </p:blipFill>
        <p:spPr>
          <a:xfrm>
            <a:off x="-234464" y="263768"/>
            <a:ext cx="3512236" cy="6330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CFBF83-17B2-455C-ABD8-2240693FFE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9" r="2406"/>
          <a:stretch/>
        </p:blipFill>
        <p:spPr>
          <a:xfrm>
            <a:off x="9481624" y="1232095"/>
            <a:ext cx="2916702" cy="63304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F877E-12F8-4550-B80A-5CE958C1A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02" y="2662687"/>
            <a:ext cx="4164470" cy="4164470"/>
          </a:xfrm>
          <a:prstGeom prst="rect">
            <a:avLst/>
          </a:prstGeom>
        </p:spPr>
      </p:pic>
      <p:sp>
        <p:nvSpPr>
          <p:cNvPr id="2" name="心形 1">
            <a:extLst>
              <a:ext uri="{FF2B5EF4-FFF2-40B4-BE49-F238E27FC236}">
                <a16:creationId xmlns:a16="http://schemas.microsoft.com/office/drawing/2014/main" id="{693E9FC1-1368-48BA-8672-EE75A7EE0543}"/>
              </a:ext>
            </a:extLst>
          </p:cNvPr>
          <p:cNvSpPr/>
          <p:nvPr/>
        </p:nvSpPr>
        <p:spPr>
          <a:xfrm>
            <a:off x="305619" y="3429000"/>
            <a:ext cx="2972153" cy="281292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19B825-35CE-4C9F-BCC7-718D79085609}"/>
              </a:ext>
            </a:extLst>
          </p:cNvPr>
          <p:cNvSpPr txBox="1"/>
          <p:nvPr/>
        </p:nvSpPr>
        <p:spPr>
          <a:xfrm>
            <a:off x="600204" y="4038201"/>
            <a:ext cx="238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nap ITC" panose="04040A07060A02020202" pitchFamily="82" charset="0"/>
              </a:rPr>
              <a:t>I hope everyone can like me!!</a:t>
            </a:r>
            <a:endParaRPr lang="zh-CN" altLang="en-US" sz="2400" dirty="0"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36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A0FFBEB-27FA-4ABA-9C81-6432275CF98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02.02"/>
</p:tagLst>
</file>

<file path=ppt/theme/theme1.xml><?xml version="1.0" encoding="utf-8"?>
<a:theme xmlns:a="http://schemas.openxmlformats.org/drawingml/2006/main" name="Office Theme">
  <a:themeElements>
    <a:clrScheme name="自定义 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96</Words>
  <Application>Microsoft Office PowerPoint</Application>
  <PresentationFormat>宽屏</PresentationFormat>
  <Paragraphs>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方正舒体</vt:lpstr>
      <vt:lpstr>迷你简卡通</vt:lpstr>
      <vt:lpstr>微软雅黑</vt:lpstr>
      <vt:lpstr>Arial</vt:lpstr>
      <vt:lpstr>Arial Black</vt:lpstr>
      <vt:lpstr>Bradley Hand ITC</vt:lpstr>
      <vt:lpstr>Calibri</vt:lpstr>
      <vt:lpstr>Lucida Handwriting</vt:lpstr>
      <vt:lpstr>Snap ITC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dc:description>http://www.ypppt.com/</dc:description>
  <cp:lastModifiedBy>YANG KEQI</cp:lastModifiedBy>
  <cp:revision>115</cp:revision>
  <dcterms:created xsi:type="dcterms:W3CDTF">2017-08-18T03:02:00Z</dcterms:created>
  <dcterms:modified xsi:type="dcterms:W3CDTF">2019-10-06T09:25:38Z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