
<file path=[Content_Types].xml><?xml version="1.0" encoding="utf-8"?>
<Types xmlns="http://schemas.openxmlformats.org/package/2006/content-types">
  <Default ContentType="image/jp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colorstyle+xml" PartName="/ppt/charts/colors1.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42" y="3314150"/>
            <a:ext cx="86106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4800600" y="3340836"/>
            <a:ext cx="3505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S.THARUN KUMAR</a:t>
            </a:r>
            <a:endParaRPr/>
          </a:p>
        </p:txBody>
      </p:sp>
      <p:sp>
        <p:nvSpPr>
          <p:cNvPr id="38" name="Google Shape;38;p1"/>
          <p:cNvSpPr txBox="1"/>
          <p:nvPr/>
        </p:nvSpPr>
        <p:spPr>
          <a:xfrm>
            <a:off x="4800600" y="3754142"/>
            <a:ext cx="335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122201404</a:t>
            </a:r>
            <a:endParaRPr/>
          </a:p>
        </p:txBody>
      </p:sp>
      <p:sp>
        <p:nvSpPr>
          <p:cNvPr id="39" name="Google Shape;39;p1"/>
          <p:cNvSpPr txBox="1"/>
          <p:nvPr/>
        </p:nvSpPr>
        <p:spPr>
          <a:xfrm>
            <a:off x="4800600" y="4095515"/>
            <a:ext cx="4498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B.COM CORPORATE SECTARYSHIP </a:t>
            </a:r>
            <a:endParaRPr/>
          </a:p>
        </p:txBody>
      </p:sp>
      <p:sp>
        <p:nvSpPr>
          <p:cNvPr id="40" name="Google Shape;40;p1"/>
          <p:cNvSpPr txBox="1"/>
          <p:nvPr/>
        </p:nvSpPr>
        <p:spPr>
          <a:xfrm>
            <a:off x="4812323" y="4493127"/>
            <a:ext cx="685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Rounded"/>
                <a:ea typeface="Arial Rounded"/>
                <a:cs typeface="Arial Rounded"/>
                <a:sym typeface="Arial Rounded"/>
              </a:rPr>
              <a:t>AGURCHAND MANMULL JAIN COLLEGE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