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764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53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125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18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769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47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30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5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5681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822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857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964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1412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78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88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97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855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203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597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8351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191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166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093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5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79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2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Umaiyal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312210220(asunm136322ca69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B.com(computer applications)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:Valliyammal college for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035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567" y="911152"/>
            <a:ext cx="6045901" cy="541057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55576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71623" y="1057258"/>
            <a:ext cx="6340346" cy="53253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3688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 rot="0">
            <a:off x="1128075" y="1628750"/>
            <a:ext cx="8423872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**Summary of Key Insights**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**Impact on Business Decisions**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**Recommendations for Reducing Attrition**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**Future Enhancements**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**Final Thoughts on Employee Retention Strategies**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95907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attrition analysis using Excel dashboard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904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67971" y="2933700"/>
            <a:ext cx="2785752" cy="3257550"/>
            <a:chOff x="7967971" y="2933700"/>
            <a:chExt cx="2785752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41637" y="5362575"/>
              <a:ext cx="46108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41637" y="5895975"/>
              <a:ext cx="182513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67971" y="2933700"/>
              <a:ext cx="2785752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21008" y="184535"/>
            <a:ext cx="8351873" cy="6642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**Problem Statement 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**Data Collection**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 **Data Preprocessing**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4. **Exploratory Data Analysis (EDA)**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5. **Dashboard Design**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6. **Dashboard Implementation**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7. **Result Analysis and Interpretation**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8. **Recommendations**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9. **Stakeholder Communication**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2912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202849" y="1123932"/>
            <a:ext cx="6620524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**Project Objective**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**Data Collection**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**Data Preprocessing**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**Exploratory Data Analysis (EDA)**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**Dashboard Design**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**Visualization and Insights**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7. **Recommendation Development**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8. **Project Deliverables**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9. **Communication and Reporting**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94416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768381" y="1552551"/>
            <a:ext cx="9719853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**HR Managers**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**Department Heads**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**Senior Leadership/Executives**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**Talent Management Teams**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**Compensation and Benefits Teams**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**Employee Engagement Teams**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7. **Data Analysts**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8. **Recruitment Teams**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752208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1127775" y="1485877"/>
            <a:ext cx="10296144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### **Our Solution**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**Interactive Excel Dashboard**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**Comprehensive Data Analysis**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**Predictive Insights**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**Customizable Filters**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### **Value Proposition**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**Data-Driven Decision Making**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**Cost-Effective Solution**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**Actionable Insights**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**Improved Employee Retention**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22424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981060" y="1123932"/>
            <a:ext cx="7565228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**Employee Demographics**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**Department and Job Role**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**Tenure and Experience**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**Salary and Compensation**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**Performance Ratings**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**Job Satisfaction and Engagement Scores**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7. **Attrition Status**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8. **Leave and Absenteeism Data**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9. **Training and Development**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10. **Work-Life Balance Indicators**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577150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419245" y="402107"/>
            <a:ext cx="8534019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**Real-Time Data Visualization**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**Interactive Filters and Slicers**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 **User-Friendly Interface**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 **Customizable Dashboards**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5. **Automated Data Updates**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6. **Predictive Attrition Modeling**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7. **In-Depth Drill-Down Analysis**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8. **Actionable Insights at a Glance**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2024-09-09T04:34:02Z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