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533999A4-8615-44B4-A102-FF055C03A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F55DACDD-AC36-4EC0-BC6F-AD8E0DC7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F3618E15-CD39-4FC3-B255-B7C9D6BD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054A30B1-A3FA-40D1-853B-EC289B684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D9A5D9A9-5C65-43C2-AFE0-15305AD9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D1B3D56B-4C3D-498D-AED0-2E7FFA50E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FD308ED0-F2AB-46D2-A7AE-FFF402F34F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167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67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5D92247D-AC2B-4DF0-8F1C-B68A9C22B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C279A3AA-21FF-4CC0-AFD2-BAFAD4655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2B83B443-6E99-420E-8F7C-762F604AA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677C09-9D99-495E-B3D5-68F258C41219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8381-6A99-45E5-B584-28DEF6650C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7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E607D-C1E1-41A7-8869-A918BF11E0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26D6-6984-43AD-9D83-7DFC63995A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F2CF-7625-47F1-9EE3-C61805DBA1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CF1E-3FAC-4632-9A06-D5461E74FC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3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3513B-DB3D-4F78-A0EC-8D1C29462C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1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A7BB-0BF2-4EB0-AB76-80377222B9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8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3909B-7E40-469C-818C-5A7E66F657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9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661D-FA08-4DAE-93E5-9DF21A682E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C40B7-F954-4959-8169-9AED800C9F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CBA3A730-0B7F-4FA4-AAFD-E9B107CBF3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068F09D6-CF42-451B-B901-07B9BBD575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D2DF975C-02C9-46B6-9820-32E61CF92C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BE5075E-C3EF-4751-8184-901B46161C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1030F5B-B323-4AB1-9B19-DB237EBE19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8045F2EA-E4CC-4A37-AB35-21448996FA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83428D6E-E895-4972-BD29-4DB2173DD7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23" name="Rectangle 11">
            <a:extLst>
              <a:ext uri="{FF2B5EF4-FFF2-40B4-BE49-F238E27FC236}">
                <a16:creationId xmlns:a16="http://schemas.microsoft.com/office/drawing/2014/main" xmlns="" id="{F5B79564-0774-4BD2-80D8-56978B4624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xmlns="" id="{36EA53D4-4972-48AB-A889-F08CE49700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5725" name="Rectangle 13">
            <a:extLst>
              <a:ext uri="{FF2B5EF4-FFF2-40B4-BE49-F238E27FC236}">
                <a16:creationId xmlns:a16="http://schemas.microsoft.com/office/drawing/2014/main" xmlns="" id="{DA88EB61-BDF9-496A-8FA7-7803633B3F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A96430-9EB1-443B-8B52-097AC43C738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809751" y="1928813"/>
            <a:ext cx="8501063" cy="4114800"/>
          </a:xfrm>
        </p:spPr>
        <p:txBody>
          <a:bodyPr/>
          <a:lstStyle/>
          <a:p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已知待排序序列为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{50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86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72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41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45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93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57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46}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，请写出按下列排序方法进行升序排序时的第一趟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、第二趟的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排序结果：</a:t>
            </a:r>
          </a:p>
          <a:p>
            <a:pPr lvl="1"/>
            <a:r>
              <a:rPr lang="zh-CN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直接插入排序；</a:t>
            </a:r>
          </a:p>
          <a:p>
            <a:pPr lvl="1"/>
            <a:r>
              <a:rPr lang="zh-CN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冒泡排序；</a:t>
            </a:r>
          </a:p>
          <a:p>
            <a:pPr lvl="1"/>
            <a:r>
              <a:rPr lang="zh-CN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简单选择排序；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希尔排序（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=4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0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=2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归并排序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快速排序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基数排序</a:t>
            </a:r>
            <a:endParaRPr lang="zh-CN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堆排序初建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的大顶</a:t>
            </a:r>
            <a:r>
              <a:rPr lang="zh-CN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堆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、小顶堆</a:t>
            </a:r>
            <a:r>
              <a:rPr lang="zh-CN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设计一种方法，以少于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2n-3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次的比较在顺序存储的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n(n&gt;=2)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个数中同时找出最大和最小值。。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15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9800" y="2060575"/>
            <a:ext cx="7772400" cy="4114800"/>
          </a:xfrm>
        </p:spPr>
        <p:txBody>
          <a:bodyPr/>
          <a:lstStyle/>
          <a:p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编写一个双向起泡的排序算法，即相邻两趟向相反方向起泡。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试以单链表为存储结构实现简单选择排序的算法。</a:t>
            </a:r>
          </a:p>
        </p:txBody>
      </p:sp>
    </p:spTree>
    <p:extLst>
      <p:ext uri="{BB962C8B-B14F-4D97-AF65-F5344CB8AC3E}">
        <p14:creationId xmlns:p14="http://schemas.microsoft.com/office/powerpoint/2010/main" val="357749465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Tahoma</vt:lpstr>
      <vt:lpstr>Wingdings</vt:lpstr>
      <vt:lpstr>Blends</vt:lpstr>
      <vt:lpstr>习题</vt:lpstr>
      <vt:lpstr>习题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</dc:title>
  <dc:creator>dell</dc:creator>
  <cp:lastModifiedBy>dell</cp:lastModifiedBy>
  <cp:revision>1</cp:revision>
  <dcterms:created xsi:type="dcterms:W3CDTF">2019-05-27T03:23:49Z</dcterms:created>
  <dcterms:modified xsi:type="dcterms:W3CDTF">2019-05-27T03:24:03Z</dcterms:modified>
</cp:coreProperties>
</file>