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8"/>
  </p:notesMasterIdLst>
  <p:handoutMasterIdLst>
    <p:handoutMasterId r:id="rId9"/>
  </p:handoutMasterIdLst>
  <p:sldIdLst>
    <p:sldId id="395" r:id="rId2"/>
    <p:sldId id="396" r:id="rId3"/>
    <p:sldId id="397" r:id="rId4"/>
    <p:sldId id="398" r:id="rId5"/>
    <p:sldId id="399" r:id="rId6"/>
    <p:sldId id="400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122" d="100"/>
          <a:sy n="122" d="100"/>
        </p:scale>
        <p:origin x="-972" y="-90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2017/3/30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04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922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26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488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934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458152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4630" y="1166545"/>
            <a:ext cx="6705600" cy="77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可以是另一个集合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的成员，特别是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时，总有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亦即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。现在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问：是否存在一个集合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?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838348" y="268480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3.5.1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39618" y="2571783"/>
            <a:ext cx="6375950" cy="11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对于任何的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，当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时，则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极小元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极小元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里的成员不能成为集合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的成员。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8398" y="1185796"/>
            <a:ext cx="694372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，则有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098" y="123323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00098" y="2425889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15182" y="3857809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9986" y="2389093"/>
            <a:ext cx="546487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的极小元，而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={1}≠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4617" y="3698790"/>
            <a:ext cx="46183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可见每个集合的极小元并不都是惟一的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811" y="1154506"/>
            <a:ext cx="7513639" cy="77152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208148"/>
            <a:ext cx="7524750" cy="116204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811" y="3657031"/>
            <a:ext cx="7523162" cy="97749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5327" y="320815"/>
            <a:ext cx="458152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01491"/>
            <a:ext cx="470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0475" y="1232800"/>
            <a:ext cx="679132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是否每个集合都有极小元呢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?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是的，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1925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·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诺伊曼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(Von Neumann)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提出的正则公理给予了满意答复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正则公理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不空的集合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，都有一极小元。</a:t>
            </a:r>
            <a:endParaRPr kumimoji="1"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形式地可表为：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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kumimoji="1"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正则公理也称为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基础公理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限制公理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327" y="320815"/>
            <a:ext cx="458152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01491"/>
            <a:ext cx="470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099" y="1260128"/>
            <a:ext cx="7800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8331" y="1187657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对于任意集合</a:t>
            </a:r>
            <a:r>
              <a:rPr kumimoji="1"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kumimoji="1"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kumimoji="1"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14" name="矩形 13"/>
          <p:cNvSpPr/>
          <p:nvPr/>
        </p:nvSpPr>
        <p:spPr>
          <a:xfrm>
            <a:off x="1355842" y="1757319"/>
            <a:ext cx="6124575" cy="238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反证法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，假设有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构造单元集合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，显然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{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kumimoji="1"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不空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正则公理知，</a:t>
            </a:r>
            <a:r>
              <a:rPr kumimoji="1"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有一极小元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然而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只有元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∩{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 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但是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，由假设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，因此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有公共元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即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∩{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}≠ 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，这是矛盾的。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所以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对任意集合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，都有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kumimoji="1"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5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823657" y="12093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3.5.1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327" y="320815"/>
            <a:ext cx="458152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1149802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7375" y="1205322"/>
            <a:ext cx="5199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对任何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，都有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7473" y="1681158"/>
            <a:ext cx="5448300" cy="189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证明：设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均为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的极小元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假设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，则有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于是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≠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≠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这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与正则公理矛盾。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因此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，对于任意集合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，都有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5838" y="3762018"/>
            <a:ext cx="5505450" cy="73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对任意自然数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和任意集合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kumimoji="1" lang="en-US" altLang="zh-CN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779334" y="380771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3.5.3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5327" y="320815"/>
            <a:ext cx="458152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极小元与正则公理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823657" y="12093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3.5.2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587</Words>
  <Application>Microsoft Office PowerPoint</Application>
  <PresentationFormat>全屏显示(16:9)</PresentationFormat>
  <Paragraphs>55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309</cp:revision>
  <dcterms:created xsi:type="dcterms:W3CDTF">2016-09-26T06:45:17Z</dcterms:created>
  <dcterms:modified xsi:type="dcterms:W3CDTF">2017-03-30T09:12:16Z</dcterms:modified>
</cp:coreProperties>
</file>