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128" y="641595"/>
            <a:ext cx="8701142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8319" y="1513279"/>
            <a:ext cx="8436761" cy="4999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02727"/>
            <a:ext cx="20320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image" Target="../media/image36.jpg"/><Relationship Id="rId7" Type="http://schemas.openxmlformats.org/officeDocument/2006/relationships/image" Target="../media/image3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19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2732532"/>
            <a:ext cx="9144000" cy="759460"/>
          </a:xfrm>
          <a:custGeom>
            <a:avLst/>
            <a:gdLst/>
            <a:ahLst/>
            <a:cxnLst/>
            <a:rect l="l" t="t" r="r" b="b"/>
            <a:pathLst>
              <a:path w="9144000" h="759460">
                <a:moveTo>
                  <a:pt x="0" y="0"/>
                </a:moveTo>
                <a:lnTo>
                  <a:pt x="9143999" y="0"/>
                </a:lnTo>
                <a:lnTo>
                  <a:pt x="9143999" y="758951"/>
                </a:lnTo>
                <a:lnTo>
                  <a:pt x="0" y="758951"/>
                </a:lnTo>
                <a:lnTo>
                  <a:pt x="0" y="0"/>
                </a:lnTo>
                <a:close/>
              </a:path>
            </a:pathLst>
          </a:custGeom>
          <a:solidFill>
            <a:srgbClr val="1636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0091" y="1595562"/>
            <a:ext cx="2540000" cy="502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>
                <a:latin typeface="微软雅黑"/>
                <a:cs typeface="微软雅黑"/>
              </a:rPr>
              <a:t>模拟电子线路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0055" y="2236686"/>
            <a:ext cx="455295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Analog Electronic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Circuits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78" y="699564"/>
            <a:ext cx="4025900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BF0000"/>
                </a:solidFill>
                <a:latin typeface="微软雅黑"/>
                <a:cs typeface="微软雅黑"/>
              </a:rPr>
              <a:t>大连理工大学模拟电子线路课题组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6508" y="1351788"/>
            <a:ext cx="1769363" cy="1767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2668" y="2732532"/>
            <a:ext cx="9144000" cy="75946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2569210">
              <a:lnSpc>
                <a:spcPct val="100000"/>
              </a:lnSpc>
              <a:spcBef>
                <a:spcPts val="1340"/>
              </a:spcBef>
            </a:pPr>
            <a:r>
              <a:rPr dirty="0" sz="2800" spc="-5">
                <a:solidFill>
                  <a:srgbClr val="FFFFFF"/>
                </a:solidFill>
                <a:latin typeface="微软雅黑"/>
                <a:cs typeface="微软雅黑"/>
              </a:rPr>
              <a:t>第一讲 绪论 &amp;</a:t>
            </a:r>
            <a:r>
              <a:rPr dirty="0" sz="2800" spc="-8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800">
                <a:solidFill>
                  <a:srgbClr val="FFFFFF"/>
                </a:solidFill>
                <a:latin typeface="微软雅黑"/>
                <a:cs typeface="微软雅黑"/>
              </a:rPr>
              <a:t>PN结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963131" y="3833372"/>
            <a:ext cx="1810385" cy="284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5080">
              <a:lnSpc>
                <a:spcPct val="150000"/>
              </a:lnSpc>
            </a:pPr>
            <a:r>
              <a:rPr dirty="0" sz="2000">
                <a:solidFill>
                  <a:srgbClr val="443D3A"/>
                </a:solidFill>
                <a:latin typeface="微软雅黑"/>
                <a:cs typeface="微软雅黑"/>
              </a:rPr>
              <a:t>授课人：余隽 </a:t>
            </a:r>
            <a:r>
              <a:rPr dirty="0" sz="2000" spc="-570">
                <a:solidFill>
                  <a:srgbClr val="443D3A"/>
                </a:solidFill>
                <a:latin typeface="微软雅黑"/>
                <a:cs typeface="微软雅黑"/>
              </a:rPr>
              <a:t> </a:t>
            </a:r>
            <a:r>
              <a:rPr dirty="0" sz="2000">
                <a:solidFill>
                  <a:srgbClr val="443D3A"/>
                </a:solidFill>
                <a:latin typeface="微软雅黑"/>
                <a:cs typeface="微软雅黑"/>
              </a:rPr>
              <a:t>大连理工大学 </a:t>
            </a:r>
            <a:r>
              <a:rPr dirty="0" sz="2000" spc="-570">
                <a:solidFill>
                  <a:srgbClr val="443D3A"/>
                </a:solidFill>
                <a:latin typeface="微软雅黑"/>
                <a:cs typeface="微软雅黑"/>
              </a:rPr>
              <a:t> </a:t>
            </a:r>
            <a:r>
              <a:rPr dirty="0" sz="2000" spc="-10">
                <a:solidFill>
                  <a:srgbClr val="443D3A"/>
                </a:solidFill>
                <a:latin typeface="Verdana"/>
                <a:cs typeface="Verdana"/>
              </a:rPr>
              <a:t>2</a:t>
            </a:r>
            <a:r>
              <a:rPr dirty="0" sz="2000" spc="10">
                <a:solidFill>
                  <a:srgbClr val="443D3A"/>
                </a:solidFill>
                <a:latin typeface="Verdana"/>
                <a:cs typeface="Verdana"/>
              </a:rPr>
              <a:t>0</a:t>
            </a:r>
            <a:r>
              <a:rPr dirty="0" sz="2000" spc="-10">
                <a:solidFill>
                  <a:srgbClr val="443D3A"/>
                </a:solidFill>
                <a:latin typeface="Verdana"/>
                <a:cs typeface="Verdana"/>
              </a:rPr>
              <a:t>1</a:t>
            </a:r>
            <a:r>
              <a:rPr dirty="0" sz="2000" spc="5">
                <a:solidFill>
                  <a:srgbClr val="443D3A"/>
                </a:solidFill>
                <a:latin typeface="Verdana"/>
                <a:cs typeface="Verdana"/>
              </a:rPr>
              <a:t>8</a:t>
            </a:r>
            <a:r>
              <a:rPr dirty="0" sz="2000">
                <a:solidFill>
                  <a:srgbClr val="443D3A"/>
                </a:solidFill>
                <a:latin typeface="微软雅黑"/>
                <a:cs typeface="微软雅黑"/>
              </a:rPr>
              <a:t>年</a:t>
            </a:r>
            <a:r>
              <a:rPr dirty="0" sz="2000" spc="-10">
                <a:solidFill>
                  <a:srgbClr val="443D3A"/>
                </a:solidFill>
                <a:latin typeface="Verdana"/>
                <a:cs typeface="Verdana"/>
              </a:rPr>
              <a:t>9</a:t>
            </a:r>
            <a:r>
              <a:rPr dirty="0" sz="2000" spc="10">
                <a:solidFill>
                  <a:srgbClr val="443D3A"/>
                </a:solidFill>
                <a:latin typeface="Verdana"/>
                <a:cs typeface="Verdana"/>
              </a:rPr>
              <a:t>-</a:t>
            </a:r>
            <a:r>
              <a:rPr dirty="0" sz="2000" spc="-10">
                <a:solidFill>
                  <a:srgbClr val="443D3A"/>
                </a:solidFill>
                <a:latin typeface="Verdana"/>
                <a:cs typeface="Verdana"/>
              </a:rPr>
              <a:t>1</a:t>
            </a:r>
            <a:r>
              <a:rPr dirty="0" sz="2000" spc="5">
                <a:solidFill>
                  <a:srgbClr val="443D3A"/>
                </a:solidFill>
                <a:latin typeface="Verdana"/>
                <a:cs typeface="Verdana"/>
              </a:rPr>
              <a:t>2</a:t>
            </a:r>
            <a:r>
              <a:rPr dirty="0" sz="2000">
                <a:solidFill>
                  <a:srgbClr val="443D3A"/>
                </a:solidFill>
                <a:latin typeface="微软雅黑"/>
                <a:cs typeface="微软雅黑"/>
              </a:rPr>
              <a:t>月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262255">
              <a:lnSpc>
                <a:spcPct val="178000"/>
              </a:lnSpc>
            </a:pPr>
            <a:r>
              <a:rPr dirty="0" sz="2000">
                <a:solidFill>
                  <a:srgbClr val="443D3A"/>
                </a:solidFill>
                <a:latin typeface="微软雅黑"/>
                <a:cs typeface="微软雅黑"/>
              </a:rPr>
              <a:t>助教：李宝玲  助教：朱思鹏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46" y="6793995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003" rIns="0" bIns="0" rtlCol="0" vert="horz">
            <a:spAutoFit/>
          </a:bodyPr>
          <a:lstStyle/>
          <a:p>
            <a:pPr marL="337185">
              <a:lnSpc>
                <a:spcPct val="100000"/>
              </a:lnSpc>
            </a:pPr>
            <a:r>
              <a:rPr dirty="0" sz="3200" spc="10"/>
              <a:t>1.3</a:t>
            </a:r>
            <a:r>
              <a:rPr dirty="0" sz="3200" spc="-85"/>
              <a:t> </a:t>
            </a:r>
            <a:r>
              <a:rPr dirty="0" sz="3200" spc="10"/>
              <a:t>信号源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20800" y="1470421"/>
            <a:ext cx="8056880" cy="208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（1）信号是信息的载体。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</a:pPr>
            <a:r>
              <a:rPr dirty="0" sz="2400" spc="95">
                <a:latin typeface="宋体"/>
                <a:cs typeface="宋体"/>
              </a:rPr>
              <a:t>（</a:t>
            </a:r>
            <a:r>
              <a:rPr dirty="0" sz="2400" spc="70">
                <a:latin typeface="宋体"/>
                <a:cs typeface="宋体"/>
              </a:rPr>
              <a:t>2</a:t>
            </a:r>
            <a:r>
              <a:rPr dirty="0" sz="2400" spc="95">
                <a:latin typeface="宋体"/>
                <a:cs typeface="宋体"/>
              </a:rPr>
              <a:t>）</a:t>
            </a:r>
            <a:r>
              <a:rPr dirty="0" sz="2400" spc="70">
                <a:latin typeface="宋体"/>
                <a:cs typeface="宋体"/>
              </a:rPr>
              <a:t>信号源</a:t>
            </a:r>
            <a:r>
              <a:rPr dirty="0" sz="2400" spc="95">
                <a:latin typeface="宋体"/>
                <a:cs typeface="宋体"/>
              </a:rPr>
              <a:t>：</a:t>
            </a:r>
            <a:r>
              <a:rPr dirty="0" sz="2400" spc="70">
                <a:latin typeface="宋体"/>
                <a:cs typeface="宋体"/>
              </a:rPr>
              <a:t>大多</a:t>
            </a:r>
            <a:r>
              <a:rPr dirty="0" sz="2400" spc="95">
                <a:latin typeface="宋体"/>
                <a:cs typeface="宋体"/>
              </a:rPr>
              <a:t>数物</a:t>
            </a:r>
            <a:r>
              <a:rPr dirty="0" sz="2400" spc="70">
                <a:latin typeface="宋体"/>
                <a:cs typeface="宋体"/>
              </a:rPr>
              <a:t>理信</a:t>
            </a:r>
            <a:r>
              <a:rPr dirty="0" sz="2400" spc="95">
                <a:latin typeface="宋体"/>
                <a:cs typeface="宋体"/>
              </a:rPr>
              <a:t>号</a:t>
            </a:r>
            <a:r>
              <a:rPr dirty="0" sz="2400" spc="70">
                <a:latin typeface="宋体"/>
                <a:cs typeface="宋体"/>
              </a:rPr>
              <a:t>都</a:t>
            </a:r>
            <a:r>
              <a:rPr dirty="0" sz="2400" spc="95">
                <a:latin typeface="宋体"/>
                <a:cs typeface="宋体"/>
              </a:rPr>
              <a:t>需</a:t>
            </a:r>
            <a:r>
              <a:rPr dirty="0" sz="2400" spc="45">
                <a:latin typeface="宋体"/>
                <a:cs typeface="宋体"/>
              </a:rPr>
              <a:t>要</a:t>
            </a:r>
            <a:r>
              <a:rPr dirty="0" sz="2400" spc="95">
                <a:latin typeface="宋体"/>
                <a:cs typeface="宋体"/>
              </a:rPr>
              <a:t>通</a:t>
            </a:r>
            <a:r>
              <a:rPr dirty="0" sz="2400" spc="70">
                <a:latin typeface="宋体"/>
                <a:cs typeface="宋体"/>
              </a:rPr>
              <a:t>过</a:t>
            </a:r>
            <a:r>
              <a:rPr dirty="0" sz="2400" spc="95">
                <a:latin typeface="宋体"/>
                <a:cs typeface="宋体"/>
              </a:rPr>
              <a:t>传</a:t>
            </a:r>
            <a:r>
              <a:rPr dirty="0" sz="2400" spc="70">
                <a:latin typeface="宋体"/>
                <a:cs typeface="宋体"/>
              </a:rPr>
              <a:t>感</a:t>
            </a:r>
            <a:r>
              <a:rPr dirty="0" sz="2400" spc="95">
                <a:latin typeface="宋体"/>
                <a:cs typeface="宋体"/>
              </a:rPr>
              <a:t>器</a:t>
            </a:r>
            <a:r>
              <a:rPr dirty="0" sz="2400" spc="70">
                <a:latin typeface="宋体"/>
                <a:cs typeface="宋体"/>
              </a:rPr>
              <a:t>转</a:t>
            </a:r>
            <a:r>
              <a:rPr dirty="0" sz="2400" spc="95">
                <a:latin typeface="宋体"/>
                <a:cs typeface="宋体"/>
              </a:rPr>
              <a:t>变</a:t>
            </a:r>
            <a:r>
              <a:rPr dirty="0" sz="2400" spc="70">
                <a:latin typeface="宋体"/>
                <a:cs typeface="宋体"/>
              </a:rPr>
              <a:t>成</a:t>
            </a:r>
            <a:r>
              <a:rPr dirty="0" sz="2400">
                <a:latin typeface="宋体"/>
                <a:cs typeface="宋体"/>
              </a:rPr>
              <a:t>电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信号，这时传感器的输出相当于系统的信号源。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400" spc="5">
                <a:latin typeface="宋体"/>
                <a:cs typeface="宋体"/>
              </a:rPr>
              <a:t>（3）信号源的等效电路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8972" y="5059679"/>
            <a:ext cx="1146175" cy="489584"/>
          </a:xfrm>
          <a:custGeom>
            <a:avLst/>
            <a:gdLst/>
            <a:ahLst/>
            <a:cxnLst/>
            <a:rect l="l" t="t" r="r" b="b"/>
            <a:pathLst>
              <a:path w="1146175" h="489585">
                <a:moveTo>
                  <a:pt x="190500" y="489203"/>
                </a:moveTo>
                <a:lnTo>
                  <a:pt x="0" y="243839"/>
                </a:lnTo>
                <a:lnTo>
                  <a:pt x="190500" y="0"/>
                </a:lnTo>
                <a:lnTo>
                  <a:pt x="190500" y="121919"/>
                </a:lnTo>
                <a:lnTo>
                  <a:pt x="1050036" y="121919"/>
                </a:lnTo>
                <a:lnTo>
                  <a:pt x="1146048" y="243839"/>
                </a:lnTo>
                <a:lnTo>
                  <a:pt x="1050632" y="365759"/>
                </a:lnTo>
                <a:lnTo>
                  <a:pt x="190500" y="365759"/>
                </a:lnTo>
                <a:lnTo>
                  <a:pt x="190500" y="489203"/>
                </a:lnTo>
                <a:close/>
              </a:path>
              <a:path w="1146175" h="489585">
                <a:moveTo>
                  <a:pt x="1050036" y="121919"/>
                </a:moveTo>
                <a:lnTo>
                  <a:pt x="954024" y="121919"/>
                </a:lnTo>
                <a:lnTo>
                  <a:pt x="954024" y="0"/>
                </a:lnTo>
                <a:lnTo>
                  <a:pt x="1050036" y="121919"/>
                </a:lnTo>
                <a:close/>
              </a:path>
              <a:path w="1146175" h="489585">
                <a:moveTo>
                  <a:pt x="954024" y="489203"/>
                </a:moveTo>
                <a:lnTo>
                  <a:pt x="954024" y="365759"/>
                </a:lnTo>
                <a:lnTo>
                  <a:pt x="1050632" y="365759"/>
                </a:lnTo>
                <a:lnTo>
                  <a:pt x="954024" y="489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10684" y="5017007"/>
            <a:ext cx="1183005" cy="573405"/>
          </a:xfrm>
          <a:custGeom>
            <a:avLst/>
            <a:gdLst/>
            <a:ahLst/>
            <a:cxnLst/>
            <a:rect l="l" t="t" r="r" b="b"/>
            <a:pathLst>
              <a:path w="1183004" h="573404">
                <a:moveTo>
                  <a:pt x="224028" y="573024"/>
                </a:moveTo>
                <a:lnTo>
                  <a:pt x="0" y="286512"/>
                </a:lnTo>
                <a:lnTo>
                  <a:pt x="224028" y="0"/>
                </a:lnTo>
                <a:lnTo>
                  <a:pt x="224028" y="42671"/>
                </a:lnTo>
                <a:lnTo>
                  <a:pt x="195072" y="42671"/>
                </a:lnTo>
                <a:lnTo>
                  <a:pt x="195072" y="83396"/>
                </a:lnTo>
                <a:lnTo>
                  <a:pt x="43268" y="277368"/>
                </a:lnTo>
                <a:lnTo>
                  <a:pt x="28956" y="277368"/>
                </a:lnTo>
                <a:lnTo>
                  <a:pt x="28956" y="295656"/>
                </a:lnTo>
                <a:lnTo>
                  <a:pt x="43268" y="295656"/>
                </a:lnTo>
                <a:lnTo>
                  <a:pt x="195071" y="489627"/>
                </a:lnTo>
                <a:lnTo>
                  <a:pt x="195072" y="531876"/>
                </a:lnTo>
                <a:lnTo>
                  <a:pt x="224028" y="531876"/>
                </a:lnTo>
                <a:lnTo>
                  <a:pt x="224028" y="573024"/>
                </a:lnTo>
                <a:close/>
              </a:path>
              <a:path w="1183004" h="573404">
                <a:moveTo>
                  <a:pt x="958595" y="164592"/>
                </a:moveTo>
                <a:lnTo>
                  <a:pt x="958595" y="0"/>
                </a:lnTo>
                <a:lnTo>
                  <a:pt x="991961" y="42671"/>
                </a:lnTo>
                <a:lnTo>
                  <a:pt x="986027" y="42671"/>
                </a:lnTo>
                <a:lnTo>
                  <a:pt x="961643" y="50292"/>
                </a:lnTo>
                <a:lnTo>
                  <a:pt x="986027" y="81698"/>
                </a:lnTo>
                <a:lnTo>
                  <a:pt x="986027" y="150876"/>
                </a:lnTo>
                <a:lnTo>
                  <a:pt x="972312" y="150876"/>
                </a:lnTo>
                <a:lnTo>
                  <a:pt x="958595" y="164592"/>
                </a:lnTo>
                <a:close/>
              </a:path>
              <a:path w="1183004" h="573404">
                <a:moveTo>
                  <a:pt x="195072" y="83396"/>
                </a:moveTo>
                <a:lnTo>
                  <a:pt x="195072" y="42671"/>
                </a:lnTo>
                <a:lnTo>
                  <a:pt x="220980" y="50292"/>
                </a:lnTo>
                <a:lnTo>
                  <a:pt x="195072" y="83396"/>
                </a:lnTo>
                <a:close/>
              </a:path>
              <a:path w="1183004" h="573404">
                <a:moveTo>
                  <a:pt x="986027" y="178308"/>
                </a:moveTo>
                <a:lnTo>
                  <a:pt x="195072" y="178308"/>
                </a:lnTo>
                <a:lnTo>
                  <a:pt x="195072" y="83396"/>
                </a:lnTo>
                <a:lnTo>
                  <a:pt x="220980" y="50292"/>
                </a:lnTo>
                <a:lnTo>
                  <a:pt x="195072" y="42671"/>
                </a:lnTo>
                <a:lnTo>
                  <a:pt x="224028" y="42671"/>
                </a:lnTo>
                <a:lnTo>
                  <a:pt x="224028" y="150876"/>
                </a:lnTo>
                <a:lnTo>
                  <a:pt x="208788" y="150876"/>
                </a:lnTo>
                <a:lnTo>
                  <a:pt x="224028" y="164592"/>
                </a:lnTo>
                <a:lnTo>
                  <a:pt x="986027" y="164592"/>
                </a:lnTo>
                <a:lnTo>
                  <a:pt x="986027" y="178308"/>
                </a:lnTo>
                <a:close/>
              </a:path>
              <a:path w="1183004" h="573404">
                <a:moveTo>
                  <a:pt x="986027" y="81698"/>
                </a:moveTo>
                <a:lnTo>
                  <a:pt x="961643" y="50292"/>
                </a:lnTo>
                <a:lnTo>
                  <a:pt x="986027" y="42671"/>
                </a:lnTo>
                <a:lnTo>
                  <a:pt x="986027" y="81698"/>
                </a:lnTo>
                <a:close/>
              </a:path>
              <a:path w="1183004" h="573404">
                <a:moveTo>
                  <a:pt x="1145044" y="286512"/>
                </a:moveTo>
                <a:lnTo>
                  <a:pt x="986027" y="81698"/>
                </a:lnTo>
                <a:lnTo>
                  <a:pt x="986027" y="42671"/>
                </a:lnTo>
                <a:lnTo>
                  <a:pt x="991961" y="42671"/>
                </a:lnTo>
                <a:lnTo>
                  <a:pt x="1175474" y="277368"/>
                </a:lnTo>
                <a:lnTo>
                  <a:pt x="1152143" y="277368"/>
                </a:lnTo>
                <a:lnTo>
                  <a:pt x="1145044" y="286512"/>
                </a:lnTo>
                <a:close/>
              </a:path>
              <a:path w="1183004" h="573404">
                <a:moveTo>
                  <a:pt x="224028" y="164592"/>
                </a:moveTo>
                <a:lnTo>
                  <a:pt x="208788" y="150876"/>
                </a:lnTo>
                <a:lnTo>
                  <a:pt x="224028" y="150876"/>
                </a:lnTo>
                <a:lnTo>
                  <a:pt x="224028" y="164592"/>
                </a:lnTo>
                <a:close/>
              </a:path>
              <a:path w="1183004" h="573404">
                <a:moveTo>
                  <a:pt x="958595" y="164592"/>
                </a:moveTo>
                <a:lnTo>
                  <a:pt x="224028" y="164592"/>
                </a:lnTo>
                <a:lnTo>
                  <a:pt x="224028" y="150876"/>
                </a:lnTo>
                <a:lnTo>
                  <a:pt x="958595" y="150876"/>
                </a:lnTo>
                <a:lnTo>
                  <a:pt x="958595" y="164592"/>
                </a:lnTo>
                <a:close/>
              </a:path>
              <a:path w="1183004" h="573404">
                <a:moveTo>
                  <a:pt x="986027" y="164592"/>
                </a:moveTo>
                <a:lnTo>
                  <a:pt x="958595" y="164592"/>
                </a:lnTo>
                <a:lnTo>
                  <a:pt x="972312" y="150876"/>
                </a:lnTo>
                <a:lnTo>
                  <a:pt x="986027" y="150876"/>
                </a:lnTo>
                <a:lnTo>
                  <a:pt x="986027" y="164592"/>
                </a:lnTo>
                <a:close/>
              </a:path>
              <a:path w="1183004" h="573404">
                <a:moveTo>
                  <a:pt x="28956" y="295656"/>
                </a:moveTo>
                <a:lnTo>
                  <a:pt x="28956" y="277368"/>
                </a:lnTo>
                <a:lnTo>
                  <a:pt x="36112" y="286512"/>
                </a:lnTo>
                <a:lnTo>
                  <a:pt x="28956" y="295656"/>
                </a:lnTo>
                <a:close/>
              </a:path>
              <a:path w="1183004" h="573404">
                <a:moveTo>
                  <a:pt x="36112" y="286512"/>
                </a:moveTo>
                <a:lnTo>
                  <a:pt x="28956" y="277368"/>
                </a:lnTo>
                <a:lnTo>
                  <a:pt x="43268" y="277368"/>
                </a:lnTo>
                <a:lnTo>
                  <a:pt x="36112" y="286512"/>
                </a:lnTo>
                <a:close/>
              </a:path>
              <a:path w="1183004" h="573404">
                <a:moveTo>
                  <a:pt x="1152143" y="295656"/>
                </a:moveTo>
                <a:lnTo>
                  <a:pt x="1145044" y="286512"/>
                </a:lnTo>
                <a:lnTo>
                  <a:pt x="1152143" y="277368"/>
                </a:lnTo>
                <a:lnTo>
                  <a:pt x="1152143" y="295656"/>
                </a:lnTo>
                <a:close/>
              </a:path>
              <a:path w="1183004" h="573404">
                <a:moveTo>
                  <a:pt x="1175474" y="295656"/>
                </a:moveTo>
                <a:lnTo>
                  <a:pt x="1152143" y="295656"/>
                </a:lnTo>
                <a:lnTo>
                  <a:pt x="1152143" y="277368"/>
                </a:lnTo>
                <a:lnTo>
                  <a:pt x="1175474" y="277368"/>
                </a:lnTo>
                <a:lnTo>
                  <a:pt x="1182624" y="286512"/>
                </a:lnTo>
                <a:lnTo>
                  <a:pt x="1175474" y="295656"/>
                </a:lnTo>
                <a:close/>
              </a:path>
              <a:path w="1183004" h="573404">
                <a:moveTo>
                  <a:pt x="43268" y="295656"/>
                </a:moveTo>
                <a:lnTo>
                  <a:pt x="28956" y="295656"/>
                </a:lnTo>
                <a:lnTo>
                  <a:pt x="36112" y="286512"/>
                </a:lnTo>
                <a:lnTo>
                  <a:pt x="43268" y="295656"/>
                </a:lnTo>
                <a:close/>
              </a:path>
              <a:path w="1183004" h="573404">
                <a:moveTo>
                  <a:pt x="990770" y="531876"/>
                </a:moveTo>
                <a:lnTo>
                  <a:pt x="986027" y="531876"/>
                </a:lnTo>
                <a:lnTo>
                  <a:pt x="986027" y="491325"/>
                </a:lnTo>
                <a:lnTo>
                  <a:pt x="1145044" y="286512"/>
                </a:lnTo>
                <a:lnTo>
                  <a:pt x="1152143" y="295656"/>
                </a:lnTo>
                <a:lnTo>
                  <a:pt x="1175474" y="295656"/>
                </a:lnTo>
                <a:lnTo>
                  <a:pt x="990770" y="531876"/>
                </a:lnTo>
                <a:close/>
              </a:path>
              <a:path w="1183004" h="573404">
                <a:moveTo>
                  <a:pt x="224028" y="531876"/>
                </a:moveTo>
                <a:lnTo>
                  <a:pt x="195072" y="531876"/>
                </a:lnTo>
                <a:lnTo>
                  <a:pt x="220980" y="522731"/>
                </a:lnTo>
                <a:lnTo>
                  <a:pt x="195072" y="489627"/>
                </a:lnTo>
                <a:lnTo>
                  <a:pt x="195072" y="394716"/>
                </a:lnTo>
                <a:lnTo>
                  <a:pt x="986027" y="394716"/>
                </a:lnTo>
                <a:lnTo>
                  <a:pt x="986027" y="408432"/>
                </a:lnTo>
                <a:lnTo>
                  <a:pt x="224028" y="408432"/>
                </a:lnTo>
                <a:lnTo>
                  <a:pt x="208788" y="423672"/>
                </a:lnTo>
                <a:lnTo>
                  <a:pt x="224028" y="423672"/>
                </a:lnTo>
                <a:lnTo>
                  <a:pt x="224028" y="531876"/>
                </a:lnTo>
                <a:close/>
              </a:path>
              <a:path w="1183004" h="573404">
                <a:moveTo>
                  <a:pt x="224028" y="423672"/>
                </a:moveTo>
                <a:lnTo>
                  <a:pt x="208788" y="423672"/>
                </a:lnTo>
                <a:lnTo>
                  <a:pt x="224028" y="408432"/>
                </a:lnTo>
                <a:lnTo>
                  <a:pt x="224028" y="423672"/>
                </a:lnTo>
                <a:close/>
              </a:path>
              <a:path w="1183004" h="573404">
                <a:moveTo>
                  <a:pt x="958595" y="423672"/>
                </a:moveTo>
                <a:lnTo>
                  <a:pt x="224028" y="423672"/>
                </a:lnTo>
                <a:lnTo>
                  <a:pt x="224028" y="408432"/>
                </a:lnTo>
                <a:lnTo>
                  <a:pt x="958595" y="408432"/>
                </a:lnTo>
                <a:lnTo>
                  <a:pt x="958595" y="423672"/>
                </a:lnTo>
                <a:close/>
              </a:path>
              <a:path w="1183004" h="573404">
                <a:moveTo>
                  <a:pt x="958595" y="573024"/>
                </a:moveTo>
                <a:lnTo>
                  <a:pt x="958595" y="408432"/>
                </a:lnTo>
                <a:lnTo>
                  <a:pt x="972312" y="423672"/>
                </a:lnTo>
                <a:lnTo>
                  <a:pt x="986027" y="423672"/>
                </a:lnTo>
                <a:lnTo>
                  <a:pt x="986027" y="491325"/>
                </a:lnTo>
                <a:lnTo>
                  <a:pt x="961643" y="522731"/>
                </a:lnTo>
                <a:lnTo>
                  <a:pt x="986027" y="531876"/>
                </a:lnTo>
                <a:lnTo>
                  <a:pt x="990770" y="531876"/>
                </a:lnTo>
                <a:lnTo>
                  <a:pt x="958595" y="573024"/>
                </a:lnTo>
                <a:close/>
              </a:path>
              <a:path w="1183004" h="573404">
                <a:moveTo>
                  <a:pt x="986027" y="423672"/>
                </a:moveTo>
                <a:lnTo>
                  <a:pt x="972312" y="423672"/>
                </a:lnTo>
                <a:lnTo>
                  <a:pt x="958595" y="408432"/>
                </a:lnTo>
                <a:lnTo>
                  <a:pt x="986027" y="408432"/>
                </a:lnTo>
                <a:lnTo>
                  <a:pt x="986027" y="423672"/>
                </a:lnTo>
                <a:close/>
              </a:path>
              <a:path w="1183004" h="573404">
                <a:moveTo>
                  <a:pt x="195072" y="531876"/>
                </a:moveTo>
                <a:lnTo>
                  <a:pt x="195072" y="489627"/>
                </a:lnTo>
                <a:lnTo>
                  <a:pt x="220980" y="522731"/>
                </a:lnTo>
                <a:lnTo>
                  <a:pt x="195072" y="531876"/>
                </a:lnTo>
                <a:close/>
              </a:path>
              <a:path w="1183004" h="573404">
                <a:moveTo>
                  <a:pt x="986027" y="531876"/>
                </a:moveTo>
                <a:lnTo>
                  <a:pt x="961643" y="522731"/>
                </a:lnTo>
                <a:lnTo>
                  <a:pt x="986027" y="491325"/>
                </a:lnTo>
                <a:lnTo>
                  <a:pt x="986027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12266" y="5634730"/>
            <a:ext cx="108966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60">
                <a:latin typeface="Times New Roman"/>
                <a:cs typeface="Times New Roman"/>
              </a:rPr>
              <a:t>I</a:t>
            </a:r>
            <a:r>
              <a:rPr dirty="0" baseline="-21367" sz="1950" spc="89">
                <a:latin typeface="Times New Roman"/>
                <a:cs typeface="Times New Roman"/>
              </a:rPr>
              <a:t>s </a:t>
            </a:r>
            <a:r>
              <a:rPr dirty="0" sz="2000" spc="10">
                <a:latin typeface="Times New Roman"/>
                <a:cs typeface="Times New Roman"/>
              </a:rPr>
              <a:t>= </a:t>
            </a:r>
            <a:r>
              <a:rPr dirty="0" sz="2000" spc="-55">
                <a:latin typeface="Times New Roman"/>
                <a:cs typeface="Times New Roman"/>
              </a:rPr>
              <a:t>V</a:t>
            </a:r>
            <a:r>
              <a:rPr dirty="0" baseline="-21367" sz="1950" spc="-82">
                <a:latin typeface="Times New Roman"/>
                <a:cs typeface="Times New Roman"/>
              </a:rPr>
              <a:t>s </a:t>
            </a:r>
            <a:r>
              <a:rPr dirty="0" sz="2000" spc="-5">
                <a:latin typeface="Times New Roman"/>
                <a:cs typeface="Times New Roman"/>
              </a:rPr>
              <a:t>/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baseline="-21367" sz="1950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8246" y="6447179"/>
            <a:ext cx="1816735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要求</a:t>
            </a:r>
            <a:r>
              <a:rPr dirty="0" sz="2000" b="1">
                <a:latin typeface="Microsoft JhengHei"/>
                <a:cs typeface="Microsoft JhengHei"/>
              </a:rPr>
              <a:t>设</a:t>
            </a:r>
            <a:r>
              <a:rPr dirty="0" sz="2000" spc="10" b="1">
                <a:latin typeface="Microsoft JhengHei"/>
                <a:cs typeface="Microsoft JhengHei"/>
              </a:rPr>
              <a:t>计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大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输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入 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阻抗</a:t>
            </a:r>
            <a:r>
              <a:rPr dirty="0" sz="2000" spc="10" b="1">
                <a:latin typeface="Microsoft JhengHei"/>
                <a:cs typeface="Microsoft JhengHei"/>
              </a:rPr>
              <a:t>的电路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5520" y="3564635"/>
            <a:ext cx="2847340" cy="462280"/>
          </a:xfrm>
          <a:custGeom>
            <a:avLst/>
            <a:gdLst/>
            <a:ahLst/>
            <a:cxnLst/>
            <a:rect l="l" t="t" r="r" b="b"/>
            <a:pathLst>
              <a:path w="2847340" h="462279">
                <a:moveTo>
                  <a:pt x="0" y="0"/>
                </a:moveTo>
                <a:lnTo>
                  <a:pt x="2846832" y="0"/>
                </a:lnTo>
                <a:lnTo>
                  <a:pt x="2846832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3328" y="3550920"/>
            <a:ext cx="2871470" cy="487680"/>
          </a:xfrm>
          <a:custGeom>
            <a:avLst/>
            <a:gdLst/>
            <a:ahLst/>
            <a:cxnLst/>
            <a:rect l="l" t="t" r="r" b="b"/>
            <a:pathLst>
              <a:path w="2871470" h="487679">
                <a:moveTo>
                  <a:pt x="2865119" y="487679"/>
                </a:moveTo>
                <a:lnTo>
                  <a:pt x="4572" y="487679"/>
                </a:lnTo>
                <a:lnTo>
                  <a:pt x="0" y="481583"/>
                </a:lnTo>
                <a:lnTo>
                  <a:pt x="0" y="6095"/>
                </a:lnTo>
                <a:lnTo>
                  <a:pt x="4572" y="0"/>
                </a:lnTo>
                <a:lnTo>
                  <a:pt x="2865119" y="0"/>
                </a:lnTo>
                <a:lnTo>
                  <a:pt x="2871216" y="6095"/>
                </a:lnTo>
                <a:lnTo>
                  <a:pt x="2871216" y="13715"/>
                </a:lnTo>
                <a:lnTo>
                  <a:pt x="24384" y="13715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463296"/>
                </a:lnTo>
                <a:lnTo>
                  <a:pt x="12192" y="463296"/>
                </a:lnTo>
                <a:lnTo>
                  <a:pt x="24384" y="475487"/>
                </a:lnTo>
                <a:lnTo>
                  <a:pt x="2871216" y="475487"/>
                </a:lnTo>
                <a:lnTo>
                  <a:pt x="2871216" y="481583"/>
                </a:lnTo>
                <a:lnTo>
                  <a:pt x="2865119" y="487679"/>
                </a:lnTo>
                <a:close/>
              </a:path>
              <a:path w="2871470" h="487679">
                <a:moveTo>
                  <a:pt x="24384" y="25907"/>
                </a:moveTo>
                <a:lnTo>
                  <a:pt x="12192" y="25907"/>
                </a:lnTo>
                <a:lnTo>
                  <a:pt x="24384" y="13715"/>
                </a:lnTo>
                <a:lnTo>
                  <a:pt x="24384" y="25907"/>
                </a:lnTo>
                <a:close/>
              </a:path>
              <a:path w="2871470" h="487679">
                <a:moveTo>
                  <a:pt x="2845308" y="25907"/>
                </a:moveTo>
                <a:lnTo>
                  <a:pt x="24384" y="25907"/>
                </a:lnTo>
                <a:lnTo>
                  <a:pt x="24384" y="13715"/>
                </a:lnTo>
                <a:lnTo>
                  <a:pt x="2845308" y="13715"/>
                </a:lnTo>
                <a:lnTo>
                  <a:pt x="2845308" y="25907"/>
                </a:lnTo>
                <a:close/>
              </a:path>
              <a:path w="2871470" h="487679">
                <a:moveTo>
                  <a:pt x="2845308" y="475487"/>
                </a:moveTo>
                <a:lnTo>
                  <a:pt x="2845308" y="13715"/>
                </a:lnTo>
                <a:lnTo>
                  <a:pt x="2859024" y="25907"/>
                </a:lnTo>
                <a:lnTo>
                  <a:pt x="2871216" y="25907"/>
                </a:lnTo>
                <a:lnTo>
                  <a:pt x="2871216" y="463296"/>
                </a:lnTo>
                <a:lnTo>
                  <a:pt x="2859024" y="463296"/>
                </a:lnTo>
                <a:lnTo>
                  <a:pt x="2845308" y="475487"/>
                </a:lnTo>
                <a:close/>
              </a:path>
              <a:path w="2871470" h="487679">
                <a:moveTo>
                  <a:pt x="2871216" y="25907"/>
                </a:moveTo>
                <a:lnTo>
                  <a:pt x="2859024" y="25907"/>
                </a:lnTo>
                <a:lnTo>
                  <a:pt x="2845308" y="13715"/>
                </a:lnTo>
                <a:lnTo>
                  <a:pt x="2871216" y="13715"/>
                </a:lnTo>
                <a:lnTo>
                  <a:pt x="2871216" y="25907"/>
                </a:lnTo>
                <a:close/>
              </a:path>
              <a:path w="2871470" h="487679">
                <a:moveTo>
                  <a:pt x="24384" y="475487"/>
                </a:moveTo>
                <a:lnTo>
                  <a:pt x="12192" y="463296"/>
                </a:lnTo>
                <a:lnTo>
                  <a:pt x="24384" y="463296"/>
                </a:lnTo>
                <a:lnTo>
                  <a:pt x="24384" y="475487"/>
                </a:lnTo>
                <a:close/>
              </a:path>
              <a:path w="2871470" h="487679">
                <a:moveTo>
                  <a:pt x="2845308" y="475487"/>
                </a:moveTo>
                <a:lnTo>
                  <a:pt x="24384" y="475487"/>
                </a:lnTo>
                <a:lnTo>
                  <a:pt x="24384" y="463296"/>
                </a:lnTo>
                <a:lnTo>
                  <a:pt x="2845308" y="463296"/>
                </a:lnTo>
                <a:lnTo>
                  <a:pt x="2845308" y="475487"/>
                </a:lnTo>
                <a:close/>
              </a:path>
              <a:path w="2871470" h="487679">
                <a:moveTo>
                  <a:pt x="2871216" y="475487"/>
                </a:moveTo>
                <a:lnTo>
                  <a:pt x="2845308" y="475487"/>
                </a:lnTo>
                <a:lnTo>
                  <a:pt x="2859024" y="463296"/>
                </a:lnTo>
                <a:lnTo>
                  <a:pt x="2871216" y="463296"/>
                </a:lnTo>
                <a:lnTo>
                  <a:pt x="2871216" y="47548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04768" y="3602831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电流源等效电路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6588" y="4495800"/>
            <a:ext cx="2366772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20857" y="5189714"/>
            <a:ext cx="23241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20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0958" y="4804348"/>
            <a:ext cx="153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95" b="1">
                <a:latin typeface="Microsoft JhengHei"/>
                <a:cs typeface="Microsoft JhengHei"/>
              </a:rPr>
              <a:t>+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4115" y="5547989"/>
            <a:ext cx="153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381" y="4253949"/>
            <a:ext cx="2603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8320" y="6408942"/>
            <a:ext cx="11753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latin typeface="Times New Roman"/>
                <a:cs typeface="Times New Roman"/>
              </a:rPr>
              <a:t>S </a:t>
            </a:r>
            <a:r>
              <a:rPr dirty="0" sz="2000" spc="10">
                <a:latin typeface="Times New Roman"/>
                <a:cs typeface="Times New Roman"/>
              </a:rPr>
              <a:t>= </a:t>
            </a:r>
            <a:r>
              <a:rPr dirty="0" sz="2000" spc="-45">
                <a:latin typeface="Times New Roman"/>
                <a:cs typeface="Times New Roman"/>
              </a:rPr>
              <a:t>V</a:t>
            </a:r>
            <a:r>
              <a:rPr dirty="0" baseline="-21367" sz="1950" spc="-67">
                <a:latin typeface="Times New Roman"/>
                <a:cs typeface="Times New Roman"/>
              </a:rPr>
              <a:t>S </a:t>
            </a:r>
            <a:r>
              <a:rPr dirty="0" sz="2000" spc="10">
                <a:latin typeface="Times New Roman"/>
                <a:cs typeface="Times New Roman"/>
              </a:rPr>
              <a:t>+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29350" y="4477511"/>
            <a:ext cx="1861565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58838" y="5169954"/>
            <a:ext cx="2609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5405" y="4752402"/>
            <a:ext cx="18986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22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85160" y="4500372"/>
            <a:ext cx="833628" cy="1850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0588" y="4495800"/>
            <a:ext cx="843280" cy="1859280"/>
          </a:xfrm>
          <a:custGeom>
            <a:avLst/>
            <a:gdLst/>
            <a:ahLst/>
            <a:cxnLst/>
            <a:rect l="l" t="t" r="r" b="b"/>
            <a:pathLst>
              <a:path w="843279" h="1859279">
                <a:moveTo>
                  <a:pt x="839724" y="1859280"/>
                </a:moveTo>
                <a:lnTo>
                  <a:pt x="1524" y="1859280"/>
                </a:lnTo>
                <a:lnTo>
                  <a:pt x="0" y="1857755"/>
                </a:lnTo>
                <a:lnTo>
                  <a:pt x="0" y="1524"/>
                </a:lnTo>
                <a:lnTo>
                  <a:pt x="1524" y="0"/>
                </a:lnTo>
                <a:lnTo>
                  <a:pt x="839724" y="0"/>
                </a:lnTo>
                <a:lnTo>
                  <a:pt x="842772" y="1524"/>
                </a:lnTo>
                <a:lnTo>
                  <a:pt x="84277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850135"/>
                </a:lnTo>
                <a:lnTo>
                  <a:pt x="4572" y="1850135"/>
                </a:lnTo>
                <a:lnTo>
                  <a:pt x="9144" y="1854708"/>
                </a:lnTo>
                <a:lnTo>
                  <a:pt x="842772" y="1854708"/>
                </a:lnTo>
                <a:lnTo>
                  <a:pt x="842772" y="1857755"/>
                </a:lnTo>
                <a:lnTo>
                  <a:pt x="839724" y="1859280"/>
                </a:lnTo>
                <a:close/>
              </a:path>
              <a:path w="843279" h="18592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43279" h="1859279">
                <a:moveTo>
                  <a:pt x="833627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33627" y="4572"/>
                </a:lnTo>
                <a:lnTo>
                  <a:pt x="833627" y="9144"/>
                </a:lnTo>
                <a:close/>
              </a:path>
              <a:path w="843279" h="1859279">
                <a:moveTo>
                  <a:pt x="833627" y="1854708"/>
                </a:moveTo>
                <a:lnTo>
                  <a:pt x="833627" y="4572"/>
                </a:lnTo>
                <a:lnTo>
                  <a:pt x="838200" y="9144"/>
                </a:lnTo>
                <a:lnTo>
                  <a:pt x="842772" y="9144"/>
                </a:lnTo>
                <a:lnTo>
                  <a:pt x="842772" y="1850135"/>
                </a:lnTo>
                <a:lnTo>
                  <a:pt x="838200" y="1850135"/>
                </a:lnTo>
                <a:lnTo>
                  <a:pt x="833627" y="1854708"/>
                </a:lnTo>
                <a:close/>
              </a:path>
              <a:path w="843279" h="1859279">
                <a:moveTo>
                  <a:pt x="842772" y="9144"/>
                </a:moveTo>
                <a:lnTo>
                  <a:pt x="838200" y="9144"/>
                </a:lnTo>
                <a:lnTo>
                  <a:pt x="833627" y="4572"/>
                </a:lnTo>
                <a:lnTo>
                  <a:pt x="842772" y="4572"/>
                </a:lnTo>
                <a:lnTo>
                  <a:pt x="842772" y="9144"/>
                </a:lnTo>
                <a:close/>
              </a:path>
              <a:path w="843279" h="1859279">
                <a:moveTo>
                  <a:pt x="9144" y="1854708"/>
                </a:moveTo>
                <a:lnTo>
                  <a:pt x="4572" y="1850135"/>
                </a:lnTo>
                <a:lnTo>
                  <a:pt x="9144" y="1850135"/>
                </a:lnTo>
                <a:lnTo>
                  <a:pt x="9144" y="1854708"/>
                </a:lnTo>
                <a:close/>
              </a:path>
              <a:path w="843279" h="1859279">
                <a:moveTo>
                  <a:pt x="833627" y="1854708"/>
                </a:moveTo>
                <a:lnTo>
                  <a:pt x="9144" y="1854708"/>
                </a:lnTo>
                <a:lnTo>
                  <a:pt x="9144" y="1850135"/>
                </a:lnTo>
                <a:lnTo>
                  <a:pt x="833627" y="1850135"/>
                </a:lnTo>
                <a:lnTo>
                  <a:pt x="833627" y="1854708"/>
                </a:lnTo>
                <a:close/>
              </a:path>
              <a:path w="843279" h="1859279">
                <a:moveTo>
                  <a:pt x="842772" y="1854708"/>
                </a:moveTo>
                <a:lnTo>
                  <a:pt x="833627" y="1854708"/>
                </a:lnTo>
                <a:lnTo>
                  <a:pt x="838200" y="1850135"/>
                </a:lnTo>
                <a:lnTo>
                  <a:pt x="842772" y="1850135"/>
                </a:lnTo>
                <a:lnTo>
                  <a:pt x="842772" y="185470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27015" y="4693443"/>
            <a:ext cx="330200" cy="147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模  拟  电  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1335" y="4796519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47906" y="5253714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60626" y="5405085"/>
            <a:ext cx="9144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0861" y="5710909"/>
            <a:ext cx="11048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62911" y="3707891"/>
            <a:ext cx="2950845" cy="462280"/>
          </a:xfrm>
          <a:custGeom>
            <a:avLst/>
            <a:gdLst/>
            <a:ahLst/>
            <a:cxnLst/>
            <a:rect l="l" t="t" r="r" b="b"/>
            <a:pathLst>
              <a:path w="2950845" h="462279">
                <a:moveTo>
                  <a:pt x="0" y="0"/>
                </a:moveTo>
                <a:lnTo>
                  <a:pt x="2950464" y="0"/>
                </a:lnTo>
                <a:lnTo>
                  <a:pt x="29504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49195" y="3695700"/>
            <a:ext cx="2976880" cy="487680"/>
          </a:xfrm>
          <a:custGeom>
            <a:avLst/>
            <a:gdLst/>
            <a:ahLst/>
            <a:cxnLst/>
            <a:rect l="l" t="t" r="r" b="b"/>
            <a:pathLst>
              <a:path w="2976879" h="487679">
                <a:moveTo>
                  <a:pt x="2971800" y="487679"/>
                </a:moveTo>
                <a:lnTo>
                  <a:pt x="6096" y="487679"/>
                </a:lnTo>
                <a:lnTo>
                  <a:pt x="0" y="481583"/>
                </a:lnTo>
                <a:lnTo>
                  <a:pt x="0" y="6095"/>
                </a:lnTo>
                <a:lnTo>
                  <a:pt x="6096" y="0"/>
                </a:lnTo>
                <a:lnTo>
                  <a:pt x="2971800" y="0"/>
                </a:lnTo>
                <a:lnTo>
                  <a:pt x="2976372" y="6095"/>
                </a:lnTo>
                <a:lnTo>
                  <a:pt x="297637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461772"/>
                </a:lnTo>
                <a:lnTo>
                  <a:pt x="13716" y="461772"/>
                </a:lnTo>
                <a:lnTo>
                  <a:pt x="25908" y="473963"/>
                </a:lnTo>
                <a:lnTo>
                  <a:pt x="2976372" y="473963"/>
                </a:lnTo>
                <a:lnTo>
                  <a:pt x="2976372" y="481583"/>
                </a:lnTo>
                <a:lnTo>
                  <a:pt x="2971800" y="487679"/>
                </a:lnTo>
                <a:close/>
              </a:path>
              <a:path w="2976879" h="487679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976879" h="487679">
                <a:moveTo>
                  <a:pt x="2951988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951988" y="12191"/>
                </a:lnTo>
                <a:lnTo>
                  <a:pt x="2951988" y="25907"/>
                </a:lnTo>
                <a:close/>
              </a:path>
              <a:path w="2976879" h="487679">
                <a:moveTo>
                  <a:pt x="2951988" y="473963"/>
                </a:moveTo>
                <a:lnTo>
                  <a:pt x="2951988" y="12191"/>
                </a:lnTo>
                <a:lnTo>
                  <a:pt x="2964180" y="25907"/>
                </a:lnTo>
                <a:lnTo>
                  <a:pt x="2976372" y="25907"/>
                </a:lnTo>
                <a:lnTo>
                  <a:pt x="2976372" y="461772"/>
                </a:lnTo>
                <a:lnTo>
                  <a:pt x="2964180" y="461772"/>
                </a:lnTo>
                <a:lnTo>
                  <a:pt x="2951988" y="473963"/>
                </a:lnTo>
                <a:close/>
              </a:path>
              <a:path w="2976879" h="487679">
                <a:moveTo>
                  <a:pt x="2976372" y="25907"/>
                </a:moveTo>
                <a:lnTo>
                  <a:pt x="2964180" y="25907"/>
                </a:lnTo>
                <a:lnTo>
                  <a:pt x="2951988" y="12191"/>
                </a:lnTo>
                <a:lnTo>
                  <a:pt x="2976372" y="12191"/>
                </a:lnTo>
                <a:lnTo>
                  <a:pt x="2976372" y="25907"/>
                </a:lnTo>
                <a:close/>
              </a:path>
              <a:path w="2976879" h="487679">
                <a:moveTo>
                  <a:pt x="25908" y="473963"/>
                </a:moveTo>
                <a:lnTo>
                  <a:pt x="13716" y="461772"/>
                </a:lnTo>
                <a:lnTo>
                  <a:pt x="25908" y="461772"/>
                </a:lnTo>
                <a:lnTo>
                  <a:pt x="25908" y="473963"/>
                </a:lnTo>
                <a:close/>
              </a:path>
              <a:path w="2976879" h="487679">
                <a:moveTo>
                  <a:pt x="2951988" y="473963"/>
                </a:moveTo>
                <a:lnTo>
                  <a:pt x="25908" y="473963"/>
                </a:lnTo>
                <a:lnTo>
                  <a:pt x="25908" y="461772"/>
                </a:lnTo>
                <a:lnTo>
                  <a:pt x="2951988" y="461772"/>
                </a:lnTo>
                <a:lnTo>
                  <a:pt x="2951988" y="473963"/>
                </a:lnTo>
                <a:close/>
              </a:path>
              <a:path w="2976879" h="487679">
                <a:moveTo>
                  <a:pt x="2976372" y="473963"/>
                </a:moveTo>
                <a:lnTo>
                  <a:pt x="2951988" y="473963"/>
                </a:lnTo>
                <a:lnTo>
                  <a:pt x="2964180" y="461772"/>
                </a:lnTo>
                <a:lnTo>
                  <a:pt x="2976372" y="461772"/>
                </a:lnTo>
                <a:lnTo>
                  <a:pt x="2976372" y="473963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53071" y="3748087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电压源等效电路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35467" y="4424171"/>
            <a:ext cx="843280" cy="1859280"/>
          </a:xfrm>
          <a:custGeom>
            <a:avLst/>
            <a:gdLst/>
            <a:ahLst/>
            <a:cxnLst/>
            <a:rect l="l" t="t" r="r" b="b"/>
            <a:pathLst>
              <a:path w="843279" h="1859279">
                <a:moveTo>
                  <a:pt x="839724" y="1859280"/>
                </a:moveTo>
                <a:lnTo>
                  <a:pt x="1524" y="1859280"/>
                </a:lnTo>
                <a:lnTo>
                  <a:pt x="0" y="1857755"/>
                </a:lnTo>
                <a:lnTo>
                  <a:pt x="0" y="1524"/>
                </a:lnTo>
                <a:lnTo>
                  <a:pt x="1524" y="0"/>
                </a:lnTo>
                <a:lnTo>
                  <a:pt x="839724" y="0"/>
                </a:lnTo>
                <a:lnTo>
                  <a:pt x="842772" y="1524"/>
                </a:lnTo>
                <a:lnTo>
                  <a:pt x="84277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850135"/>
                </a:lnTo>
                <a:lnTo>
                  <a:pt x="4572" y="1850135"/>
                </a:lnTo>
                <a:lnTo>
                  <a:pt x="9144" y="1854708"/>
                </a:lnTo>
                <a:lnTo>
                  <a:pt x="842772" y="1854708"/>
                </a:lnTo>
                <a:lnTo>
                  <a:pt x="842772" y="1857755"/>
                </a:lnTo>
                <a:lnTo>
                  <a:pt x="839724" y="1859280"/>
                </a:lnTo>
                <a:close/>
              </a:path>
              <a:path w="843279" h="18592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43279" h="1859279">
                <a:moveTo>
                  <a:pt x="833627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33627" y="4572"/>
                </a:lnTo>
                <a:lnTo>
                  <a:pt x="833627" y="9144"/>
                </a:lnTo>
                <a:close/>
              </a:path>
              <a:path w="843279" h="1859279">
                <a:moveTo>
                  <a:pt x="833627" y="1854708"/>
                </a:moveTo>
                <a:lnTo>
                  <a:pt x="833627" y="4572"/>
                </a:lnTo>
                <a:lnTo>
                  <a:pt x="838200" y="9144"/>
                </a:lnTo>
                <a:lnTo>
                  <a:pt x="842772" y="9144"/>
                </a:lnTo>
                <a:lnTo>
                  <a:pt x="842772" y="1850135"/>
                </a:lnTo>
                <a:lnTo>
                  <a:pt x="838200" y="1850135"/>
                </a:lnTo>
                <a:lnTo>
                  <a:pt x="833627" y="1854708"/>
                </a:lnTo>
                <a:close/>
              </a:path>
              <a:path w="843279" h="1859279">
                <a:moveTo>
                  <a:pt x="842772" y="9144"/>
                </a:moveTo>
                <a:lnTo>
                  <a:pt x="838200" y="9144"/>
                </a:lnTo>
                <a:lnTo>
                  <a:pt x="833627" y="4572"/>
                </a:lnTo>
                <a:lnTo>
                  <a:pt x="842772" y="4572"/>
                </a:lnTo>
                <a:lnTo>
                  <a:pt x="842772" y="9144"/>
                </a:lnTo>
                <a:close/>
              </a:path>
              <a:path w="843279" h="1859279">
                <a:moveTo>
                  <a:pt x="9144" y="1854708"/>
                </a:moveTo>
                <a:lnTo>
                  <a:pt x="4572" y="1850135"/>
                </a:lnTo>
                <a:lnTo>
                  <a:pt x="9144" y="1850135"/>
                </a:lnTo>
                <a:lnTo>
                  <a:pt x="9144" y="1854708"/>
                </a:lnTo>
                <a:close/>
              </a:path>
              <a:path w="843279" h="1859279">
                <a:moveTo>
                  <a:pt x="833627" y="1854708"/>
                </a:moveTo>
                <a:lnTo>
                  <a:pt x="9144" y="1854708"/>
                </a:lnTo>
                <a:lnTo>
                  <a:pt x="9144" y="1850135"/>
                </a:lnTo>
                <a:lnTo>
                  <a:pt x="833627" y="1850135"/>
                </a:lnTo>
                <a:lnTo>
                  <a:pt x="833627" y="1854708"/>
                </a:lnTo>
                <a:close/>
              </a:path>
              <a:path w="843279" h="1859279">
                <a:moveTo>
                  <a:pt x="842772" y="1854708"/>
                </a:moveTo>
                <a:lnTo>
                  <a:pt x="833627" y="1854708"/>
                </a:lnTo>
                <a:lnTo>
                  <a:pt x="838200" y="1850135"/>
                </a:lnTo>
                <a:lnTo>
                  <a:pt x="842772" y="1850135"/>
                </a:lnTo>
                <a:lnTo>
                  <a:pt x="842772" y="185470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35467" y="4424171"/>
            <a:ext cx="843280" cy="1859280"/>
          </a:xfrm>
          <a:custGeom>
            <a:avLst/>
            <a:gdLst/>
            <a:ahLst/>
            <a:cxnLst/>
            <a:rect l="l" t="t" r="r" b="b"/>
            <a:pathLst>
              <a:path w="843279" h="1859279">
                <a:moveTo>
                  <a:pt x="839724" y="1859280"/>
                </a:moveTo>
                <a:lnTo>
                  <a:pt x="1524" y="1859280"/>
                </a:lnTo>
                <a:lnTo>
                  <a:pt x="0" y="1857755"/>
                </a:lnTo>
                <a:lnTo>
                  <a:pt x="0" y="1524"/>
                </a:lnTo>
                <a:lnTo>
                  <a:pt x="1524" y="0"/>
                </a:lnTo>
                <a:lnTo>
                  <a:pt x="839724" y="0"/>
                </a:lnTo>
                <a:lnTo>
                  <a:pt x="842772" y="1524"/>
                </a:lnTo>
                <a:lnTo>
                  <a:pt x="84277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850135"/>
                </a:lnTo>
                <a:lnTo>
                  <a:pt x="4572" y="1850135"/>
                </a:lnTo>
                <a:lnTo>
                  <a:pt x="9144" y="1854708"/>
                </a:lnTo>
                <a:lnTo>
                  <a:pt x="842772" y="1854708"/>
                </a:lnTo>
                <a:lnTo>
                  <a:pt x="842772" y="1857755"/>
                </a:lnTo>
                <a:lnTo>
                  <a:pt x="839724" y="1859280"/>
                </a:lnTo>
                <a:close/>
              </a:path>
              <a:path w="843279" h="18592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43279" h="1859279">
                <a:moveTo>
                  <a:pt x="833627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33627" y="4572"/>
                </a:lnTo>
                <a:lnTo>
                  <a:pt x="833627" y="9144"/>
                </a:lnTo>
                <a:close/>
              </a:path>
              <a:path w="843279" h="1859279">
                <a:moveTo>
                  <a:pt x="833627" y="1854708"/>
                </a:moveTo>
                <a:lnTo>
                  <a:pt x="833627" y="4572"/>
                </a:lnTo>
                <a:lnTo>
                  <a:pt x="838200" y="9144"/>
                </a:lnTo>
                <a:lnTo>
                  <a:pt x="842772" y="9144"/>
                </a:lnTo>
                <a:lnTo>
                  <a:pt x="842772" y="1850135"/>
                </a:lnTo>
                <a:lnTo>
                  <a:pt x="838200" y="1850135"/>
                </a:lnTo>
                <a:lnTo>
                  <a:pt x="833627" y="1854708"/>
                </a:lnTo>
                <a:close/>
              </a:path>
              <a:path w="843279" h="1859279">
                <a:moveTo>
                  <a:pt x="842772" y="9144"/>
                </a:moveTo>
                <a:lnTo>
                  <a:pt x="838200" y="9144"/>
                </a:lnTo>
                <a:lnTo>
                  <a:pt x="833627" y="4572"/>
                </a:lnTo>
                <a:lnTo>
                  <a:pt x="842772" y="4572"/>
                </a:lnTo>
                <a:lnTo>
                  <a:pt x="842772" y="9144"/>
                </a:lnTo>
                <a:close/>
              </a:path>
              <a:path w="843279" h="1859279">
                <a:moveTo>
                  <a:pt x="9144" y="1854708"/>
                </a:moveTo>
                <a:lnTo>
                  <a:pt x="4572" y="1850135"/>
                </a:lnTo>
                <a:lnTo>
                  <a:pt x="9144" y="1850135"/>
                </a:lnTo>
                <a:lnTo>
                  <a:pt x="9144" y="1854708"/>
                </a:lnTo>
                <a:close/>
              </a:path>
              <a:path w="843279" h="1859279">
                <a:moveTo>
                  <a:pt x="833627" y="1854708"/>
                </a:moveTo>
                <a:lnTo>
                  <a:pt x="9144" y="1854708"/>
                </a:lnTo>
                <a:lnTo>
                  <a:pt x="9144" y="1850135"/>
                </a:lnTo>
                <a:lnTo>
                  <a:pt x="833627" y="1850135"/>
                </a:lnTo>
                <a:lnTo>
                  <a:pt x="833627" y="1854708"/>
                </a:lnTo>
                <a:close/>
              </a:path>
              <a:path w="843279" h="1859279">
                <a:moveTo>
                  <a:pt x="842772" y="1854708"/>
                </a:moveTo>
                <a:lnTo>
                  <a:pt x="833627" y="1854708"/>
                </a:lnTo>
                <a:lnTo>
                  <a:pt x="838200" y="1850135"/>
                </a:lnTo>
                <a:lnTo>
                  <a:pt x="842772" y="1850135"/>
                </a:lnTo>
                <a:lnTo>
                  <a:pt x="842772" y="185470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940040" y="4428744"/>
            <a:ext cx="833755" cy="1850389"/>
          </a:xfrm>
          <a:prstGeom prst="rect">
            <a:avLst/>
          </a:prstGeom>
          <a:solidFill>
            <a:srgbClr val="FDE9DA"/>
          </a:solidFill>
        </p:spPr>
        <p:txBody>
          <a:bodyPr wrap="square" lIns="0" tIns="193040" rIns="0" bIns="0" rtlCol="0" vert="horz">
            <a:spAutoFit/>
          </a:bodyPr>
          <a:lstStyle/>
          <a:p>
            <a:pPr algn="just" marL="254635" marR="266065">
              <a:lnSpc>
                <a:spcPct val="100000"/>
              </a:lnSpc>
              <a:spcBef>
                <a:spcPts val="1520"/>
              </a:spcBef>
            </a:pPr>
            <a:r>
              <a:rPr dirty="0" sz="2400">
                <a:latin typeface="宋体"/>
                <a:cs typeface="宋体"/>
              </a:rPr>
              <a:t>模  拟  电  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48811" y="4080218"/>
            <a:ext cx="16129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27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25867" y="4404359"/>
            <a:ext cx="413384" cy="76200"/>
          </a:xfrm>
          <a:custGeom>
            <a:avLst/>
            <a:gdLst/>
            <a:ahLst/>
            <a:cxnLst/>
            <a:rect l="l" t="t" r="r" b="b"/>
            <a:pathLst>
              <a:path w="413384" h="76200">
                <a:moveTo>
                  <a:pt x="336804" y="76199"/>
                </a:moveTo>
                <a:lnTo>
                  <a:pt x="336804" y="0"/>
                </a:lnTo>
                <a:lnTo>
                  <a:pt x="394716" y="28955"/>
                </a:lnTo>
                <a:lnTo>
                  <a:pt x="350519" y="28955"/>
                </a:lnTo>
                <a:lnTo>
                  <a:pt x="350519" y="47243"/>
                </a:lnTo>
                <a:lnTo>
                  <a:pt x="394716" y="47243"/>
                </a:lnTo>
                <a:lnTo>
                  <a:pt x="336804" y="76199"/>
                </a:lnTo>
                <a:close/>
              </a:path>
              <a:path w="413384" h="76200">
                <a:moveTo>
                  <a:pt x="336804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336804" y="28955"/>
                </a:lnTo>
                <a:lnTo>
                  <a:pt x="336804" y="47243"/>
                </a:lnTo>
                <a:close/>
              </a:path>
              <a:path w="413384" h="76200">
                <a:moveTo>
                  <a:pt x="394716" y="47243"/>
                </a:moveTo>
                <a:lnTo>
                  <a:pt x="350519" y="47243"/>
                </a:lnTo>
                <a:lnTo>
                  <a:pt x="350519" y="28955"/>
                </a:lnTo>
                <a:lnTo>
                  <a:pt x="394716" y="28955"/>
                </a:lnTo>
                <a:lnTo>
                  <a:pt x="413004" y="38099"/>
                </a:lnTo>
                <a:lnTo>
                  <a:pt x="394716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602522" y="6447179"/>
            <a:ext cx="1816735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dirty="0" sz="2000" spc="20" b="1">
                <a:latin typeface="Microsoft JhengHei"/>
                <a:cs typeface="Microsoft JhengHei"/>
              </a:rPr>
              <a:t>要求</a:t>
            </a:r>
            <a:r>
              <a:rPr dirty="0" sz="2000" b="1">
                <a:latin typeface="Microsoft JhengHei"/>
                <a:cs typeface="Microsoft JhengHei"/>
              </a:rPr>
              <a:t>设</a:t>
            </a:r>
            <a:r>
              <a:rPr dirty="0" sz="2000" spc="10" b="1">
                <a:latin typeface="Microsoft JhengHei"/>
                <a:cs typeface="Microsoft JhengHei"/>
              </a:rPr>
              <a:t>计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小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输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入 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 </a:t>
            </a: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阻抗</a:t>
            </a:r>
            <a:r>
              <a:rPr dirty="0" sz="2000" spc="10" b="1">
                <a:latin typeface="Microsoft JhengHei"/>
                <a:cs typeface="Microsoft JhengHei"/>
              </a:rPr>
              <a:t>的电路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0167" y="2051304"/>
            <a:ext cx="843280" cy="2075814"/>
          </a:xfrm>
          <a:custGeom>
            <a:avLst/>
            <a:gdLst/>
            <a:ahLst/>
            <a:cxnLst/>
            <a:rect l="l" t="t" r="r" b="b"/>
            <a:pathLst>
              <a:path w="843279" h="2075814">
                <a:moveTo>
                  <a:pt x="839724" y="2075688"/>
                </a:moveTo>
                <a:lnTo>
                  <a:pt x="1524" y="2075688"/>
                </a:lnTo>
                <a:lnTo>
                  <a:pt x="0" y="2074163"/>
                </a:lnTo>
                <a:lnTo>
                  <a:pt x="0" y="1524"/>
                </a:lnTo>
                <a:lnTo>
                  <a:pt x="1524" y="0"/>
                </a:lnTo>
                <a:lnTo>
                  <a:pt x="839724" y="0"/>
                </a:lnTo>
                <a:lnTo>
                  <a:pt x="842772" y="1524"/>
                </a:lnTo>
                <a:lnTo>
                  <a:pt x="842772" y="4571"/>
                </a:lnTo>
                <a:lnTo>
                  <a:pt x="4572" y="4571"/>
                </a:lnTo>
                <a:lnTo>
                  <a:pt x="4572" y="2071116"/>
                </a:lnTo>
                <a:lnTo>
                  <a:pt x="842772" y="2071116"/>
                </a:lnTo>
                <a:lnTo>
                  <a:pt x="842772" y="2074163"/>
                </a:lnTo>
                <a:lnTo>
                  <a:pt x="839724" y="2075688"/>
                </a:lnTo>
                <a:close/>
              </a:path>
              <a:path w="843279" h="2075814">
                <a:moveTo>
                  <a:pt x="842772" y="2071116"/>
                </a:moveTo>
                <a:lnTo>
                  <a:pt x="836676" y="2071116"/>
                </a:lnTo>
                <a:lnTo>
                  <a:pt x="836676" y="4571"/>
                </a:lnTo>
                <a:lnTo>
                  <a:pt x="842772" y="4572"/>
                </a:lnTo>
                <a:lnTo>
                  <a:pt x="842772" y="207111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44740" y="2055876"/>
            <a:ext cx="832485" cy="2066925"/>
          </a:xfrm>
          <a:custGeom>
            <a:avLst/>
            <a:gdLst/>
            <a:ahLst/>
            <a:cxnLst/>
            <a:rect l="l" t="t" r="r" b="b"/>
            <a:pathLst>
              <a:path w="832484" h="2066925">
                <a:moveTo>
                  <a:pt x="0" y="0"/>
                </a:moveTo>
                <a:lnTo>
                  <a:pt x="832104" y="0"/>
                </a:lnTo>
                <a:lnTo>
                  <a:pt x="832104" y="2066543"/>
                </a:lnTo>
                <a:lnTo>
                  <a:pt x="0" y="206654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40167" y="2051304"/>
            <a:ext cx="843280" cy="2075814"/>
          </a:xfrm>
          <a:custGeom>
            <a:avLst/>
            <a:gdLst/>
            <a:ahLst/>
            <a:cxnLst/>
            <a:rect l="l" t="t" r="r" b="b"/>
            <a:pathLst>
              <a:path w="843279" h="2075814">
                <a:moveTo>
                  <a:pt x="839724" y="2075688"/>
                </a:moveTo>
                <a:lnTo>
                  <a:pt x="1524" y="2075688"/>
                </a:lnTo>
                <a:lnTo>
                  <a:pt x="0" y="2074163"/>
                </a:lnTo>
                <a:lnTo>
                  <a:pt x="0" y="1524"/>
                </a:lnTo>
                <a:lnTo>
                  <a:pt x="1524" y="0"/>
                </a:lnTo>
                <a:lnTo>
                  <a:pt x="839724" y="0"/>
                </a:lnTo>
                <a:lnTo>
                  <a:pt x="842772" y="1524"/>
                </a:lnTo>
                <a:lnTo>
                  <a:pt x="84277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66543"/>
                </a:lnTo>
                <a:lnTo>
                  <a:pt x="4572" y="2066543"/>
                </a:lnTo>
                <a:lnTo>
                  <a:pt x="9144" y="2071116"/>
                </a:lnTo>
                <a:lnTo>
                  <a:pt x="842772" y="2071116"/>
                </a:lnTo>
                <a:lnTo>
                  <a:pt x="842772" y="2074163"/>
                </a:lnTo>
                <a:lnTo>
                  <a:pt x="839724" y="2075688"/>
                </a:lnTo>
                <a:close/>
              </a:path>
              <a:path w="843279" h="20758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43279" h="2075814">
                <a:moveTo>
                  <a:pt x="83210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32104" y="4572"/>
                </a:lnTo>
                <a:lnTo>
                  <a:pt x="832104" y="9144"/>
                </a:lnTo>
                <a:close/>
              </a:path>
              <a:path w="843279" h="2075814">
                <a:moveTo>
                  <a:pt x="832104" y="2071116"/>
                </a:moveTo>
                <a:lnTo>
                  <a:pt x="832104" y="4572"/>
                </a:lnTo>
                <a:lnTo>
                  <a:pt x="836675" y="9144"/>
                </a:lnTo>
                <a:lnTo>
                  <a:pt x="842772" y="9144"/>
                </a:lnTo>
                <a:lnTo>
                  <a:pt x="842772" y="2066543"/>
                </a:lnTo>
                <a:lnTo>
                  <a:pt x="836675" y="2066543"/>
                </a:lnTo>
                <a:lnTo>
                  <a:pt x="832104" y="2071116"/>
                </a:lnTo>
                <a:close/>
              </a:path>
              <a:path w="843279" h="2075814">
                <a:moveTo>
                  <a:pt x="842772" y="9144"/>
                </a:moveTo>
                <a:lnTo>
                  <a:pt x="836675" y="9144"/>
                </a:lnTo>
                <a:lnTo>
                  <a:pt x="832104" y="4572"/>
                </a:lnTo>
                <a:lnTo>
                  <a:pt x="842772" y="4572"/>
                </a:lnTo>
                <a:lnTo>
                  <a:pt x="842772" y="9144"/>
                </a:lnTo>
                <a:close/>
              </a:path>
              <a:path w="843279" h="2075814">
                <a:moveTo>
                  <a:pt x="9144" y="2071116"/>
                </a:moveTo>
                <a:lnTo>
                  <a:pt x="4572" y="2066543"/>
                </a:lnTo>
                <a:lnTo>
                  <a:pt x="9144" y="2066543"/>
                </a:lnTo>
                <a:lnTo>
                  <a:pt x="9144" y="2071116"/>
                </a:lnTo>
                <a:close/>
              </a:path>
              <a:path w="843279" h="2075814">
                <a:moveTo>
                  <a:pt x="832104" y="2071116"/>
                </a:moveTo>
                <a:lnTo>
                  <a:pt x="9144" y="2071116"/>
                </a:lnTo>
                <a:lnTo>
                  <a:pt x="9144" y="2066543"/>
                </a:lnTo>
                <a:lnTo>
                  <a:pt x="832104" y="2066543"/>
                </a:lnTo>
                <a:lnTo>
                  <a:pt x="832104" y="2071116"/>
                </a:lnTo>
                <a:close/>
              </a:path>
              <a:path w="843279" h="2075814">
                <a:moveTo>
                  <a:pt x="842772" y="2071116"/>
                </a:moveTo>
                <a:lnTo>
                  <a:pt x="832104" y="2071116"/>
                </a:lnTo>
                <a:lnTo>
                  <a:pt x="836675" y="2066543"/>
                </a:lnTo>
                <a:lnTo>
                  <a:pt x="842772" y="2066543"/>
                </a:lnTo>
                <a:lnTo>
                  <a:pt x="842772" y="207111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87071" y="2157412"/>
            <a:ext cx="330200" cy="147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放  大  电  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671" y="1507245"/>
            <a:ext cx="82346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solidFill>
                  <a:srgbClr val="BF0000"/>
                </a:solidFill>
                <a:latin typeface="宋体"/>
                <a:cs typeface="宋体"/>
              </a:rPr>
              <a:t>课程的核心</a:t>
            </a:r>
            <a:r>
              <a:rPr dirty="0" sz="2800" spc="5">
                <a:latin typeface="宋体"/>
                <a:cs typeface="宋体"/>
              </a:rPr>
              <a:t>。绝大多数模拟电路内部含有放大电路。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490" y="2357437"/>
            <a:ext cx="36982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表示方法与部分主要指标：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3693" y="3076575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四种放大电路：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3693" y="3906440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20">
                <a:latin typeface="宋体"/>
                <a:cs typeface="宋体"/>
              </a:rPr>
              <a:t>电压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3693" y="4555331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20">
                <a:latin typeface="宋体"/>
                <a:cs typeface="宋体"/>
              </a:rPr>
              <a:t>电流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3693" y="5274468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20">
                <a:latin typeface="宋体"/>
                <a:cs typeface="宋体"/>
              </a:rPr>
              <a:t>互阻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3693" y="5993606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④</a:t>
            </a:r>
            <a:r>
              <a:rPr dirty="0" sz="2400" spc="20">
                <a:latin typeface="宋体"/>
                <a:cs typeface="宋体"/>
              </a:rPr>
              <a:t>互导</a:t>
            </a:r>
            <a:r>
              <a:rPr dirty="0" sz="2400">
                <a:latin typeface="宋体"/>
                <a:cs typeface="宋体"/>
              </a:rPr>
              <a:t>放大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08946" y="6793995"/>
            <a:ext cx="17208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69602" y="556828"/>
            <a:ext cx="2475230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/>
              <a:t>1.4</a:t>
            </a:r>
            <a:r>
              <a:rPr dirty="0" sz="3200" spc="-90"/>
              <a:t> </a:t>
            </a:r>
            <a:r>
              <a:rPr dirty="0" sz="3200" spc="10"/>
              <a:t>放大电路</a:t>
            </a:r>
            <a:endParaRPr sz="3200"/>
          </a:p>
        </p:txBody>
      </p:sp>
      <p:sp>
        <p:nvSpPr>
          <p:cNvPr id="15" name="object 15"/>
          <p:cNvSpPr/>
          <p:nvPr/>
        </p:nvSpPr>
        <p:spPr>
          <a:xfrm>
            <a:off x="7114032" y="3791711"/>
            <a:ext cx="396240" cy="670560"/>
          </a:xfrm>
          <a:custGeom>
            <a:avLst/>
            <a:gdLst/>
            <a:ahLst/>
            <a:cxnLst/>
            <a:rect l="l" t="t" r="r" b="b"/>
            <a:pathLst>
              <a:path w="396240" h="670560">
                <a:moveTo>
                  <a:pt x="99060" y="670560"/>
                </a:moveTo>
                <a:lnTo>
                  <a:pt x="0" y="670560"/>
                </a:lnTo>
                <a:lnTo>
                  <a:pt x="0" y="222504"/>
                </a:lnTo>
                <a:lnTo>
                  <a:pt x="13644" y="154852"/>
                </a:lnTo>
                <a:lnTo>
                  <a:pt x="50863" y="99631"/>
                </a:lnTo>
                <a:lnTo>
                  <a:pt x="106084" y="62412"/>
                </a:lnTo>
                <a:lnTo>
                  <a:pt x="173736" y="48768"/>
                </a:lnTo>
                <a:lnTo>
                  <a:pt x="297180" y="48768"/>
                </a:lnTo>
                <a:lnTo>
                  <a:pt x="297180" y="0"/>
                </a:lnTo>
                <a:lnTo>
                  <a:pt x="396239" y="99060"/>
                </a:lnTo>
                <a:lnTo>
                  <a:pt x="347472" y="147828"/>
                </a:lnTo>
                <a:lnTo>
                  <a:pt x="173736" y="147828"/>
                </a:lnTo>
                <a:lnTo>
                  <a:pt x="144708" y="153709"/>
                </a:lnTo>
                <a:lnTo>
                  <a:pt x="120967" y="169735"/>
                </a:lnTo>
                <a:lnTo>
                  <a:pt x="104941" y="193476"/>
                </a:lnTo>
                <a:lnTo>
                  <a:pt x="99060" y="222504"/>
                </a:lnTo>
                <a:lnTo>
                  <a:pt x="99060" y="670560"/>
                </a:lnTo>
                <a:close/>
              </a:path>
              <a:path w="396240" h="670560">
                <a:moveTo>
                  <a:pt x="297180" y="198120"/>
                </a:moveTo>
                <a:lnTo>
                  <a:pt x="297180" y="147828"/>
                </a:lnTo>
                <a:lnTo>
                  <a:pt x="347472" y="147828"/>
                </a:lnTo>
                <a:lnTo>
                  <a:pt x="297180" y="1981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7935" y="3784091"/>
            <a:ext cx="408940" cy="685800"/>
          </a:xfrm>
          <a:custGeom>
            <a:avLst/>
            <a:gdLst/>
            <a:ahLst/>
            <a:cxnLst/>
            <a:rect l="l" t="t" r="r" b="b"/>
            <a:pathLst>
              <a:path w="408940" h="685800">
                <a:moveTo>
                  <a:pt x="297179" y="56387"/>
                </a:moveTo>
                <a:lnTo>
                  <a:pt x="297179" y="4572"/>
                </a:lnTo>
                <a:lnTo>
                  <a:pt x="300227" y="1524"/>
                </a:lnTo>
                <a:lnTo>
                  <a:pt x="303276" y="0"/>
                </a:lnTo>
                <a:lnTo>
                  <a:pt x="304800" y="1524"/>
                </a:lnTo>
                <a:lnTo>
                  <a:pt x="307848" y="3047"/>
                </a:lnTo>
                <a:lnTo>
                  <a:pt x="312349" y="7620"/>
                </a:lnTo>
                <a:lnTo>
                  <a:pt x="309372" y="7620"/>
                </a:lnTo>
                <a:lnTo>
                  <a:pt x="298703" y="12191"/>
                </a:lnTo>
                <a:lnTo>
                  <a:pt x="309372" y="22860"/>
                </a:lnTo>
                <a:lnTo>
                  <a:pt x="309372" y="50291"/>
                </a:lnTo>
                <a:lnTo>
                  <a:pt x="303276" y="50291"/>
                </a:lnTo>
                <a:lnTo>
                  <a:pt x="297179" y="56387"/>
                </a:lnTo>
                <a:close/>
              </a:path>
              <a:path w="408940" h="685800">
                <a:moveTo>
                  <a:pt x="309372" y="22860"/>
                </a:moveTo>
                <a:lnTo>
                  <a:pt x="298703" y="12191"/>
                </a:lnTo>
                <a:lnTo>
                  <a:pt x="309372" y="7620"/>
                </a:lnTo>
                <a:lnTo>
                  <a:pt x="309372" y="22860"/>
                </a:lnTo>
                <a:close/>
              </a:path>
              <a:path w="408940" h="685800">
                <a:moveTo>
                  <a:pt x="393191" y="106680"/>
                </a:moveTo>
                <a:lnTo>
                  <a:pt x="309372" y="22860"/>
                </a:lnTo>
                <a:lnTo>
                  <a:pt x="309372" y="7620"/>
                </a:lnTo>
                <a:lnTo>
                  <a:pt x="312349" y="7620"/>
                </a:lnTo>
                <a:lnTo>
                  <a:pt x="405383" y="102108"/>
                </a:lnTo>
                <a:lnTo>
                  <a:pt x="397763" y="102108"/>
                </a:lnTo>
                <a:lnTo>
                  <a:pt x="393191" y="106680"/>
                </a:lnTo>
                <a:close/>
              </a:path>
              <a:path w="408940" h="685800">
                <a:moveTo>
                  <a:pt x="108204" y="685800"/>
                </a:moveTo>
                <a:lnTo>
                  <a:pt x="3048" y="685800"/>
                </a:lnTo>
                <a:lnTo>
                  <a:pt x="0" y="682752"/>
                </a:lnTo>
                <a:lnTo>
                  <a:pt x="0" y="230123"/>
                </a:lnTo>
                <a:lnTo>
                  <a:pt x="3048" y="193548"/>
                </a:lnTo>
                <a:lnTo>
                  <a:pt x="21336" y="144780"/>
                </a:lnTo>
                <a:lnTo>
                  <a:pt x="51816" y="103632"/>
                </a:lnTo>
                <a:lnTo>
                  <a:pt x="92964" y="71627"/>
                </a:lnTo>
                <a:lnTo>
                  <a:pt x="143256" y="54864"/>
                </a:lnTo>
                <a:lnTo>
                  <a:pt x="160020" y="51816"/>
                </a:lnTo>
                <a:lnTo>
                  <a:pt x="178308" y="50291"/>
                </a:lnTo>
                <a:lnTo>
                  <a:pt x="297179" y="50291"/>
                </a:lnTo>
                <a:lnTo>
                  <a:pt x="297179" y="56387"/>
                </a:lnTo>
                <a:lnTo>
                  <a:pt x="309372" y="56387"/>
                </a:lnTo>
                <a:lnTo>
                  <a:pt x="309372" y="60960"/>
                </a:lnTo>
                <a:lnTo>
                  <a:pt x="306324" y="62483"/>
                </a:lnTo>
                <a:lnTo>
                  <a:pt x="179832" y="62483"/>
                </a:lnTo>
                <a:lnTo>
                  <a:pt x="163068" y="64008"/>
                </a:lnTo>
                <a:lnTo>
                  <a:pt x="114300" y="76200"/>
                </a:lnTo>
                <a:lnTo>
                  <a:pt x="73152" y="100584"/>
                </a:lnTo>
                <a:lnTo>
                  <a:pt x="41148" y="137160"/>
                </a:lnTo>
                <a:lnTo>
                  <a:pt x="19812" y="179832"/>
                </a:lnTo>
                <a:lnTo>
                  <a:pt x="16764" y="196595"/>
                </a:lnTo>
                <a:lnTo>
                  <a:pt x="13716" y="211836"/>
                </a:lnTo>
                <a:lnTo>
                  <a:pt x="12192" y="230123"/>
                </a:lnTo>
                <a:lnTo>
                  <a:pt x="12192" y="672084"/>
                </a:lnTo>
                <a:lnTo>
                  <a:pt x="6096" y="672084"/>
                </a:lnTo>
                <a:lnTo>
                  <a:pt x="12192" y="678180"/>
                </a:lnTo>
                <a:lnTo>
                  <a:pt x="111252" y="678180"/>
                </a:lnTo>
                <a:lnTo>
                  <a:pt x="111252" y="682752"/>
                </a:lnTo>
                <a:lnTo>
                  <a:pt x="108204" y="685800"/>
                </a:lnTo>
                <a:close/>
              </a:path>
              <a:path w="408940" h="685800">
                <a:moveTo>
                  <a:pt x="309372" y="56387"/>
                </a:moveTo>
                <a:lnTo>
                  <a:pt x="297179" y="56387"/>
                </a:lnTo>
                <a:lnTo>
                  <a:pt x="303276" y="50291"/>
                </a:lnTo>
                <a:lnTo>
                  <a:pt x="309372" y="50291"/>
                </a:lnTo>
                <a:lnTo>
                  <a:pt x="309372" y="56387"/>
                </a:lnTo>
                <a:close/>
              </a:path>
              <a:path w="408940" h="685800">
                <a:moveTo>
                  <a:pt x="397763" y="111251"/>
                </a:moveTo>
                <a:lnTo>
                  <a:pt x="393191" y="106680"/>
                </a:lnTo>
                <a:lnTo>
                  <a:pt x="397763" y="102108"/>
                </a:lnTo>
                <a:lnTo>
                  <a:pt x="397763" y="111251"/>
                </a:lnTo>
                <a:close/>
              </a:path>
              <a:path w="408940" h="685800">
                <a:moveTo>
                  <a:pt x="405384" y="111251"/>
                </a:moveTo>
                <a:lnTo>
                  <a:pt x="397763" y="111251"/>
                </a:lnTo>
                <a:lnTo>
                  <a:pt x="397763" y="102108"/>
                </a:lnTo>
                <a:lnTo>
                  <a:pt x="405383" y="102108"/>
                </a:lnTo>
                <a:lnTo>
                  <a:pt x="408432" y="103632"/>
                </a:lnTo>
                <a:lnTo>
                  <a:pt x="408432" y="108204"/>
                </a:lnTo>
                <a:lnTo>
                  <a:pt x="405384" y="111251"/>
                </a:lnTo>
                <a:close/>
              </a:path>
              <a:path w="408940" h="685800">
                <a:moveTo>
                  <a:pt x="310896" y="205739"/>
                </a:moveTo>
                <a:lnTo>
                  <a:pt x="309372" y="205739"/>
                </a:lnTo>
                <a:lnTo>
                  <a:pt x="309372" y="190499"/>
                </a:lnTo>
                <a:lnTo>
                  <a:pt x="393191" y="106680"/>
                </a:lnTo>
                <a:lnTo>
                  <a:pt x="397763" y="111251"/>
                </a:lnTo>
                <a:lnTo>
                  <a:pt x="405384" y="111251"/>
                </a:lnTo>
                <a:lnTo>
                  <a:pt x="310896" y="205739"/>
                </a:lnTo>
                <a:close/>
              </a:path>
              <a:path w="408940" h="685800">
                <a:moveTo>
                  <a:pt x="99060" y="678180"/>
                </a:moveTo>
                <a:lnTo>
                  <a:pt x="99060" y="220980"/>
                </a:lnTo>
                <a:lnTo>
                  <a:pt x="102108" y="205739"/>
                </a:lnTo>
                <a:lnTo>
                  <a:pt x="108204" y="190499"/>
                </a:lnTo>
                <a:lnTo>
                  <a:pt x="112776" y="184404"/>
                </a:lnTo>
                <a:lnTo>
                  <a:pt x="121920" y="173736"/>
                </a:lnTo>
                <a:lnTo>
                  <a:pt x="121920" y="172212"/>
                </a:lnTo>
                <a:lnTo>
                  <a:pt x="123444" y="172212"/>
                </a:lnTo>
                <a:lnTo>
                  <a:pt x="134112" y="163067"/>
                </a:lnTo>
                <a:lnTo>
                  <a:pt x="141732" y="158495"/>
                </a:lnTo>
                <a:lnTo>
                  <a:pt x="147828" y="155448"/>
                </a:lnTo>
                <a:lnTo>
                  <a:pt x="155448" y="152400"/>
                </a:lnTo>
                <a:lnTo>
                  <a:pt x="170688" y="149351"/>
                </a:lnTo>
                <a:lnTo>
                  <a:pt x="306324" y="149351"/>
                </a:lnTo>
                <a:lnTo>
                  <a:pt x="309372" y="152400"/>
                </a:lnTo>
                <a:lnTo>
                  <a:pt x="309372" y="155448"/>
                </a:lnTo>
                <a:lnTo>
                  <a:pt x="297179" y="155448"/>
                </a:lnTo>
                <a:lnTo>
                  <a:pt x="297179" y="161543"/>
                </a:lnTo>
                <a:lnTo>
                  <a:pt x="179832" y="161543"/>
                </a:lnTo>
                <a:lnTo>
                  <a:pt x="172212" y="163067"/>
                </a:lnTo>
                <a:lnTo>
                  <a:pt x="164591" y="163067"/>
                </a:lnTo>
                <a:lnTo>
                  <a:pt x="158496" y="164591"/>
                </a:lnTo>
                <a:lnTo>
                  <a:pt x="146304" y="170687"/>
                </a:lnTo>
                <a:lnTo>
                  <a:pt x="141732" y="173736"/>
                </a:lnTo>
                <a:lnTo>
                  <a:pt x="132842" y="181356"/>
                </a:lnTo>
                <a:lnTo>
                  <a:pt x="132588" y="181356"/>
                </a:lnTo>
                <a:lnTo>
                  <a:pt x="131064" y="182880"/>
                </a:lnTo>
                <a:lnTo>
                  <a:pt x="131281" y="182880"/>
                </a:lnTo>
                <a:lnTo>
                  <a:pt x="123444" y="192023"/>
                </a:lnTo>
                <a:lnTo>
                  <a:pt x="118872" y="198119"/>
                </a:lnTo>
                <a:lnTo>
                  <a:pt x="117348" y="204215"/>
                </a:lnTo>
                <a:lnTo>
                  <a:pt x="114300" y="210312"/>
                </a:lnTo>
                <a:lnTo>
                  <a:pt x="111252" y="222504"/>
                </a:lnTo>
                <a:lnTo>
                  <a:pt x="111252" y="672084"/>
                </a:lnTo>
                <a:lnTo>
                  <a:pt x="105156" y="672084"/>
                </a:lnTo>
                <a:lnTo>
                  <a:pt x="99060" y="678180"/>
                </a:lnTo>
                <a:close/>
              </a:path>
              <a:path w="408940" h="685800">
                <a:moveTo>
                  <a:pt x="304800" y="211836"/>
                </a:moveTo>
                <a:lnTo>
                  <a:pt x="303276" y="211836"/>
                </a:lnTo>
                <a:lnTo>
                  <a:pt x="300227" y="210312"/>
                </a:lnTo>
                <a:lnTo>
                  <a:pt x="298703" y="210312"/>
                </a:lnTo>
                <a:lnTo>
                  <a:pt x="297179" y="207263"/>
                </a:lnTo>
                <a:lnTo>
                  <a:pt x="297179" y="155448"/>
                </a:lnTo>
                <a:lnTo>
                  <a:pt x="303276" y="161543"/>
                </a:lnTo>
                <a:lnTo>
                  <a:pt x="309372" y="161543"/>
                </a:lnTo>
                <a:lnTo>
                  <a:pt x="309371" y="190500"/>
                </a:lnTo>
                <a:lnTo>
                  <a:pt x="298703" y="201167"/>
                </a:lnTo>
                <a:lnTo>
                  <a:pt x="309372" y="205739"/>
                </a:lnTo>
                <a:lnTo>
                  <a:pt x="310896" y="205739"/>
                </a:lnTo>
                <a:lnTo>
                  <a:pt x="304800" y="211836"/>
                </a:lnTo>
                <a:close/>
              </a:path>
              <a:path w="408940" h="685800">
                <a:moveTo>
                  <a:pt x="309372" y="161543"/>
                </a:moveTo>
                <a:lnTo>
                  <a:pt x="303276" y="161543"/>
                </a:lnTo>
                <a:lnTo>
                  <a:pt x="297179" y="155448"/>
                </a:lnTo>
                <a:lnTo>
                  <a:pt x="309372" y="155448"/>
                </a:lnTo>
                <a:lnTo>
                  <a:pt x="309372" y="161543"/>
                </a:lnTo>
                <a:close/>
              </a:path>
              <a:path w="408940" h="685800">
                <a:moveTo>
                  <a:pt x="131064" y="182880"/>
                </a:moveTo>
                <a:lnTo>
                  <a:pt x="132588" y="181356"/>
                </a:lnTo>
                <a:lnTo>
                  <a:pt x="131884" y="182176"/>
                </a:lnTo>
                <a:lnTo>
                  <a:pt x="131064" y="182880"/>
                </a:lnTo>
                <a:close/>
              </a:path>
              <a:path w="408940" h="685800">
                <a:moveTo>
                  <a:pt x="131884" y="182176"/>
                </a:moveTo>
                <a:lnTo>
                  <a:pt x="132588" y="181356"/>
                </a:lnTo>
                <a:lnTo>
                  <a:pt x="132842" y="181356"/>
                </a:lnTo>
                <a:lnTo>
                  <a:pt x="131884" y="182176"/>
                </a:lnTo>
                <a:close/>
              </a:path>
              <a:path w="408940" h="685800">
                <a:moveTo>
                  <a:pt x="131281" y="182880"/>
                </a:moveTo>
                <a:lnTo>
                  <a:pt x="131064" y="182880"/>
                </a:lnTo>
                <a:lnTo>
                  <a:pt x="131884" y="182176"/>
                </a:lnTo>
                <a:lnTo>
                  <a:pt x="131281" y="182880"/>
                </a:lnTo>
                <a:close/>
              </a:path>
              <a:path w="408940" h="685800">
                <a:moveTo>
                  <a:pt x="309372" y="205739"/>
                </a:moveTo>
                <a:lnTo>
                  <a:pt x="298703" y="201167"/>
                </a:lnTo>
                <a:lnTo>
                  <a:pt x="309372" y="190499"/>
                </a:lnTo>
                <a:lnTo>
                  <a:pt x="309372" y="205739"/>
                </a:lnTo>
                <a:close/>
              </a:path>
              <a:path w="408940" h="685800">
                <a:moveTo>
                  <a:pt x="12192" y="678180"/>
                </a:moveTo>
                <a:lnTo>
                  <a:pt x="6096" y="672084"/>
                </a:lnTo>
                <a:lnTo>
                  <a:pt x="12192" y="672084"/>
                </a:lnTo>
                <a:lnTo>
                  <a:pt x="12192" y="678180"/>
                </a:lnTo>
                <a:close/>
              </a:path>
              <a:path w="408940" h="685800">
                <a:moveTo>
                  <a:pt x="99060" y="678180"/>
                </a:moveTo>
                <a:lnTo>
                  <a:pt x="12192" y="678180"/>
                </a:lnTo>
                <a:lnTo>
                  <a:pt x="12192" y="672084"/>
                </a:lnTo>
                <a:lnTo>
                  <a:pt x="99060" y="672084"/>
                </a:lnTo>
                <a:lnTo>
                  <a:pt x="99060" y="678180"/>
                </a:lnTo>
                <a:close/>
              </a:path>
              <a:path w="408940" h="685800">
                <a:moveTo>
                  <a:pt x="111252" y="678180"/>
                </a:moveTo>
                <a:lnTo>
                  <a:pt x="99060" y="678180"/>
                </a:lnTo>
                <a:lnTo>
                  <a:pt x="105156" y="672084"/>
                </a:lnTo>
                <a:lnTo>
                  <a:pt x="111252" y="672084"/>
                </a:lnTo>
                <a:lnTo>
                  <a:pt x="111252" y="678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88452" y="3779519"/>
            <a:ext cx="394970" cy="672465"/>
          </a:xfrm>
          <a:custGeom>
            <a:avLst/>
            <a:gdLst/>
            <a:ahLst/>
            <a:cxnLst/>
            <a:rect l="l" t="t" r="r" b="b"/>
            <a:pathLst>
              <a:path w="394970" h="672464">
                <a:moveTo>
                  <a:pt x="99059" y="198119"/>
                </a:moveTo>
                <a:lnTo>
                  <a:pt x="0" y="99059"/>
                </a:lnTo>
                <a:lnTo>
                  <a:pt x="99059" y="0"/>
                </a:lnTo>
                <a:lnTo>
                  <a:pt x="99059" y="50291"/>
                </a:lnTo>
                <a:lnTo>
                  <a:pt x="222503" y="50291"/>
                </a:lnTo>
                <a:lnTo>
                  <a:pt x="289917" y="63912"/>
                </a:lnTo>
                <a:lnTo>
                  <a:pt x="344614" y="100964"/>
                </a:lnTo>
                <a:lnTo>
                  <a:pt x="377868" y="149351"/>
                </a:lnTo>
                <a:lnTo>
                  <a:pt x="99059" y="149351"/>
                </a:lnTo>
                <a:lnTo>
                  <a:pt x="99059" y="198119"/>
                </a:lnTo>
                <a:close/>
              </a:path>
              <a:path w="394970" h="672464">
                <a:moveTo>
                  <a:pt x="394715" y="672083"/>
                </a:moveTo>
                <a:lnTo>
                  <a:pt x="295655" y="672083"/>
                </a:lnTo>
                <a:lnTo>
                  <a:pt x="295655" y="222503"/>
                </a:lnTo>
                <a:lnTo>
                  <a:pt x="290012" y="194357"/>
                </a:lnTo>
                <a:lnTo>
                  <a:pt x="274510" y="171068"/>
                </a:lnTo>
                <a:lnTo>
                  <a:pt x="251293" y="155209"/>
                </a:lnTo>
                <a:lnTo>
                  <a:pt x="222503" y="149351"/>
                </a:lnTo>
                <a:lnTo>
                  <a:pt x="377868" y="149351"/>
                </a:lnTo>
                <a:lnTo>
                  <a:pt x="381309" y="155733"/>
                </a:lnTo>
                <a:lnTo>
                  <a:pt x="391254" y="187975"/>
                </a:lnTo>
                <a:lnTo>
                  <a:pt x="394715" y="222503"/>
                </a:lnTo>
                <a:lnTo>
                  <a:pt x="394715" y="67208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80831" y="3773423"/>
            <a:ext cx="410209" cy="684530"/>
          </a:xfrm>
          <a:custGeom>
            <a:avLst/>
            <a:gdLst/>
            <a:ahLst/>
            <a:cxnLst/>
            <a:rect l="l" t="t" r="r" b="b"/>
            <a:pathLst>
              <a:path w="410209" h="684529">
                <a:moveTo>
                  <a:pt x="106680" y="211835"/>
                </a:moveTo>
                <a:lnTo>
                  <a:pt x="103632" y="210311"/>
                </a:lnTo>
                <a:lnTo>
                  <a:pt x="3048" y="109727"/>
                </a:lnTo>
                <a:lnTo>
                  <a:pt x="0" y="108203"/>
                </a:lnTo>
                <a:lnTo>
                  <a:pt x="0" y="103631"/>
                </a:lnTo>
                <a:lnTo>
                  <a:pt x="3048" y="100583"/>
                </a:lnTo>
                <a:lnTo>
                  <a:pt x="102108" y="3047"/>
                </a:lnTo>
                <a:lnTo>
                  <a:pt x="103632" y="0"/>
                </a:lnTo>
                <a:lnTo>
                  <a:pt x="106680" y="0"/>
                </a:lnTo>
                <a:lnTo>
                  <a:pt x="108204" y="1523"/>
                </a:lnTo>
                <a:lnTo>
                  <a:pt x="111252" y="1523"/>
                </a:lnTo>
                <a:lnTo>
                  <a:pt x="112776" y="4571"/>
                </a:lnTo>
                <a:lnTo>
                  <a:pt x="112776" y="6095"/>
                </a:lnTo>
                <a:lnTo>
                  <a:pt x="100584" y="6095"/>
                </a:lnTo>
                <a:lnTo>
                  <a:pt x="100584" y="21335"/>
                </a:lnTo>
                <a:lnTo>
                  <a:pt x="21336" y="100583"/>
                </a:lnTo>
                <a:lnTo>
                  <a:pt x="12192" y="100583"/>
                </a:lnTo>
                <a:lnTo>
                  <a:pt x="12192" y="109727"/>
                </a:lnTo>
                <a:lnTo>
                  <a:pt x="21336" y="109727"/>
                </a:lnTo>
                <a:lnTo>
                  <a:pt x="100584" y="188975"/>
                </a:lnTo>
                <a:lnTo>
                  <a:pt x="100584" y="204215"/>
                </a:lnTo>
                <a:lnTo>
                  <a:pt x="112776" y="204215"/>
                </a:lnTo>
                <a:lnTo>
                  <a:pt x="112776" y="207263"/>
                </a:lnTo>
                <a:lnTo>
                  <a:pt x="111252" y="208787"/>
                </a:lnTo>
                <a:lnTo>
                  <a:pt x="108204" y="210311"/>
                </a:lnTo>
                <a:lnTo>
                  <a:pt x="106680" y="211835"/>
                </a:lnTo>
                <a:close/>
              </a:path>
              <a:path w="410209" h="684529">
                <a:moveTo>
                  <a:pt x="100584" y="21335"/>
                </a:moveTo>
                <a:lnTo>
                  <a:pt x="100584" y="6095"/>
                </a:lnTo>
                <a:lnTo>
                  <a:pt x="111252" y="10667"/>
                </a:lnTo>
                <a:lnTo>
                  <a:pt x="100584" y="21335"/>
                </a:lnTo>
                <a:close/>
              </a:path>
              <a:path w="410209" h="684529">
                <a:moveTo>
                  <a:pt x="396240" y="678179"/>
                </a:moveTo>
                <a:lnTo>
                  <a:pt x="396240" y="211835"/>
                </a:lnTo>
                <a:lnTo>
                  <a:pt x="393192" y="195071"/>
                </a:lnTo>
                <a:lnTo>
                  <a:pt x="376428" y="149351"/>
                </a:lnTo>
                <a:lnTo>
                  <a:pt x="347472" y="111251"/>
                </a:lnTo>
                <a:lnTo>
                  <a:pt x="309372" y="82295"/>
                </a:lnTo>
                <a:lnTo>
                  <a:pt x="263652" y="65531"/>
                </a:lnTo>
                <a:lnTo>
                  <a:pt x="230124" y="62483"/>
                </a:lnTo>
                <a:lnTo>
                  <a:pt x="102108" y="62483"/>
                </a:lnTo>
                <a:lnTo>
                  <a:pt x="100584" y="59435"/>
                </a:lnTo>
                <a:lnTo>
                  <a:pt x="100584" y="21335"/>
                </a:lnTo>
                <a:lnTo>
                  <a:pt x="111252" y="10667"/>
                </a:lnTo>
                <a:lnTo>
                  <a:pt x="100584" y="6095"/>
                </a:lnTo>
                <a:lnTo>
                  <a:pt x="112776" y="6095"/>
                </a:lnTo>
                <a:lnTo>
                  <a:pt x="112776" y="50291"/>
                </a:lnTo>
                <a:lnTo>
                  <a:pt x="106680" y="50291"/>
                </a:lnTo>
                <a:lnTo>
                  <a:pt x="112776" y="56387"/>
                </a:lnTo>
                <a:lnTo>
                  <a:pt x="277876" y="56387"/>
                </a:lnTo>
                <a:lnTo>
                  <a:pt x="283464" y="57911"/>
                </a:lnTo>
                <a:lnTo>
                  <a:pt x="330708" y="80771"/>
                </a:lnTo>
                <a:lnTo>
                  <a:pt x="368808" y="115823"/>
                </a:lnTo>
                <a:lnTo>
                  <a:pt x="394716" y="160019"/>
                </a:lnTo>
                <a:lnTo>
                  <a:pt x="408432" y="211835"/>
                </a:lnTo>
                <a:lnTo>
                  <a:pt x="409956" y="228599"/>
                </a:lnTo>
                <a:lnTo>
                  <a:pt x="409956" y="672083"/>
                </a:lnTo>
                <a:lnTo>
                  <a:pt x="402336" y="672083"/>
                </a:lnTo>
                <a:lnTo>
                  <a:pt x="396240" y="678179"/>
                </a:lnTo>
                <a:close/>
              </a:path>
              <a:path w="410209" h="684529">
                <a:moveTo>
                  <a:pt x="112776" y="56387"/>
                </a:moveTo>
                <a:lnTo>
                  <a:pt x="106680" y="50291"/>
                </a:lnTo>
                <a:lnTo>
                  <a:pt x="112776" y="50291"/>
                </a:lnTo>
                <a:lnTo>
                  <a:pt x="112776" y="56387"/>
                </a:lnTo>
                <a:close/>
              </a:path>
              <a:path w="410209" h="684529">
                <a:moveTo>
                  <a:pt x="277876" y="56387"/>
                </a:moveTo>
                <a:lnTo>
                  <a:pt x="112776" y="56387"/>
                </a:lnTo>
                <a:lnTo>
                  <a:pt x="112776" y="50291"/>
                </a:lnTo>
                <a:lnTo>
                  <a:pt x="248412" y="50291"/>
                </a:lnTo>
                <a:lnTo>
                  <a:pt x="266700" y="53339"/>
                </a:lnTo>
                <a:lnTo>
                  <a:pt x="277876" y="56387"/>
                </a:lnTo>
                <a:close/>
              </a:path>
              <a:path w="410209" h="684529">
                <a:moveTo>
                  <a:pt x="12192" y="109727"/>
                </a:moveTo>
                <a:lnTo>
                  <a:pt x="12192" y="100583"/>
                </a:lnTo>
                <a:lnTo>
                  <a:pt x="16764" y="105155"/>
                </a:lnTo>
                <a:lnTo>
                  <a:pt x="12192" y="109727"/>
                </a:lnTo>
                <a:close/>
              </a:path>
              <a:path w="410209" h="684529">
                <a:moveTo>
                  <a:pt x="16764" y="105155"/>
                </a:moveTo>
                <a:lnTo>
                  <a:pt x="12192" y="100583"/>
                </a:lnTo>
                <a:lnTo>
                  <a:pt x="21336" y="100583"/>
                </a:lnTo>
                <a:lnTo>
                  <a:pt x="16764" y="105155"/>
                </a:lnTo>
                <a:close/>
              </a:path>
              <a:path w="410209" h="684529">
                <a:moveTo>
                  <a:pt x="21336" y="109727"/>
                </a:moveTo>
                <a:lnTo>
                  <a:pt x="12192" y="109727"/>
                </a:lnTo>
                <a:lnTo>
                  <a:pt x="16764" y="105155"/>
                </a:lnTo>
                <a:lnTo>
                  <a:pt x="21336" y="109727"/>
                </a:lnTo>
                <a:close/>
              </a:path>
              <a:path w="410209" h="684529">
                <a:moveTo>
                  <a:pt x="112776" y="204215"/>
                </a:moveTo>
                <a:lnTo>
                  <a:pt x="100584" y="204215"/>
                </a:lnTo>
                <a:lnTo>
                  <a:pt x="111252" y="199643"/>
                </a:lnTo>
                <a:lnTo>
                  <a:pt x="100584" y="188975"/>
                </a:lnTo>
                <a:lnTo>
                  <a:pt x="100584" y="150875"/>
                </a:lnTo>
                <a:lnTo>
                  <a:pt x="102108" y="149351"/>
                </a:lnTo>
                <a:lnTo>
                  <a:pt x="237744" y="149351"/>
                </a:lnTo>
                <a:lnTo>
                  <a:pt x="252984" y="152399"/>
                </a:lnTo>
                <a:lnTo>
                  <a:pt x="260604" y="155447"/>
                </a:lnTo>
                <a:lnTo>
                  <a:pt x="112776" y="155447"/>
                </a:lnTo>
                <a:lnTo>
                  <a:pt x="106680" y="161543"/>
                </a:lnTo>
                <a:lnTo>
                  <a:pt x="112776" y="161543"/>
                </a:lnTo>
                <a:lnTo>
                  <a:pt x="112776" y="204215"/>
                </a:lnTo>
                <a:close/>
              </a:path>
              <a:path w="410209" h="684529">
                <a:moveTo>
                  <a:pt x="112776" y="161543"/>
                </a:moveTo>
                <a:lnTo>
                  <a:pt x="106680" y="161543"/>
                </a:lnTo>
                <a:lnTo>
                  <a:pt x="112776" y="155447"/>
                </a:lnTo>
                <a:lnTo>
                  <a:pt x="112776" y="161543"/>
                </a:lnTo>
                <a:close/>
              </a:path>
              <a:path w="410209" h="684529">
                <a:moveTo>
                  <a:pt x="268224" y="173735"/>
                </a:moveTo>
                <a:lnTo>
                  <a:pt x="262128" y="169163"/>
                </a:lnTo>
                <a:lnTo>
                  <a:pt x="256032" y="167639"/>
                </a:lnTo>
                <a:lnTo>
                  <a:pt x="249936" y="164591"/>
                </a:lnTo>
                <a:lnTo>
                  <a:pt x="237744" y="161543"/>
                </a:lnTo>
                <a:lnTo>
                  <a:pt x="112776" y="161543"/>
                </a:lnTo>
                <a:lnTo>
                  <a:pt x="112776" y="155447"/>
                </a:lnTo>
                <a:lnTo>
                  <a:pt x="260604" y="155447"/>
                </a:lnTo>
                <a:lnTo>
                  <a:pt x="268224" y="158495"/>
                </a:lnTo>
                <a:lnTo>
                  <a:pt x="274320" y="163067"/>
                </a:lnTo>
                <a:lnTo>
                  <a:pt x="275844" y="163067"/>
                </a:lnTo>
                <a:lnTo>
                  <a:pt x="286512" y="172211"/>
                </a:lnTo>
                <a:lnTo>
                  <a:pt x="266700" y="172211"/>
                </a:lnTo>
                <a:lnTo>
                  <a:pt x="268224" y="173735"/>
                </a:lnTo>
                <a:close/>
              </a:path>
              <a:path w="410209" h="684529">
                <a:moveTo>
                  <a:pt x="286512" y="192023"/>
                </a:moveTo>
                <a:lnTo>
                  <a:pt x="277368" y="181355"/>
                </a:lnTo>
                <a:lnTo>
                  <a:pt x="278892" y="181355"/>
                </a:lnTo>
                <a:lnTo>
                  <a:pt x="266700" y="172211"/>
                </a:lnTo>
                <a:lnTo>
                  <a:pt x="286512" y="172211"/>
                </a:lnTo>
                <a:lnTo>
                  <a:pt x="295656" y="184403"/>
                </a:lnTo>
                <a:lnTo>
                  <a:pt x="297180" y="184403"/>
                </a:lnTo>
                <a:lnTo>
                  <a:pt x="300228" y="190499"/>
                </a:lnTo>
                <a:lnTo>
                  <a:pt x="286512" y="190499"/>
                </a:lnTo>
                <a:lnTo>
                  <a:pt x="286512" y="192023"/>
                </a:lnTo>
                <a:close/>
              </a:path>
              <a:path w="410209" h="684529">
                <a:moveTo>
                  <a:pt x="100584" y="204215"/>
                </a:moveTo>
                <a:lnTo>
                  <a:pt x="100584" y="188975"/>
                </a:lnTo>
                <a:lnTo>
                  <a:pt x="111252" y="199643"/>
                </a:lnTo>
                <a:lnTo>
                  <a:pt x="100584" y="204215"/>
                </a:lnTo>
                <a:close/>
              </a:path>
              <a:path w="410209" h="684529">
                <a:moveTo>
                  <a:pt x="406908" y="684275"/>
                </a:moveTo>
                <a:lnTo>
                  <a:pt x="300228" y="684275"/>
                </a:lnTo>
                <a:lnTo>
                  <a:pt x="297180" y="681227"/>
                </a:lnTo>
                <a:lnTo>
                  <a:pt x="297180" y="222503"/>
                </a:lnTo>
                <a:lnTo>
                  <a:pt x="295656" y="216407"/>
                </a:lnTo>
                <a:lnTo>
                  <a:pt x="294132" y="208787"/>
                </a:lnTo>
                <a:lnTo>
                  <a:pt x="292608" y="202691"/>
                </a:lnTo>
                <a:lnTo>
                  <a:pt x="286512" y="190499"/>
                </a:lnTo>
                <a:lnTo>
                  <a:pt x="300228" y="190499"/>
                </a:lnTo>
                <a:lnTo>
                  <a:pt x="306324" y="205739"/>
                </a:lnTo>
                <a:lnTo>
                  <a:pt x="310896" y="228599"/>
                </a:lnTo>
                <a:lnTo>
                  <a:pt x="310896" y="672083"/>
                </a:lnTo>
                <a:lnTo>
                  <a:pt x="303276" y="672083"/>
                </a:lnTo>
                <a:lnTo>
                  <a:pt x="310896" y="678179"/>
                </a:lnTo>
                <a:lnTo>
                  <a:pt x="409956" y="678179"/>
                </a:lnTo>
                <a:lnTo>
                  <a:pt x="409956" y="681227"/>
                </a:lnTo>
                <a:lnTo>
                  <a:pt x="406908" y="684275"/>
                </a:lnTo>
                <a:close/>
              </a:path>
              <a:path w="410209" h="684529">
                <a:moveTo>
                  <a:pt x="310896" y="678179"/>
                </a:moveTo>
                <a:lnTo>
                  <a:pt x="303276" y="672083"/>
                </a:lnTo>
                <a:lnTo>
                  <a:pt x="310896" y="672083"/>
                </a:lnTo>
                <a:lnTo>
                  <a:pt x="310896" y="678179"/>
                </a:lnTo>
                <a:close/>
              </a:path>
              <a:path w="410209" h="684529">
                <a:moveTo>
                  <a:pt x="396240" y="678179"/>
                </a:moveTo>
                <a:lnTo>
                  <a:pt x="310896" y="678179"/>
                </a:lnTo>
                <a:lnTo>
                  <a:pt x="310896" y="672083"/>
                </a:lnTo>
                <a:lnTo>
                  <a:pt x="396240" y="672083"/>
                </a:lnTo>
                <a:lnTo>
                  <a:pt x="396240" y="678179"/>
                </a:lnTo>
                <a:close/>
              </a:path>
              <a:path w="410209" h="684529">
                <a:moveTo>
                  <a:pt x="409956" y="678179"/>
                </a:moveTo>
                <a:lnTo>
                  <a:pt x="396240" y="678179"/>
                </a:lnTo>
                <a:lnTo>
                  <a:pt x="402336" y="672083"/>
                </a:lnTo>
                <a:lnTo>
                  <a:pt x="409956" y="672083"/>
                </a:lnTo>
                <a:lnTo>
                  <a:pt x="409956" y="678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33393" y="4488957"/>
            <a:ext cx="635000" cy="885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输入  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01421" y="4467526"/>
            <a:ext cx="635000" cy="885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输出  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63311" y="3659123"/>
            <a:ext cx="441959" cy="2971800"/>
          </a:xfrm>
          <a:custGeom>
            <a:avLst/>
            <a:gdLst/>
            <a:ahLst/>
            <a:cxnLst/>
            <a:rect l="l" t="t" r="r" b="b"/>
            <a:pathLst>
              <a:path w="441960" h="2971800">
                <a:moveTo>
                  <a:pt x="417576" y="24384"/>
                </a:moveTo>
                <a:lnTo>
                  <a:pt x="24384" y="24384"/>
                </a:lnTo>
                <a:lnTo>
                  <a:pt x="35052" y="15240"/>
                </a:lnTo>
                <a:lnTo>
                  <a:pt x="73152" y="1524"/>
                </a:lnTo>
                <a:lnTo>
                  <a:pt x="80772" y="0"/>
                </a:lnTo>
                <a:lnTo>
                  <a:pt x="359663" y="0"/>
                </a:lnTo>
                <a:lnTo>
                  <a:pt x="367284" y="1524"/>
                </a:lnTo>
                <a:lnTo>
                  <a:pt x="376428" y="1524"/>
                </a:lnTo>
                <a:lnTo>
                  <a:pt x="384048" y="4572"/>
                </a:lnTo>
                <a:lnTo>
                  <a:pt x="391667" y="6096"/>
                </a:lnTo>
                <a:lnTo>
                  <a:pt x="399287" y="10668"/>
                </a:lnTo>
                <a:lnTo>
                  <a:pt x="405384" y="13716"/>
                </a:lnTo>
                <a:lnTo>
                  <a:pt x="417576" y="24384"/>
                </a:lnTo>
                <a:close/>
              </a:path>
              <a:path w="441960" h="2971800">
                <a:moveTo>
                  <a:pt x="368808" y="2971799"/>
                </a:moveTo>
                <a:lnTo>
                  <a:pt x="74676" y="2971799"/>
                </a:lnTo>
                <a:lnTo>
                  <a:pt x="65532" y="2970276"/>
                </a:lnTo>
                <a:lnTo>
                  <a:pt x="24384" y="2948939"/>
                </a:lnTo>
                <a:lnTo>
                  <a:pt x="3048" y="2915412"/>
                </a:lnTo>
                <a:lnTo>
                  <a:pt x="0" y="2898647"/>
                </a:lnTo>
                <a:lnTo>
                  <a:pt x="0" y="74676"/>
                </a:lnTo>
                <a:lnTo>
                  <a:pt x="3048" y="59436"/>
                </a:lnTo>
                <a:lnTo>
                  <a:pt x="9144" y="44196"/>
                </a:lnTo>
                <a:lnTo>
                  <a:pt x="13716" y="36576"/>
                </a:lnTo>
                <a:lnTo>
                  <a:pt x="22859" y="25908"/>
                </a:lnTo>
                <a:lnTo>
                  <a:pt x="22859" y="24384"/>
                </a:lnTo>
                <a:lnTo>
                  <a:pt x="419100" y="24384"/>
                </a:lnTo>
                <a:lnTo>
                  <a:pt x="419100" y="25908"/>
                </a:lnTo>
                <a:lnTo>
                  <a:pt x="76200" y="25908"/>
                </a:lnTo>
                <a:lnTo>
                  <a:pt x="71628" y="27432"/>
                </a:lnTo>
                <a:lnTo>
                  <a:pt x="59436" y="30480"/>
                </a:lnTo>
                <a:lnTo>
                  <a:pt x="54864" y="32004"/>
                </a:lnTo>
                <a:lnTo>
                  <a:pt x="50292" y="35052"/>
                </a:lnTo>
                <a:lnTo>
                  <a:pt x="42976" y="41148"/>
                </a:lnTo>
                <a:lnTo>
                  <a:pt x="42672" y="41148"/>
                </a:lnTo>
                <a:lnTo>
                  <a:pt x="41148" y="42672"/>
                </a:lnTo>
                <a:lnTo>
                  <a:pt x="41402" y="42672"/>
                </a:lnTo>
                <a:lnTo>
                  <a:pt x="35052" y="50292"/>
                </a:lnTo>
                <a:lnTo>
                  <a:pt x="28956" y="59436"/>
                </a:lnTo>
                <a:lnTo>
                  <a:pt x="27432" y="65532"/>
                </a:lnTo>
                <a:lnTo>
                  <a:pt x="25908" y="70104"/>
                </a:lnTo>
                <a:lnTo>
                  <a:pt x="25908" y="76200"/>
                </a:lnTo>
                <a:lnTo>
                  <a:pt x="24384" y="82296"/>
                </a:lnTo>
                <a:lnTo>
                  <a:pt x="24384" y="2895599"/>
                </a:lnTo>
                <a:lnTo>
                  <a:pt x="25908" y="2900171"/>
                </a:lnTo>
                <a:lnTo>
                  <a:pt x="28956" y="2912363"/>
                </a:lnTo>
                <a:lnTo>
                  <a:pt x="32004" y="2916936"/>
                </a:lnTo>
                <a:lnTo>
                  <a:pt x="33528" y="2921507"/>
                </a:lnTo>
                <a:lnTo>
                  <a:pt x="42672" y="2930652"/>
                </a:lnTo>
                <a:lnTo>
                  <a:pt x="42976" y="2930652"/>
                </a:lnTo>
                <a:lnTo>
                  <a:pt x="50292" y="2936747"/>
                </a:lnTo>
                <a:lnTo>
                  <a:pt x="59436" y="2942844"/>
                </a:lnTo>
                <a:lnTo>
                  <a:pt x="64008" y="2944368"/>
                </a:lnTo>
                <a:lnTo>
                  <a:pt x="70104" y="2945892"/>
                </a:lnTo>
                <a:lnTo>
                  <a:pt x="74676" y="2945892"/>
                </a:lnTo>
                <a:lnTo>
                  <a:pt x="82296" y="2947415"/>
                </a:lnTo>
                <a:lnTo>
                  <a:pt x="419100" y="2947415"/>
                </a:lnTo>
                <a:lnTo>
                  <a:pt x="417576" y="2948939"/>
                </a:lnTo>
                <a:lnTo>
                  <a:pt x="406908" y="2958084"/>
                </a:lnTo>
                <a:lnTo>
                  <a:pt x="400812" y="2962655"/>
                </a:lnTo>
                <a:lnTo>
                  <a:pt x="385572" y="2968752"/>
                </a:lnTo>
                <a:lnTo>
                  <a:pt x="377952" y="2970276"/>
                </a:lnTo>
                <a:lnTo>
                  <a:pt x="368808" y="2971799"/>
                </a:lnTo>
                <a:close/>
              </a:path>
              <a:path w="441960" h="2971800">
                <a:moveTo>
                  <a:pt x="400119" y="42117"/>
                </a:moveTo>
                <a:lnTo>
                  <a:pt x="371856" y="27432"/>
                </a:lnTo>
                <a:lnTo>
                  <a:pt x="367284" y="25908"/>
                </a:lnTo>
                <a:lnTo>
                  <a:pt x="419100" y="25908"/>
                </a:lnTo>
                <a:lnTo>
                  <a:pt x="428243" y="36576"/>
                </a:lnTo>
                <a:lnTo>
                  <a:pt x="431672" y="41148"/>
                </a:lnTo>
                <a:lnTo>
                  <a:pt x="399287" y="41148"/>
                </a:lnTo>
                <a:lnTo>
                  <a:pt x="400119" y="42117"/>
                </a:lnTo>
                <a:close/>
              </a:path>
              <a:path w="441960" h="2971800">
                <a:moveTo>
                  <a:pt x="41148" y="42672"/>
                </a:moveTo>
                <a:lnTo>
                  <a:pt x="42672" y="41148"/>
                </a:lnTo>
                <a:lnTo>
                  <a:pt x="41979" y="41979"/>
                </a:lnTo>
                <a:lnTo>
                  <a:pt x="41148" y="42672"/>
                </a:lnTo>
                <a:close/>
              </a:path>
              <a:path w="441960" h="2971800">
                <a:moveTo>
                  <a:pt x="41979" y="41979"/>
                </a:moveTo>
                <a:lnTo>
                  <a:pt x="42672" y="41148"/>
                </a:lnTo>
                <a:lnTo>
                  <a:pt x="42976" y="41148"/>
                </a:lnTo>
                <a:lnTo>
                  <a:pt x="41979" y="41979"/>
                </a:lnTo>
                <a:close/>
              </a:path>
              <a:path w="441960" h="2971800">
                <a:moveTo>
                  <a:pt x="400812" y="42672"/>
                </a:moveTo>
                <a:lnTo>
                  <a:pt x="400119" y="42117"/>
                </a:lnTo>
                <a:lnTo>
                  <a:pt x="399287" y="41148"/>
                </a:lnTo>
                <a:lnTo>
                  <a:pt x="400812" y="42672"/>
                </a:lnTo>
                <a:close/>
              </a:path>
              <a:path w="441960" h="2971800">
                <a:moveTo>
                  <a:pt x="432815" y="42672"/>
                </a:moveTo>
                <a:lnTo>
                  <a:pt x="400812" y="42672"/>
                </a:lnTo>
                <a:lnTo>
                  <a:pt x="399287" y="41148"/>
                </a:lnTo>
                <a:lnTo>
                  <a:pt x="431672" y="41148"/>
                </a:lnTo>
                <a:lnTo>
                  <a:pt x="432815" y="42672"/>
                </a:lnTo>
                <a:close/>
              </a:path>
              <a:path w="441960" h="2971800">
                <a:moveTo>
                  <a:pt x="41402" y="42672"/>
                </a:moveTo>
                <a:lnTo>
                  <a:pt x="41148" y="42672"/>
                </a:lnTo>
                <a:lnTo>
                  <a:pt x="41979" y="41979"/>
                </a:lnTo>
                <a:lnTo>
                  <a:pt x="41402" y="42672"/>
                </a:lnTo>
                <a:close/>
              </a:path>
              <a:path w="441960" h="2971800">
                <a:moveTo>
                  <a:pt x="431672" y="2930652"/>
                </a:moveTo>
                <a:lnTo>
                  <a:pt x="399287" y="2930652"/>
                </a:lnTo>
                <a:lnTo>
                  <a:pt x="400812" y="2929128"/>
                </a:lnTo>
                <a:lnTo>
                  <a:pt x="416052" y="2901696"/>
                </a:lnTo>
                <a:lnTo>
                  <a:pt x="416052" y="2897123"/>
                </a:lnTo>
                <a:lnTo>
                  <a:pt x="417576" y="2889504"/>
                </a:lnTo>
                <a:lnTo>
                  <a:pt x="417576" y="77724"/>
                </a:lnTo>
                <a:lnTo>
                  <a:pt x="416052" y="71628"/>
                </a:lnTo>
                <a:lnTo>
                  <a:pt x="414528" y="67056"/>
                </a:lnTo>
                <a:lnTo>
                  <a:pt x="413004" y="60960"/>
                </a:lnTo>
                <a:lnTo>
                  <a:pt x="409956" y="56388"/>
                </a:lnTo>
                <a:lnTo>
                  <a:pt x="408432" y="51816"/>
                </a:lnTo>
                <a:lnTo>
                  <a:pt x="400119" y="42117"/>
                </a:lnTo>
                <a:lnTo>
                  <a:pt x="400812" y="42672"/>
                </a:lnTo>
                <a:lnTo>
                  <a:pt x="432815" y="42672"/>
                </a:lnTo>
                <a:lnTo>
                  <a:pt x="438912" y="57912"/>
                </a:lnTo>
                <a:lnTo>
                  <a:pt x="441960" y="73152"/>
                </a:lnTo>
                <a:lnTo>
                  <a:pt x="441960" y="2897123"/>
                </a:lnTo>
                <a:lnTo>
                  <a:pt x="440436" y="2906268"/>
                </a:lnTo>
                <a:lnTo>
                  <a:pt x="438912" y="2913887"/>
                </a:lnTo>
                <a:lnTo>
                  <a:pt x="432815" y="2929128"/>
                </a:lnTo>
                <a:lnTo>
                  <a:pt x="431672" y="2930652"/>
                </a:lnTo>
                <a:close/>
              </a:path>
              <a:path w="441960" h="2971800">
                <a:moveTo>
                  <a:pt x="42976" y="2930652"/>
                </a:moveTo>
                <a:lnTo>
                  <a:pt x="42672" y="2930652"/>
                </a:lnTo>
                <a:lnTo>
                  <a:pt x="41148" y="2929128"/>
                </a:lnTo>
                <a:lnTo>
                  <a:pt x="42976" y="2930652"/>
                </a:lnTo>
                <a:close/>
              </a:path>
              <a:path w="441960" h="2971800">
                <a:moveTo>
                  <a:pt x="399874" y="2930065"/>
                </a:moveTo>
                <a:lnTo>
                  <a:pt x="400811" y="2929128"/>
                </a:lnTo>
                <a:lnTo>
                  <a:pt x="399874" y="2930065"/>
                </a:lnTo>
                <a:close/>
              </a:path>
              <a:path w="441960" h="2971800">
                <a:moveTo>
                  <a:pt x="419100" y="2947415"/>
                </a:moveTo>
                <a:lnTo>
                  <a:pt x="365760" y="2947415"/>
                </a:lnTo>
                <a:lnTo>
                  <a:pt x="370332" y="2945892"/>
                </a:lnTo>
                <a:lnTo>
                  <a:pt x="382523" y="2942844"/>
                </a:lnTo>
                <a:lnTo>
                  <a:pt x="387095" y="2939796"/>
                </a:lnTo>
                <a:lnTo>
                  <a:pt x="391667" y="2938271"/>
                </a:lnTo>
                <a:lnTo>
                  <a:pt x="399874" y="2930065"/>
                </a:lnTo>
                <a:lnTo>
                  <a:pt x="399287" y="2930652"/>
                </a:lnTo>
                <a:lnTo>
                  <a:pt x="431672" y="2930652"/>
                </a:lnTo>
                <a:lnTo>
                  <a:pt x="419100" y="2947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57191" y="3582449"/>
            <a:ext cx="1511300" cy="3454400"/>
          </a:xfrm>
          <a:prstGeom prst="rect">
            <a:avLst/>
          </a:prstGeom>
        </p:spPr>
        <p:txBody>
          <a:bodyPr wrap="square" lIns="0" tIns="22733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790"/>
              </a:spcBef>
            </a:pPr>
            <a:r>
              <a:rPr dirty="0" sz="3050" spc="-1305">
                <a:latin typeface="Times New Roman"/>
                <a:cs typeface="Times New Roman"/>
              </a:rPr>
              <a:t>V</a:t>
            </a:r>
            <a:r>
              <a:rPr dirty="0" baseline="14571" sz="4575" spc="-1957">
                <a:latin typeface="Times New Roman"/>
                <a:cs typeface="Times New Roman"/>
              </a:rPr>
              <a:t></a:t>
            </a:r>
            <a:r>
              <a:rPr dirty="0" sz="1750" spc="-1305">
                <a:latin typeface="Times New Roman"/>
                <a:cs typeface="Times New Roman"/>
              </a:rPr>
              <a:t>o</a:t>
            </a:r>
            <a:r>
              <a:rPr dirty="0" sz="1750" spc="675">
                <a:latin typeface="Times New Roman"/>
                <a:cs typeface="Times New Roman"/>
              </a:rPr>
              <a:t> </a:t>
            </a:r>
            <a:r>
              <a:rPr dirty="0" sz="3050" spc="-1375">
                <a:latin typeface="Times New Roman"/>
                <a:cs typeface="Times New Roman"/>
              </a:rPr>
              <a:t></a:t>
            </a:r>
            <a:r>
              <a:rPr dirty="0" sz="3050" spc="630">
                <a:latin typeface="Times New Roman"/>
                <a:cs typeface="Times New Roman"/>
              </a:rPr>
              <a:t> </a:t>
            </a:r>
            <a:r>
              <a:rPr dirty="0" sz="3050" spc="-1989">
                <a:latin typeface="Times New Roman"/>
                <a:cs typeface="Times New Roman"/>
              </a:rPr>
              <a:t>A</a:t>
            </a:r>
            <a:r>
              <a:rPr dirty="0" baseline="15482" sz="4575" spc="-2985">
                <a:latin typeface="Times New Roman"/>
                <a:cs typeface="Times New Roman"/>
              </a:rPr>
              <a:t></a:t>
            </a:r>
            <a:r>
              <a:rPr dirty="0" baseline="15482" sz="4575" spc="-375">
                <a:latin typeface="Times New Roman"/>
                <a:cs typeface="Times New Roman"/>
              </a:rPr>
              <a:t> </a:t>
            </a:r>
            <a:r>
              <a:rPr dirty="0" sz="1750" spc="-95">
                <a:latin typeface="Times New Roman"/>
                <a:cs typeface="Times New Roman"/>
              </a:rPr>
              <a:t>v 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3050" spc="-1305">
                <a:latin typeface="Times New Roman"/>
                <a:cs typeface="Times New Roman"/>
              </a:rPr>
              <a:t>V</a:t>
            </a:r>
            <a:r>
              <a:rPr dirty="0" baseline="14571" sz="4575" spc="-1957">
                <a:latin typeface="Times New Roman"/>
                <a:cs typeface="Times New Roman"/>
              </a:rPr>
              <a:t></a:t>
            </a:r>
            <a:r>
              <a:rPr dirty="0" sz="1750" spc="-1305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  <a:p>
            <a:pPr algn="just" marL="12700" marR="10160" indent="97155">
              <a:lnSpc>
                <a:spcPct val="148400"/>
              </a:lnSpc>
              <a:spcBef>
                <a:spcPts val="50"/>
              </a:spcBef>
            </a:pPr>
            <a:r>
              <a:rPr dirty="0" sz="3050" spc="-1270">
                <a:latin typeface="Times New Roman"/>
                <a:cs typeface="Times New Roman"/>
              </a:rPr>
              <a:t>I</a:t>
            </a:r>
            <a:r>
              <a:rPr dirty="0" baseline="14571" sz="4575" spc="-1904">
                <a:latin typeface="Times New Roman"/>
                <a:cs typeface="Times New Roman"/>
              </a:rPr>
              <a:t></a:t>
            </a:r>
            <a:r>
              <a:rPr dirty="0" sz="1750" spc="-1270">
                <a:latin typeface="Times New Roman"/>
                <a:cs typeface="Times New Roman"/>
              </a:rPr>
              <a:t>o</a:t>
            </a:r>
            <a:r>
              <a:rPr dirty="0" sz="1750" spc="645">
                <a:latin typeface="Times New Roman"/>
                <a:cs typeface="Times New Roman"/>
              </a:rPr>
              <a:t> </a:t>
            </a:r>
            <a:r>
              <a:rPr dirty="0" sz="3050" spc="-1380">
                <a:latin typeface="Times New Roman"/>
                <a:cs typeface="Times New Roman"/>
              </a:rPr>
              <a:t></a:t>
            </a:r>
            <a:r>
              <a:rPr dirty="0" sz="3050" spc="575">
                <a:latin typeface="Times New Roman"/>
                <a:cs typeface="Times New Roman"/>
              </a:rPr>
              <a:t> </a:t>
            </a:r>
            <a:r>
              <a:rPr dirty="0" sz="3050" spc="-1989">
                <a:latin typeface="Times New Roman"/>
                <a:cs typeface="Times New Roman"/>
              </a:rPr>
              <a:t>A</a:t>
            </a:r>
            <a:r>
              <a:rPr dirty="0" baseline="15482" sz="4575" spc="-2985">
                <a:latin typeface="Times New Roman"/>
                <a:cs typeface="Times New Roman"/>
              </a:rPr>
              <a:t></a:t>
            </a:r>
            <a:r>
              <a:rPr dirty="0" baseline="15482" sz="4575" spc="-40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400">
                <a:latin typeface="Times New Roman"/>
                <a:cs typeface="Times New Roman"/>
              </a:rPr>
              <a:t> </a:t>
            </a:r>
            <a:r>
              <a:rPr dirty="0" sz="3050" spc="-1265">
                <a:latin typeface="Times New Roman"/>
                <a:cs typeface="Times New Roman"/>
              </a:rPr>
              <a:t>I</a:t>
            </a:r>
            <a:r>
              <a:rPr dirty="0" baseline="14571" sz="4575" spc="-1897">
                <a:latin typeface="Times New Roman"/>
                <a:cs typeface="Times New Roman"/>
              </a:rPr>
              <a:t></a:t>
            </a:r>
            <a:r>
              <a:rPr dirty="0" sz="1750" spc="-1265">
                <a:latin typeface="Times New Roman"/>
                <a:cs typeface="Times New Roman"/>
              </a:rPr>
              <a:t>i 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3050" spc="-1305">
                <a:latin typeface="Times New Roman"/>
                <a:cs typeface="Times New Roman"/>
              </a:rPr>
              <a:t>V</a:t>
            </a:r>
            <a:r>
              <a:rPr dirty="0" baseline="14571" sz="4575" spc="-1957">
                <a:latin typeface="Times New Roman"/>
                <a:cs typeface="Times New Roman"/>
              </a:rPr>
              <a:t></a:t>
            </a:r>
            <a:r>
              <a:rPr dirty="0" sz="1750" spc="-1305">
                <a:latin typeface="Times New Roman"/>
                <a:cs typeface="Times New Roman"/>
              </a:rPr>
              <a:t>o</a:t>
            </a:r>
            <a:r>
              <a:rPr dirty="0" sz="1750" spc="630">
                <a:latin typeface="Times New Roman"/>
                <a:cs typeface="Times New Roman"/>
              </a:rPr>
              <a:t> </a:t>
            </a:r>
            <a:r>
              <a:rPr dirty="0" sz="3050" spc="-1375">
                <a:latin typeface="Times New Roman"/>
                <a:cs typeface="Times New Roman"/>
              </a:rPr>
              <a:t></a:t>
            </a:r>
            <a:r>
              <a:rPr dirty="0" sz="3050" spc="570">
                <a:latin typeface="Times New Roman"/>
                <a:cs typeface="Times New Roman"/>
              </a:rPr>
              <a:t> </a:t>
            </a:r>
            <a:r>
              <a:rPr dirty="0" sz="3050" spc="-1989">
                <a:latin typeface="Times New Roman"/>
                <a:cs typeface="Times New Roman"/>
              </a:rPr>
              <a:t>A</a:t>
            </a:r>
            <a:r>
              <a:rPr dirty="0" baseline="15482" sz="4575" spc="-2985">
                <a:latin typeface="Times New Roman"/>
                <a:cs typeface="Times New Roman"/>
              </a:rPr>
              <a:t></a:t>
            </a:r>
            <a:r>
              <a:rPr dirty="0" baseline="15482" sz="4575" spc="-442">
                <a:latin typeface="Times New Roman"/>
                <a:cs typeface="Times New Roman"/>
              </a:rPr>
              <a:t> </a:t>
            </a:r>
            <a:r>
              <a:rPr dirty="0" sz="1750" spc="105">
                <a:latin typeface="Times New Roman"/>
                <a:cs typeface="Times New Roman"/>
              </a:rPr>
              <a:t>r</a:t>
            </a:r>
            <a:r>
              <a:rPr dirty="0" sz="1750" spc="409">
                <a:latin typeface="Times New Roman"/>
                <a:cs typeface="Times New Roman"/>
              </a:rPr>
              <a:t> </a:t>
            </a:r>
            <a:r>
              <a:rPr dirty="0" sz="3050" spc="-1280">
                <a:latin typeface="Times New Roman"/>
                <a:cs typeface="Times New Roman"/>
              </a:rPr>
              <a:t>I</a:t>
            </a:r>
            <a:r>
              <a:rPr dirty="0" baseline="14571" sz="4575" spc="-1920">
                <a:latin typeface="Times New Roman"/>
                <a:cs typeface="Times New Roman"/>
              </a:rPr>
              <a:t></a:t>
            </a:r>
            <a:r>
              <a:rPr dirty="0" sz="1750" spc="-1280">
                <a:latin typeface="Times New Roman"/>
                <a:cs typeface="Times New Roman"/>
              </a:rPr>
              <a:t>i 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3050" spc="-1270">
                <a:latin typeface="Times New Roman"/>
                <a:cs typeface="Times New Roman"/>
              </a:rPr>
              <a:t>I</a:t>
            </a:r>
            <a:r>
              <a:rPr dirty="0" baseline="14571" sz="4575" spc="-1904">
                <a:latin typeface="Times New Roman"/>
                <a:cs typeface="Times New Roman"/>
              </a:rPr>
              <a:t></a:t>
            </a:r>
            <a:r>
              <a:rPr dirty="0" sz="1750" spc="-1270">
                <a:latin typeface="Times New Roman"/>
                <a:cs typeface="Times New Roman"/>
              </a:rPr>
              <a:t>o</a:t>
            </a:r>
            <a:r>
              <a:rPr dirty="0" sz="1750" spc="725">
                <a:latin typeface="Times New Roman"/>
                <a:cs typeface="Times New Roman"/>
              </a:rPr>
              <a:t> </a:t>
            </a:r>
            <a:r>
              <a:rPr dirty="0" sz="3050" spc="-1380">
                <a:latin typeface="Times New Roman"/>
                <a:cs typeface="Times New Roman"/>
              </a:rPr>
              <a:t></a:t>
            </a:r>
            <a:r>
              <a:rPr dirty="0" sz="3050" spc="670">
                <a:latin typeface="Times New Roman"/>
                <a:cs typeface="Times New Roman"/>
              </a:rPr>
              <a:t> </a:t>
            </a:r>
            <a:r>
              <a:rPr dirty="0" sz="3050" spc="-1989">
                <a:latin typeface="Times New Roman"/>
                <a:cs typeface="Times New Roman"/>
              </a:rPr>
              <a:t>A</a:t>
            </a:r>
            <a:r>
              <a:rPr dirty="0" baseline="15482" sz="4575" spc="-2985">
                <a:latin typeface="Times New Roman"/>
                <a:cs typeface="Times New Roman"/>
              </a:rPr>
              <a:t></a:t>
            </a:r>
            <a:r>
              <a:rPr dirty="0" baseline="15482" sz="4575" spc="-352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g </a:t>
            </a:r>
            <a:r>
              <a:rPr dirty="0" sz="1750" spc="70">
                <a:latin typeface="Times New Roman"/>
                <a:cs typeface="Times New Roman"/>
              </a:rPr>
              <a:t> </a:t>
            </a:r>
            <a:r>
              <a:rPr dirty="0" sz="3050" spc="-1295">
                <a:latin typeface="Times New Roman"/>
                <a:cs typeface="Times New Roman"/>
              </a:rPr>
              <a:t>V</a:t>
            </a:r>
            <a:r>
              <a:rPr dirty="0" baseline="14571" sz="4575" spc="-1942">
                <a:latin typeface="Times New Roman"/>
                <a:cs typeface="Times New Roman"/>
              </a:rPr>
              <a:t></a:t>
            </a:r>
            <a:r>
              <a:rPr dirty="0" sz="1750" spc="-1295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  <a:spcBef>
                <a:spcPts val="2470"/>
              </a:spcBef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0228" y="6138862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希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望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增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益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常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0228" y="6577012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称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线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3244" y="2196083"/>
            <a:ext cx="842772" cy="152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43244" y="2196083"/>
            <a:ext cx="843280" cy="1521460"/>
          </a:xfrm>
          <a:custGeom>
            <a:avLst/>
            <a:gdLst/>
            <a:ahLst/>
            <a:cxnLst/>
            <a:rect l="l" t="t" r="r" b="b"/>
            <a:pathLst>
              <a:path w="843279" h="1521460">
                <a:moveTo>
                  <a:pt x="841247" y="1520951"/>
                </a:moveTo>
                <a:lnTo>
                  <a:pt x="1524" y="1520951"/>
                </a:lnTo>
                <a:lnTo>
                  <a:pt x="0" y="1519427"/>
                </a:lnTo>
                <a:lnTo>
                  <a:pt x="0" y="1524"/>
                </a:lnTo>
                <a:lnTo>
                  <a:pt x="1524" y="0"/>
                </a:lnTo>
                <a:lnTo>
                  <a:pt x="841247" y="0"/>
                </a:lnTo>
                <a:lnTo>
                  <a:pt x="842772" y="1524"/>
                </a:lnTo>
                <a:lnTo>
                  <a:pt x="84277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1511808"/>
                </a:lnTo>
                <a:lnTo>
                  <a:pt x="4572" y="1511808"/>
                </a:lnTo>
                <a:lnTo>
                  <a:pt x="9144" y="1516380"/>
                </a:lnTo>
                <a:lnTo>
                  <a:pt x="842772" y="1516380"/>
                </a:lnTo>
                <a:lnTo>
                  <a:pt x="842772" y="1519427"/>
                </a:lnTo>
                <a:lnTo>
                  <a:pt x="841247" y="1520951"/>
                </a:lnTo>
                <a:close/>
              </a:path>
              <a:path w="843279" h="1521460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843279" h="1521460">
                <a:moveTo>
                  <a:pt x="833627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833627" y="4572"/>
                </a:lnTo>
                <a:lnTo>
                  <a:pt x="833627" y="9143"/>
                </a:lnTo>
                <a:close/>
              </a:path>
              <a:path w="843279" h="1521460">
                <a:moveTo>
                  <a:pt x="833627" y="1516380"/>
                </a:moveTo>
                <a:lnTo>
                  <a:pt x="833627" y="4572"/>
                </a:lnTo>
                <a:lnTo>
                  <a:pt x="838200" y="9144"/>
                </a:lnTo>
                <a:lnTo>
                  <a:pt x="842772" y="9143"/>
                </a:lnTo>
                <a:lnTo>
                  <a:pt x="842772" y="1511808"/>
                </a:lnTo>
                <a:lnTo>
                  <a:pt x="838200" y="1511808"/>
                </a:lnTo>
                <a:lnTo>
                  <a:pt x="833627" y="1516380"/>
                </a:lnTo>
                <a:close/>
              </a:path>
              <a:path w="843279" h="1521460">
                <a:moveTo>
                  <a:pt x="842772" y="9143"/>
                </a:moveTo>
                <a:lnTo>
                  <a:pt x="838200" y="9144"/>
                </a:lnTo>
                <a:lnTo>
                  <a:pt x="833627" y="4572"/>
                </a:lnTo>
                <a:lnTo>
                  <a:pt x="842772" y="4572"/>
                </a:lnTo>
                <a:lnTo>
                  <a:pt x="842772" y="9143"/>
                </a:lnTo>
                <a:close/>
              </a:path>
              <a:path w="843279" h="1521460">
                <a:moveTo>
                  <a:pt x="9144" y="1516380"/>
                </a:moveTo>
                <a:lnTo>
                  <a:pt x="4572" y="1511808"/>
                </a:lnTo>
                <a:lnTo>
                  <a:pt x="9144" y="1511808"/>
                </a:lnTo>
                <a:lnTo>
                  <a:pt x="9144" y="1516380"/>
                </a:lnTo>
                <a:close/>
              </a:path>
              <a:path w="843279" h="1521460">
                <a:moveTo>
                  <a:pt x="833627" y="1516380"/>
                </a:moveTo>
                <a:lnTo>
                  <a:pt x="9144" y="1516380"/>
                </a:lnTo>
                <a:lnTo>
                  <a:pt x="9144" y="1511808"/>
                </a:lnTo>
                <a:lnTo>
                  <a:pt x="833627" y="1511808"/>
                </a:lnTo>
                <a:lnTo>
                  <a:pt x="833627" y="1516380"/>
                </a:lnTo>
                <a:close/>
              </a:path>
              <a:path w="843279" h="1521460">
                <a:moveTo>
                  <a:pt x="842772" y="1516380"/>
                </a:moveTo>
                <a:lnTo>
                  <a:pt x="833627" y="1516380"/>
                </a:lnTo>
                <a:lnTo>
                  <a:pt x="838200" y="1511808"/>
                </a:lnTo>
                <a:lnTo>
                  <a:pt x="842772" y="1511808"/>
                </a:lnTo>
                <a:lnTo>
                  <a:pt x="842772" y="1516380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89290" y="2368153"/>
            <a:ext cx="330200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信  号  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63232" y="2327148"/>
            <a:ext cx="291465" cy="50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137">
                <a:latin typeface="Times New Roman"/>
                <a:cs typeface="Times New Roman"/>
              </a:rPr>
              <a:t>X</a:t>
            </a:r>
            <a:r>
              <a:rPr dirty="0" sz="2400" spc="-1425">
                <a:latin typeface="Times New Roman"/>
                <a:cs typeface="Times New Roman"/>
              </a:rPr>
              <a:t>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baseline="-49603" sz="2100">
                <a:latin typeface="Times New Roman"/>
                <a:cs typeface="Times New Roman"/>
              </a:rPr>
              <a:t>i</a:t>
            </a:r>
            <a:endParaRPr baseline="-49603"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81444" y="2848356"/>
            <a:ext cx="463295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76871" y="2836164"/>
            <a:ext cx="473963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76871" y="2836164"/>
            <a:ext cx="474345" cy="384175"/>
          </a:xfrm>
          <a:custGeom>
            <a:avLst/>
            <a:gdLst/>
            <a:ahLst/>
            <a:cxnLst/>
            <a:rect l="l" t="t" r="r" b="b"/>
            <a:pathLst>
              <a:path w="474345" h="384175">
                <a:moveTo>
                  <a:pt x="281940" y="102108"/>
                </a:moveTo>
                <a:lnTo>
                  <a:pt x="281940" y="0"/>
                </a:lnTo>
                <a:lnTo>
                  <a:pt x="294131" y="12192"/>
                </a:lnTo>
                <a:lnTo>
                  <a:pt x="292607" y="12192"/>
                </a:lnTo>
                <a:lnTo>
                  <a:pt x="283464" y="15240"/>
                </a:lnTo>
                <a:lnTo>
                  <a:pt x="292607" y="24383"/>
                </a:lnTo>
                <a:lnTo>
                  <a:pt x="292607" y="97536"/>
                </a:lnTo>
                <a:lnTo>
                  <a:pt x="288036" y="97536"/>
                </a:lnTo>
                <a:lnTo>
                  <a:pt x="281940" y="102108"/>
                </a:lnTo>
                <a:close/>
              </a:path>
              <a:path w="474345" h="384175">
                <a:moveTo>
                  <a:pt x="292607" y="24383"/>
                </a:moveTo>
                <a:lnTo>
                  <a:pt x="283464" y="15240"/>
                </a:lnTo>
                <a:lnTo>
                  <a:pt x="292607" y="12192"/>
                </a:lnTo>
                <a:lnTo>
                  <a:pt x="292607" y="24383"/>
                </a:lnTo>
                <a:close/>
              </a:path>
              <a:path w="474345" h="384175">
                <a:moveTo>
                  <a:pt x="460247" y="192024"/>
                </a:moveTo>
                <a:lnTo>
                  <a:pt x="292607" y="24383"/>
                </a:lnTo>
                <a:lnTo>
                  <a:pt x="292607" y="12192"/>
                </a:lnTo>
                <a:lnTo>
                  <a:pt x="294131" y="12192"/>
                </a:lnTo>
                <a:lnTo>
                  <a:pt x="470915" y="188976"/>
                </a:lnTo>
                <a:lnTo>
                  <a:pt x="463295" y="188976"/>
                </a:lnTo>
                <a:lnTo>
                  <a:pt x="460247" y="192024"/>
                </a:lnTo>
                <a:close/>
              </a:path>
              <a:path w="474345" h="384175">
                <a:moveTo>
                  <a:pt x="281940" y="286512"/>
                </a:moveTo>
                <a:lnTo>
                  <a:pt x="0" y="286512"/>
                </a:lnTo>
                <a:lnTo>
                  <a:pt x="0" y="97536"/>
                </a:lnTo>
                <a:lnTo>
                  <a:pt x="281940" y="97536"/>
                </a:lnTo>
                <a:lnTo>
                  <a:pt x="281940" y="102108"/>
                </a:lnTo>
                <a:lnTo>
                  <a:pt x="9144" y="102108"/>
                </a:lnTo>
                <a:lnTo>
                  <a:pt x="4572" y="106680"/>
                </a:lnTo>
                <a:lnTo>
                  <a:pt x="9144" y="106680"/>
                </a:lnTo>
                <a:lnTo>
                  <a:pt x="9144" y="277367"/>
                </a:lnTo>
                <a:lnTo>
                  <a:pt x="4572" y="277367"/>
                </a:lnTo>
                <a:lnTo>
                  <a:pt x="9144" y="281940"/>
                </a:lnTo>
                <a:lnTo>
                  <a:pt x="281940" y="281940"/>
                </a:lnTo>
                <a:lnTo>
                  <a:pt x="281940" y="286512"/>
                </a:lnTo>
                <a:close/>
              </a:path>
              <a:path w="474345" h="384175">
                <a:moveTo>
                  <a:pt x="292607" y="106680"/>
                </a:moveTo>
                <a:lnTo>
                  <a:pt x="9144" y="106680"/>
                </a:lnTo>
                <a:lnTo>
                  <a:pt x="9144" y="102108"/>
                </a:lnTo>
                <a:lnTo>
                  <a:pt x="281940" y="102108"/>
                </a:lnTo>
                <a:lnTo>
                  <a:pt x="288036" y="97536"/>
                </a:lnTo>
                <a:lnTo>
                  <a:pt x="292607" y="97536"/>
                </a:lnTo>
                <a:lnTo>
                  <a:pt x="292607" y="106680"/>
                </a:lnTo>
                <a:close/>
              </a:path>
              <a:path w="474345" h="384175">
                <a:moveTo>
                  <a:pt x="9144" y="106680"/>
                </a:moveTo>
                <a:lnTo>
                  <a:pt x="4572" y="106680"/>
                </a:lnTo>
                <a:lnTo>
                  <a:pt x="9144" y="102108"/>
                </a:lnTo>
                <a:lnTo>
                  <a:pt x="9144" y="106680"/>
                </a:lnTo>
                <a:close/>
              </a:path>
              <a:path w="474345" h="384175">
                <a:moveTo>
                  <a:pt x="463295" y="195072"/>
                </a:moveTo>
                <a:lnTo>
                  <a:pt x="460247" y="192024"/>
                </a:lnTo>
                <a:lnTo>
                  <a:pt x="463295" y="188976"/>
                </a:lnTo>
                <a:lnTo>
                  <a:pt x="463295" y="195072"/>
                </a:lnTo>
                <a:close/>
              </a:path>
              <a:path w="474345" h="384175">
                <a:moveTo>
                  <a:pt x="470915" y="195072"/>
                </a:moveTo>
                <a:lnTo>
                  <a:pt x="463295" y="195072"/>
                </a:lnTo>
                <a:lnTo>
                  <a:pt x="463295" y="188976"/>
                </a:lnTo>
                <a:lnTo>
                  <a:pt x="470915" y="188976"/>
                </a:lnTo>
                <a:lnTo>
                  <a:pt x="473963" y="192024"/>
                </a:lnTo>
                <a:lnTo>
                  <a:pt x="470915" y="195072"/>
                </a:lnTo>
                <a:close/>
              </a:path>
              <a:path w="474345" h="384175">
                <a:moveTo>
                  <a:pt x="294132" y="371855"/>
                </a:moveTo>
                <a:lnTo>
                  <a:pt x="292607" y="371855"/>
                </a:lnTo>
                <a:lnTo>
                  <a:pt x="292607" y="359664"/>
                </a:lnTo>
                <a:lnTo>
                  <a:pt x="460247" y="192024"/>
                </a:lnTo>
                <a:lnTo>
                  <a:pt x="463295" y="195072"/>
                </a:lnTo>
                <a:lnTo>
                  <a:pt x="470915" y="195072"/>
                </a:lnTo>
                <a:lnTo>
                  <a:pt x="294132" y="371855"/>
                </a:lnTo>
                <a:close/>
              </a:path>
              <a:path w="474345" h="384175">
                <a:moveTo>
                  <a:pt x="9144" y="281940"/>
                </a:moveTo>
                <a:lnTo>
                  <a:pt x="4572" y="277367"/>
                </a:lnTo>
                <a:lnTo>
                  <a:pt x="9144" y="277367"/>
                </a:lnTo>
                <a:lnTo>
                  <a:pt x="9144" y="281940"/>
                </a:lnTo>
                <a:close/>
              </a:path>
              <a:path w="474345" h="384175">
                <a:moveTo>
                  <a:pt x="292607" y="286512"/>
                </a:moveTo>
                <a:lnTo>
                  <a:pt x="288036" y="286512"/>
                </a:lnTo>
                <a:lnTo>
                  <a:pt x="281940" y="281940"/>
                </a:lnTo>
                <a:lnTo>
                  <a:pt x="9144" y="281940"/>
                </a:lnTo>
                <a:lnTo>
                  <a:pt x="9144" y="277367"/>
                </a:lnTo>
                <a:lnTo>
                  <a:pt x="292607" y="277367"/>
                </a:lnTo>
                <a:lnTo>
                  <a:pt x="292607" y="286512"/>
                </a:lnTo>
                <a:close/>
              </a:path>
              <a:path w="474345" h="384175">
                <a:moveTo>
                  <a:pt x="281940" y="384048"/>
                </a:moveTo>
                <a:lnTo>
                  <a:pt x="281940" y="281940"/>
                </a:lnTo>
                <a:lnTo>
                  <a:pt x="288036" y="286512"/>
                </a:lnTo>
                <a:lnTo>
                  <a:pt x="292607" y="286512"/>
                </a:lnTo>
                <a:lnTo>
                  <a:pt x="292607" y="359664"/>
                </a:lnTo>
                <a:lnTo>
                  <a:pt x="283464" y="368808"/>
                </a:lnTo>
                <a:lnTo>
                  <a:pt x="292607" y="371855"/>
                </a:lnTo>
                <a:lnTo>
                  <a:pt x="294132" y="371855"/>
                </a:lnTo>
                <a:lnTo>
                  <a:pt x="281940" y="384048"/>
                </a:lnTo>
                <a:close/>
              </a:path>
              <a:path w="474345" h="384175">
                <a:moveTo>
                  <a:pt x="292607" y="371855"/>
                </a:moveTo>
                <a:lnTo>
                  <a:pt x="283464" y="368808"/>
                </a:lnTo>
                <a:lnTo>
                  <a:pt x="292607" y="359664"/>
                </a:lnTo>
                <a:lnTo>
                  <a:pt x="292607" y="371855"/>
                </a:lnTo>
                <a:close/>
              </a:path>
            </a:pathLst>
          </a:custGeom>
          <a:solidFill>
            <a:srgbClr val="46A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718552" y="3669791"/>
            <a:ext cx="21399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4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0367" y="3582923"/>
            <a:ext cx="12827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9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76844" y="2848356"/>
            <a:ext cx="283463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72271" y="2836164"/>
            <a:ext cx="475487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72271" y="2836164"/>
            <a:ext cx="475615" cy="384175"/>
          </a:xfrm>
          <a:custGeom>
            <a:avLst/>
            <a:gdLst/>
            <a:ahLst/>
            <a:cxnLst/>
            <a:rect l="l" t="t" r="r" b="b"/>
            <a:pathLst>
              <a:path w="475615" h="384175">
                <a:moveTo>
                  <a:pt x="283464" y="102108"/>
                </a:moveTo>
                <a:lnTo>
                  <a:pt x="283464" y="0"/>
                </a:lnTo>
                <a:lnTo>
                  <a:pt x="295655" y="12192"/>
                </a:lnTo>
                <a:lnTo>
                  <a:pt x="292607" y="12192"/>
                </a:lnTo>
                <a:lnTo>
                  <a:pt x="284988" y="15240"/>
                </a:lnTo>
                <a:lnTo>
                  <a:pt x="292607" y="22859"/>
                </a:lnTo>
                <a:lnTo>
                  <a:pt x="292607" y="97536"/>
                </a:lnTo>
                <a:lnTo>
                  <a:pt x="288036" y="97536"/>
                </a:lnTo>
                <a:lnTo>
                  <a:pt x="283464" y="102108"/>
                </a:lnTo>
                <a:close/>
              </a:path>
              <a:path w="475615" h="384175">
                <a:moveTo>
                  <a:pt x="292607" y="22859"/>
                </a:moveTo>
                <a:lnTo>
                  <a:pt x="284988" y="15240"/>
                </a:lnTo>
                <a:lnTo>
                  <a:pt x="292607" y="12192"/>
                </a:lnTo>
                <a:lnTo>
                  <a:pt x="292607" y="22859"/>
                </a:lnTo>
                <a:close/>
              </a:path>
              <a:path w="475615" h="384175">
                <a:moveTo>
                  <a:pt x="461771" y="192024"/>
                </a:moveTo>
                <a:lnTo>
                  <a:pt x="292607" y="22859"/>
                </a:lnTo>
                <a:lnTo>
                  <a:pt x="292607" y="12192"/>
                </a:lnTo>
                <a:lnTo>
                  <a:pt x="295655" y="12192"/>
                </a:lnTo>
                <a:lnTo>
                  <a:pt x="472439" y="188976"/>
                </a:lnTo>
                <a:lnTo>
                  <a:pt x="464819" y="188976"/>
                </a:lnTo>
                <a:lnTo>
                  <a:pt x="461771" y="192024"/>
                </a:lnTo>
                <a:close/>
              </a:path>
              <a:path w="475615" h="384175">
                <a:moveTo>
                  <a:pt x="283464" y="286512"/>
                </a:moveTo>
                <a:lnTo>
                  <a:pt x="0" y="286512"/>
                </a:lnTo>
                <a:lnTo>
                  <a:pt x="0" y="97536"/>
                </a:lnTo>
                <a:lnTo>
                  <a:pt x="283464" y="97536"/>
                </a:lnTo>
                <a:lnTo>
                  <a:pt x="283464" y="102108"/>
                </a:lnTo>
                <a:lnTo>
                  <a:pt x="10668" y="102108"/>
                </a:lnTo>
                <a:lnTo>
                  <a:pt x="4572" y="106680"/>
                </a:lnTo>
                <a:lnTo>
                  <a:pt x="10668" y="106680"/>
                </a:lnTo>
                <a:lnTo>
                  <a:pt x="10668" y="277367"/>
                </a:lnTo>
                <a:lnTo>
                  <a:pt x="4572" y="277367"/>
                </a:lnTo>
                <a:lnTo>
                  <a:pt x="10668" y="281940"/>
                </a:lnTo>
                <a:lnTo>
                  <a:pt x="283464" y="281940"/>
                </a:lnTo>
                <a:lnTo>
                  <a:pt x="283464" y="286512"/>
                </a:lnTo>
                <a:close/>
              </a:path>
              <a:path w="475615" h="384175">
                <a:moveTo>
                  <a:pt x="292607" y="106680"/>
                </a:moveTo>
                <a:lnTo>
                  <a:pt x="10668" y="106680"/>
                </a:lnTo>
                <a:lnTo>
                  <a:pt x="10668" y="102108"/>
                </a:lnTo>
                <a:lnTo>
                  <a:pt x="283464" y="102108"/>
                </a:lnTo>
                <a:lnTo>
                  <a:pt x="288036" y="97536"/>
                </a:lnTo>
                <a:lnTo>
                  <a:pt x="292607" y="97536"/>
                </a:lnTo>
                <a:lnTo>
                  <a:pt x="292607" y="106680"/>
                </a:lnTo>
                <a:close/>
              </a:path>
              <a:path w="475615" h="384175">
                <a:moveTo>
                  <a:pt x="10668" y="106680"/>
                </a:moveTo>
                <a:lnTo>
                  <a:pt x="4572" y="106680"/>
                </a:lnTo>
                <a:lnTo>
                  <a:pt x="10668" y="102108"/>
                </a:lnTo>
                <a:lnTo>
                  <a:pt x="10668" y="106680"/>
                </a:lnTo>
                <a:close/>
              </a:path>
              <a:path w="475615" h="384175">
                <a:moveTo>
                  <a:pt x="464819" y="195072"/>
                </a:moveTo>
                <a:lnTo>
                  <a:pt x="461771" y="192024"/>
                </a:lnTo>
                <a:lnTo>
                  <a:pt x="464819" y="188976"/>
                </a:lnTo>
                <a:lnTo>
                  <a:pt x="464819" y="195072"/>
                </a:lnTo>
                <a:close/>
              </a:path>
              <a:path w="475615" h="384175">
                <a:moveTo>
                  <a:pt x="472439" y="195072"/>
                </a:moveTo>
                <a:lnTo>
                  <a:pt x="464819" y="195072"/>
                </a:lnTo>
                <a:lnTo>
                  <a:pt x="464819" y="188976"/>
                </a:lnTo>
                <a:lnTo>
                  <a:pt x="472439" y="188976"/>
                </a:lnTo>
                <a:lnTo>
                  <a:pt x="475487" y="192024"/>
                </a:lnTo>
                <a:lnTo>
                  <a:pt x="472439" y="195072"/>
                </a:lnTo>
                <a:close/>
              </a:path>
              <a:path w="475615" h="384175">
                <a:moveTo>
                  <a:pt x="295656" y="371855"/>
                </a:moveTo>
                <a:lnTo>
                  <a:pt x="292607" y="371855"/>
                </a:lnTo>
                <a:lnTo>
                  <a:pt x="292607" y="361188"/>
                </a:lnTo>
                <a:lnTo>
                  <a:pt x="461771" y="192024"/>
                </a:lnTo>
                <a:lnTo>
                  <a:pt x="464819" y="195072"/>
                </a:lnTo>
                <a:lnTo>
                  <a:pt x="472439" y="195072"/>
                </a:lnTo>
                <a:lnTo>
                  <a:pt x="295656" y="371855"/>
                </a:lnTo>
                <a:close/>
              </a:path>
              <a:path w="475615" h="384175">
                <a:moveTo>
                  <a:pt x="10668" y="281940"/>
                </a:moveTo>
                <a:lnTo>
                  <a:pt x="4572" y="277367"/>
                </a:lnTo>
                <a:lnTo>
                  <a:pt x="10668" y="277367"/>
                </a:lnTo>
                <a:lnTo>
                  <a:pt x="10668" y="281940"/>
                </a:lnTo>
                <a:close/>
              </a:path>
              <a:path w="475615" h="384175">
                <a:moveTo>
                  <a:pt x="292607" y="286512"/>
                </a:moveTo>
                <a:lnTo>
                  <a:pt x="288036" y="286512"/>
                </a:lnTo>
                <a:lnTo>
                  <a:pt x="283464" y="281940"/>
                </a:lnTo>
                <a:lnTo>
                  <a:pt x="10668" y="281940"/>
                </a:lnTo>
                <a:lnTo>
                  <a:pt x="10668" y="277367"/>
                </a:lnTo>
                <a:lnTo>
                  <a:pt x="292607" y="277367"/>
                </a:lnTo>
                <a:lnTo>
                  <a:pt x="292607" y="286512"/>
                </a:lnTo>
                <a:close/>
              </a:path>
              <a:path w="475615" h="384175">
                <a:moveTo>
                  <a:pt x="283464" y="384048"/>
                </a:moveTo>
                <a:lnTo>
                  <a:pt x="283464" y="281940"/>
                </a:lnTo>
                <a:lnTo>
                  <a:pt x="288036" y="286512"/>
                </a:lnTo>
                <a:lnTo>
                  <a:pt x="292607" y="286512"/>
                </a:lnTo>
                <a:lnTo>
                  <a:pt x="292607" y="361188"/>
                </a:lnTo>
                <a:lnTo>
                  <a:pt x="284988" y="368808"/>
                </a:lnTo>
                <a:lnTo>
                  <a:pt x="292607" y="371855"/>
                </a:lnTo>
                <a:lnTo>
                  <a:pt x="295656" y="371855"/>
                </a:lnTo>
                <a:lnTo>
                  <a:pt x="283464" y="384048"/>
                </a:lnTo>
                <a:close/>
              </a:path>
              <a:path w="475615" h="384175">
                <a:moveTo>
                  <a:pt x="292607" y="371855"/>
                </a:moveTo>
                <a:lnTo>
                  <a:pt x="284988" y="368808"/>
                </a:lnTo>
                <a:lnTo>
                  <a:pt x="292607" y="361188"/>
                </a:lnTo>
                <a:lnTo>
                  <a:pt x="292607" y="371855"/>
                </a:lnTo>
                <a:close/>
              </a:path>
            </a:pathLst>
          </a:custGeom>
          <a:solidFill>
            <a:srgbClr val="46A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35567" y="2310383"/>
            <a:ext cx="842772" cy="1406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35567" y="2310383"/>
            <a:ext cx="843280" cy="1407160"/>
          </a:xfrm>
          <a:custGeom>
            <a:avLst/>
            <a:gdLst/>
            <a:ahLst/>
            <a:cxnLst/>
            <a:rect l="l" t="t" r="r" b="b"/>
            <a:pathLst>
              <a:path w="843279" h="1407160">
                <a:moveTo>
                  <a:pt x="841247" y="1406651"/>
                </a:moveTo>
                <a:lnTo>
                  <a:pt x="1524" y="1406651"/>
                </a:lnTo>
                <a:lnTo>
                  <a:pt x="0" y="1405127"/>
                </a:lnTo>
                <a:lnTo>
                  <a:pt x="0" y="1524"/>
                </a:lnTo>
                <a:lnTo>
                  <a:pt x="1524" y="0"/>
                </a:lnTo>
                <a:lnTo>
                  <a:pt x="841247" y="0"/>
                </a:lnTo>
                <a:lnTo>
                  <a:pt x="842772" y="1524"/>
                </a:lnTo>
                <a:lnTo>
                  <a:pt x="84277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397508"/>
                </a:lnTo>
                <a:lnTo>
                  <a:pt x="4572" y="1397508"/>
                </a:lnTo>
                <a:lnTo>
                  <a:pt x="9144" y="1402080"/>
                </a:lnTo>
                <a:lnTo>
                  <a:pt x="842772" y="1402080"/>
                </a:lnTo>
                <a:lnTo>
                  <a:pt x="842772" y="1405127"/>
                </a:lnTo>
                <a:lnTo>
                  <a:pt x="841247" y="1406651"/>
                </a:lnTo>
                <a:close/>
              </a:path>
              <a:path w="843279" h="140716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843279" h="1407160">
                <a:moveTo>
                  <a:pt x="833627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833627" y="4572"/>
                </a:lnTo>
                <a:lnTo>
                  <a:pt x="833627" y="9144"/>
                </a:lnTo>
                <a:close/>
              </a:path>
              <a:path w="843279" h="1407160">
                <a:moveTo>
                  <a:pt x="833627" y="1402080"/>
                </a:moveTo>
                <a:lnTo>
                  <a:pt x="833627" y="4572"/>
                </a:lnTo>
                <a:lnTo>
                  <a:pt x="838200" y="9144"/>
                </a:lnTo>
                <a:lnTo>
                  <a:pt x="842772" y="9144"/>
                </a:lnTo>
                <a:lnTo>
                  <a:pt x="842772" y="1397508"/>
                </a:lnTo>
                <a:lnTo>
                  <a:pt x="838200" y="1397508"/>
                </a:lnTo>
                <a:lnTo>
                  <a:pt x="833627" y="1402080"/>
                </a:lnTo>
                <a:close/>
              </a:path>
              <a:path w="843279" h="1407160">
                <a:moveTo>
                  <a:pt x="842772" y="9144"/>
                </a:moveTo>
                <a:lnTo>
                  <a:pt x="838200" y="9144"/>
                </a:lnTo>
                <a:lnTo>
                  <a:pt x="833627" y="4572"/>
                </a:lnTo>
                <a:lnTo>
                  <a:pt x="842772" y="4572"/>
                </a:lnTo>
                <a:lnTo>
                  <a:pt x="842772" y="9144"/>
                </a:lnTo>
                <a:close/>
              </a:path>
              <a:path w="843279" h="1407160">
                <a:moveTo>
                  <a:pt x="9144" y="1402080"/>
                </a:moveTo>
                <a:lnTo>
                  <a:pt x="4572" y="1397508"/>
                </a:lnTo>
                <a:lnTo>
                  <a:pt x="9144" y="1397508"/>
                </a:lnTo>
                <a:lnTo>
                  <a:pt x="9144" y="1402080"/>
                </a:lnTo>
                <a:close/>
              </a:path>
              <a:path w="843279" h="1407160">
                <a:moveTo>
                  <a:pt x="833627" y="1402080"/>
                </a:moveTo>
                <a:lnTo>
                  <a:pt x="9144" y="1402080"/>
                </a:lnTo>
                <a:lnTo>
                  <a:pt x="9144" y="1397508"/>
                </a:lnTo>
                <a:lnTo>
                  <a:pt x="833627" y="1397508"/>
                </a:lnTo>
                <a:lnTo>
                  <a:pt x="833627" y="1402080"/>
                </a:lnTo>
                <a:close/>
              </a:path>
              <a:path w="843279" h="1407160">
                <a:moveTo>
                  <a:pt x="842772" y="1402080"/>
                </a:moveTo>
                <a:lnTo>
                  <a:pt x="833627" y="1402080"/>
                </a:lnTo>
                <a:lnTo>
                  <a:pt x="838200" y="1397508"/>
                </a:lnTo>
                <a:lnTo>
                  <a:pt x="842772" y="1397508"/>
                </a:lnTo>
                <a:lnTo>
                  <a:pt x="842772" y="1402080"/>
                </a:lnTo>
                <a:close/>
              </a:path>
            </a:pathLst>
          </a:custGeom>
          <a:solidFill>
            <a:srgbClr val="7C6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982471" y="2695575"/>
            <a:ext cx="330200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负  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25103" y="2327148"/>
            <a:ext cx="334645" cy="50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129">
                <a:latin typeface="Times New Roman"/>
                <a:cs typeface="Times New Roman"/>
              </a:rPr>
              <a:t>X</a:t>
            </a:r>
            <a:r>
              <a:rPr dirty="0" sz="2400" spc="-1420">
                <a:latin typeface="Times New Roman"/>
                <a:cs typeface="Times New Roman"/>
              </a:rPr>
              <a:t>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baseline="-49603" sz="2100">
                <a:latin typeface="Times New Roman"/>
                <a:cs typeface="Times New Roman"/>
              </a:rPr>
              <a:t>o</a:t>
            </a:r>
            <a:endParaRPr baseline="-49603"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02" y="556828"/>
            <a:ext cx="2882265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/>
              <a:t>1.5</a:t>
            </a:r>
            <a:r>
              <a:rPr dirty="0" sz="3200" spc="-95"/>
              <a:t> </a:t>
            </a:r>
            <a:r>
              <a:rPr dirty="0" sz="3200" spc="10"/>
              <a:t>频谱与带宽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47305" y="5633370"/>
            <a:ext cx="2052955" cy="0"/>
          </a:xfrm>
          <a:custGeom>
            <a:avLst/>
            <a:gdLst/>
            <a:ahLst/>
            <a:cxnLst/>
            <a:rect l="l" t="t" r="r" b="b"/>
            <a:pathLst>
              <a:path w="2052954" h="0">
                <a:moveTo>
                  <a:pt x="0" y="0"/>
                </a:moveTo>
                <a:lnTo>
                  <a:pt x="2052351" y="0"/>
                </a:lnTo>
              </a:path>
            </a:pathLst>
          </a:custGeom>
          <a:ln w="172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05603" y="5131816"/>
            <a:ext cx="1319530" cy="453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 spc="-1015" i="1">
                <a:latin typeface="Times New Roman"/>
                <a:cs typeface="Times New Roman"/>
              </a:rPr>
              <a:t></a:t>
            </a:r>
            <a:r>
              <a:rPr dirty="0" sz="2900" spc="215" i="1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(rad/s)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6608" y="5625592"/>
            <a:ext cx="2039620" cy="453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5780" algn="l"/>
              </a:tabLst>
            </a:pPr>
            <a:r>
              <a:rPr dirty="0" sz="2750" spc="-765">
                <a:latin typeface="Times New Roman"/>
                <a:cs typeface="Times New Roman"/>
              </a:rPr>
              <a:t>2</a:t>
            </a:r>
            <a:r>
              <a:rPr dirty="0" sz="2900" spc="-765" i="1">
                <a:latin typeface="Times New Roman"/>
                <a:cs typeface="Times New Roman"/>
              </a:rPr>
              <a:t>	</a:t>
            </a:r>
            <a:r>
              <a:rPr dirty="0" sz="2750" spc="-15">
                <a:latin typeface="Times New Roman"/>
                <a:cs typeface="Times New Roman"/>
              </a:rPr>
              <a:t>(rad/cycle)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0456" y="5371846"/>
            <a:ext cx="113284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55">
                <a:latin typeface="Times New Roman"/>
                <a:cs typeface="Times New Roman"/>
              </a:rPr>
              <a:t>f </a:t>
            </a:r>
            <a:r>
              <a:rPr dirty="0" sz="2750" spc="25">
                <a:latin typeface="Times New Roman"/>
                <a:cs typeface="Times New Roman"/>
              </a:rPr>
              <a:t>(Hz)</a:t>
            </a:r>
            <a:r>
              <a:rPr dirty="0" sz="2750" spc="-20">
                <a:latin typeface="Times New Roman"/>
                <a:cs typeface="Times New Roman"/>
              </a:rPr>
              <a:t> </a:t>
            </a:r>
            <a:r>
              <a:rPr dirty="0" sz="2750" spc="-1245">
                <a:latin typeface="Times New Roman"/>
                <a:cs typeface="Times New Roman"/>
              </a:rPr>
              <a:t>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3892" y="1851660"/>
            <a:ext cx="988060" cy="941069"/>
          </a:xfrm>
          <a:custGeom>
            <a:avLst/>
            <a:gdLst/>
            <a:ahLst/>
            <a:cxnLst/>
            <a:rect l="l" t="t" r="r" b="b"/>
            <a:pathLst>
              <a:path w="988060" h="941069">
                <a:moveTo>
                  <a:pt x="493775" y="941069"/>
                </a:moveTo>
                <a:lnTo>
                  <a:pt x="445008" y="938212"/>
                </a:lnTo>
                <a:lnTo>
                  <a:pt x="370332" y="925829"/>
                </a:lnTo>
                <a:lnTo>
                  <a:pt x="321564" y="910589"/>
                </a:lnTo>
                <a:lnTo>
                  <a:pt x="271272" y="891539"/>
                </a:lnTo>
                <a:lnTo>
                  <a:pt x="222503" y="863917"/>
                </a:lnTo>
                <a:lnTo>
                  <a:pt x="172212" y="828674"/>
                </a:lnTo>
                <a:lnTo>
                  <a:pt x="147828" y="805814"/>
                </a:lnTo>
                <a:lnTo>
                  <a:pt x="135636" y="795337"/>
                </a:lnTo>
                <a:lnTo>
                  <a:pt x="111252" y="767714"/>
                </a:lnTo>
                <a:lnTo>
                  <a:pt x="86867" y="737234"/>
                </a:lnTo>
                <a:lnTo>
                  <a:pt x="74675" y="719137"/>
                </a:lnTo>
                <a:lnTo>
                  <a:pt x="71628" y="712469"/>
                </a:lnTo>
                <a:lnTo>
                  <a:pt x="67056" y="707707"/>
                </a:lnTo>
                <a:lnTo>
                  <a:pt x="60959" y="696277"/>
                </a:lnTo>
                <a:lnTo>
                  <a:pt x="54863" y="685799"/>
                </a:lnTo>
                <a:lnTo>
                  <a:pt x="51816" y="681037"/>
                </a:lnTo>
                <a:lnTo>
                  <a:pt x="50291" y="676274"/>
                </a:lnTo>
                <a:lnTo>
                  <a:pt x="47244" y="673417"/>
                </a:lnTo>
                <a:lnTo>
                  <a:pt x="44195" y="663892"/>
                </a:lnTo>
                <a:lnTo>
                  <a:pt x="41148" y="659129"/>
                </a:lnTo>
                <a:lnTo>
                  <a:pt x="39624" y="655319"/>
                </a:lnTo>
                <a:lnTo>
                  <a:pt x="30479" y="630554"/>
                </a:lnTo>
                <a:lnTo>
                  <a:pt x="24383" y="617219"/>
                </a:lnTo>
                <a:lnTo>
                  <a:pt x="22859" y="610552"/>
                </a:lnTo>
                <a:lnTo>
                  <a:pt x="19812" y="602932"/>
                </a:lnTo>
                <a:lnTo>
                  <a:pt x="18287" y="595312"/>
                </a:lnTo>
                <a:lnTo>
                  <a:pt x="15240" y="587692"/>
                </a:lnTo>
                <a:lnTo>
                  <a:pt x="13716" y="581977"/>
                </a:lnTo>
                <a:lnTo>
                  <a:pt x="12191" y="577214"/>
                </a:lnTo>
                <a:lnTo>
                  <a:pt x="10667" y="571499"/>
                </a:lnTo>
                <a:lnTo>
                  <a:pt x="9144" y="563879"/>
                </a:lnTo>
                <a:lnTo>
                  <a:pt x="9144" y="554354"/>
                </a:lnTo>
                <a:lnTo>
                  <a:pt x="7620" y="544829"/>
                </a:lnTo>
                <a:lnTo>
                  <a:pt x="6095" y="533399"/>
                </a:lnTo>
                <a:lnTo>
                  <a:pt x="3048" y="521017"/>
                </a:lnTo>
                <a:lnTo>
                  <a:pt x="1524" y="495299"/>
                </a:lnTo>
                <a:lnTo>
                  <a:pt x="0" y="482917"/>
                </a:lnTo>
                <a:lnTo>
                  <a:pt x="0" y="458152"/>
                </a:lnTo>
                <a:lnTo>
                  <a:pt x="1524" y="444817"/>
                </a:lnTo>
                <a:lnTo>
                  <a:pt x="3048" y="420052"/>
                </a:lnTo>
                <a:lnTo>
                  <a:pt x="6095" y="407669"/>
                </a:lnTo>
                <a:lnTo>
                  <a:pt x="7620" y="396239"/>
                </a:lnTo>
                <a:lnTo>
                  <a:pt x="9144" y="386714"/>
                </a:lnTo>
                <a:lnTo>
                  <a:pt x="9144" y="377189"/>
                </a:lnTo>
                <a:lnTo>
                  <a:pt x="10667" y="369569"/>
                </a:lnTo>
                <a:lnTo>
                  <a:pt x="13716" y="358139"/>
                </a:lnTo>
                <a:lnTo>
                  <a:pt x="15240" y="353377"/>
                </a:lnTo>
                <a:lnTo>
                  <a:pt x="18287" y="345757"/>
                </a:lnTo>
                <a:lnTo>
                  <a:pt x="19812" y="338137"/>
                </a:lnTo>
                <a:lnTo>
                  <a:pt x="22859" y="330517"/>
                </a:lnTo>
                <a:lnTo>
                  <a:pt x="24383" y="322897"/>
                </a:lnTo>
                <a:lnTo>
                  <a:pt x="30479" y="308609"/>
                </a:lnTo>
                <a:lnTo>
                  <a:pt x="41148" y="281939"/>
                </a:lnTo>
                <a:lnTo>
                  <a:pt x="44195" y="277177"/>
                </a:lnTo>
                <a:lnTo>
                  <a:pt x="45720" y="270509"/>
                </a:lnTo>
                <a:lnTo>
                  <a:pt x="47244" y="267652"/>
                </a:lnTo>
                <a:lnTo>
                  <a:pt x="50291" y="264794"/>
                </a:lnTo>
                <a:lnTo>
                  <a:pt x="51816" y="260032"/>
                </a:lnTo>
                <a:lnTo>
                  <a:pt x="54863" y="255269"/>
                </a:lnTo>
                <a:lnTo>
                  <a:pt x="60959" y="244792"/>
                </a:lnTo>
                <a:lnTo>
                  <a:pt x="67056" y="232409"/>
                </a:lnTo>
                <a:lnTo>
                  <a:pt x="71628" y="228599"/>
                </a:lnTo>
                <a:lnTo>
                  <a:pt x="74675" y="221932"/>
                </a:lnTo>
                <a:lnTo>
                  <a:pt x="86867" y="203834"/>
                </a:lnTo>
                <a:lnTo>
                  <a:pt x="99059" y="186689"/>
                </a:lnTo>
                <a:lnTo>
                  <a:pt x="111252" y="173354"/>
                </a:lnTo>
                <a:lnTo>
                  <a:pt x="123444" y="158114"/>
                </a:lnTo>
                <a:lnTo>
                  <a:pt x="147828" y="133349"/>
                </a:lnTo>
                <a:lnTo>
                  <a:pt x="161544" y="122872"/>
                </a:lnTo>
                <a:lnTo>
                  <a:pt x="173736" y="112394"/>
                </a:lnTo>
                <a:lnTo>
                  <a:pt x="222503" y="77152"/>
                </a:lnTo>
                <a:lnTo>
                  <a:pt x="272796" y="49529"/>
                </a:lnTo>
                <a:lnTo>
                  <a:pt x="345948" y="20954"/>
                </a:lnTo>
                <a:lnTo>
                  <a:pt x="370332" y="15239"/>
                </a:lnTo>
                <a:lnTo>
                  <a:pt x="396240" y="8572"/>
                </a:lnTo>
                <a:lnTo>
                  <a:pt x="445008" y="2857"/>
                </a:lnTo>
                <a:lnTo>
                  <a:pt x="493775" y="0"/>
                </a:lnTo>
                <a:lnTo>
                  <a:pt x="518159" y="952"/>
                </a:lnTo>
                <a:lnTo>
                  <a:pt x="544067" y="2857"/>
                </a:lnTo>
                <a:lnTo>
                  <a:pt x="592835" y="8572"/>
                </a:lnTo>
                <a:lnTo>
                  <a:pt x="641604" y="20954"/>
                </a:lnTo>
                <a:lnTo>
                  <a:pt x="646785" y="22859"/>
                </a:lnTo>
                <a:lnTo>
                  <a:pt x="469391" y="22859"/>
                </a:lnTo>
                <a:lnTo>
                  <a:pt x="446532" y="23812"/>
                </a:lnTo>
                <a:lnTo>
                  <a:pt x="422148" y="26669"/>
                </a:lnTo>
                <a:lnTo>
                  <a:pt x="399288" y="31432"/>
                </a:lnTo>
                <a:lnTo>
                  <a:pt x="374904" y="36194"/>
                </a:lnTo>
                <a:lnTo>
                  <a:pt x="352043" y="41909"/>
                </a:lnTo>
                <a:lnTo>
                  <a:pt x="329183" y="51434"/>
                </a:lnTo>
                <a:lnTo>
                  <a:pt x="304799" y="59054"/>
                </a:lnTo>
                <a:lnTo>
                  <a:pt x="281940" y="69532"/>
                </a:lnTo>
                <a:lnTo>
                  <a:pt x="257556" y="81914"/>
                </a:lnTo>
                <a:lnTo>
                  <a:pt x="245363" y="89534"/>
                </a:lnTo>
                <a:lnTo>
                  <a:pt x="234695" y="95249"/>
                </a:lnTo>
                <a:lnTo>
                  <a:pt x="210312" y="112394"/>
                </a:lnTo>
                <a:lnTo>
                  <a:pt x="198120" y="121919"/>
                </a:lnTo>
                <a:lnTo>
                  <a:pt x="187452" y="130492"/>
                </a:lnTo>
                <a:lnTo>
                  <a:pt x="175259" y="140017"/>
                </a:lnTo>
                <a:lnTo>
                  <a:pt x="163067" y="150494"/>
                </a:lnTo>
                <a:lnTo>
                  <a:pt x="150875" y="162877"/>
                </a:lnTo>
                <a:lnTo>
                  <a:pt x="140208" y="175259"/>
                </a:lnTo>
                <a:lnTo>
                  <a:pt x="128016" y="186689"/>
                </a:lnTo>
                <a:lnTo>
                  <a:pt x="115824" y="201929"/>
                </a:lnTo>
                <a:lnTo>
                  <a:pt x="105156" y="217169"/>
                </a:lnTo>
                <a:lnTo>
                  <a:pt x="99059" y="224789"/>
                </a:lnTo>
                <a:lnTo>
                  <a:pt x="89916" y="239077"/>
                </a:lnTo>
                <a:lnTo>
                  <a:pt x="86867" y="244792"/>
                </a:lnTo>
                <a:lnTo>
                  <a:pt x="74675" y="266699"/>
                </a:lnTo>
                <a:lnTo>
                  <a:pt x="68579" y="275272"/>
                </a:lnTo>
                <a:lnTo>
                  <a:pt x="65532" y="281939"/>
                </a:lnTo>
                <a:lnTo>
                  <a:pt x="62483" y="290512"/>
                </a:lnTo>
                <a:lnTo>
                  <a:pt x="59436" y="295274"/>
                </a:lnTo>
                <a:lnTo>
                  <a:pt x="54863" y="305752"/>
                </a:lnTo>
                <a:lnTo>
                  <a:pt x="45720" y="330517"/>
                </a:lnTo>
                <a:lnTo>
                  <a:pt x="44195" y="338137"/>
                </a:lnTo>
                <a:lnTo>
                  <a:pt x="41148" y="345757"/>
                </a:lnTo>
                <a:lnTo>
                  <a:pt x="38100" y="351472"/>
                </a:lnTo>
                <a:lnTo>
                  <a:pt x="36575" y="360997"/>
                </a:lnTo>
                <a:lnTo>
                  <a:pt x="33528" y="369569"/>
                </a:lnTo>
                <a:lnTo>
                  <a:pt x="33528" y="374332"/>
                </a:lnTo>
                <a:lnTo>
                  <a:pt x="32003" y="380999"/>
                </a:lnTo>
                <a:lnTo>
                  <a:pt x="30479" y="389572"/>
                </a:lnTo>
                <a:lnTo>
                  <a:pt x="27432" y="411479"/>
                </a:lnTo>
                <a:lnTo>
                  <a:pt x="22859" y="447674"/>
                </a:lnTo>
                <a:lnTo>
                  <a:pt x="22859" y="493394"/>
                </a:lnTo>
                <a:lnTo>
                  <a:pt x="27432" y="529589"/>
                </a:lnTo>
                <a:lnTo>
                  <a:pt x="30479" y="551497"/>
                </a:lnTo>
                <a:lnTo>
                  <a:pt x="32003" y="560069"/>
                </a:lnTo>
                <a:lnTo>
                  <a:pt x="33528" y="566737"/>
                </a:lnTo>
                <a:lnTo>
                  <a:pt x="33528" y="572452"/>
                </a:lnTo>
                <a:lnTo>
                  <a:pt x="35052" y="577214"/>
                </a:lnTo>
                <a:lnTo>
                  <a:pt x="36575" y="580072"/>
                </a:lnTo>
                <a:lnTo>
                  <a:pt x="38100" y="587692"/>
                </a:lnTo>
                <a:lnTo>
                  <a:pt x="44195" y="602932"/>
                </a:lnTo>
                <a:lnTo>
                  <a:pt x="45720" y="610552"/>
                </a:lnTo>
                <a:lnTo>
                  <a:pt x="54863" y="635317"/>
                </a:lnTo>
                <a:lnTo>
                  <a:pt x="59436" y="645794"/>
                </a:lnTo>
                <a:lnTo>
                  <a:pt x="62483" y="650557"/>
                </a:lnTo>
                <a:lnTo>
                  <a:pt x="65532" y="659129"/>
                </a:lnTo>
                <a:lnTo>
                  <a:pt x="68579" y="665797"/>
                </a:lnTo>
                <a:lnTo>
                  <a:pt x="74675" y="674369"/>
                </a:lnTo>
                <a:lnTo>
                  <a:pt x="86867" y="696277"/>
                </a:lnTo>
                <a:lnTo>
                  <a:pt x="89916" y="701992"/>
                </a:lnTo>
                <a:lnTo>
                  <a:pt x="99059" y="716279"/>
                </a:lnTo>
                <a:lnTo>
                  <a:pt x="105156" y="723899"/>
                </a:lnTo>
                <a:lnTo>
                  <a:pt x="115824" y="739139"/>
                </a:lnTo>
                <a:lnTo>
                  <a:pt x="163067" y="790574"/>
                </a:lnTo>
                <a:lnTo>
                  <a:pt x="187452" y="810577"/>
                </a:lnTo>
                <a:lnTo>
                  <a:pt x="199644" y="821054"/>
                </a:lnTo>
                <a:lnTo>
                  <a:pt x="234695" y="845819"/>
                </a:lnTo>
                <a:lnTo>
                  <a:pt x="281940" y="871537"/>
                </a:lnTo>
                <a:lnTo>
                  <a:pt x="329183" y="891539"/>
                </a:lnTo>
                <a:lnTo>
                  <a:pt x="376427" y="904874"/>
                </a:lnTo>
                <a:lnTo>
                  <a:pt x="423672" y="914399"/>
                </a:lnTo>
                <a:lnTo>
                  <a:pt x="470916" y="918209"/>
                </a:lnTo>
                <a:lnTo>
                  <a:pt x="646737" y="918209"/>
                </a:lnTo>
                <a:lnTo>
                  <a:pt x="641604" y="920114"/>
                </a:lnTo>
                <a:lnTo>
                  <a:pt x="592835" y="932497"/>
                </a:lnTo>
                <a:lnTo>
                  <a:pt x="542543" y="938212"/>
                </a:lnTo>
                <a:lnTo>
                  <a:pt x="493775" y="941069"/>
                </a:lnTo>
                <a:close/>
              </a:path>
              <a:path w="988060" h="941069">
                <a:moveTo>
                  <a:pt x="965981" y="470534"/>
                </a:moveTo>
                <a:lnTo>
                  <a:pt x="963167" y="447674"/>
                </a:lnTo>
                <a:lnTo>
                  <a:pt x="960119" y="421957"/>
                </a:lnTo>
                <a:lnTo>
                  <a:pt x="960119" y="411479"/>
                </a:lnTo>
                <a:lnTo>
                  <a:pt x="958596" y="399097"/>
                </a:lnTo>
                <a:lnTo>
                  <a:pt x="955548" y="380999"/>
                </a:lnTo>
                <a:lnTo>
                  <a:pt x="955548" y="374332"/>
                </a:lnTo>
                <a:lnTo>
                  <a:pt x="954024" y="368617"/>
                </a:lnTo>
                <a:lnTo>
                  <a:pt x="950975" y="359092"/>
                </a:lnTo>
                <a:lnTo>
                  <a:pt x="949451" y="353377"/>
                </a:lnTo>
                <a:lnTo>
                  <a:pt x="946404" y="345757"/>
                </a:lnTo>
                <a:lnTo>
                  <a:pt x="944880" y="338137"/>
                </a:lnTo>
                <a:lnTo>
                  <a:pt x="941832" y="330517"/>
                </a:lnTo>
                <a:lnTo>
                  <a:pt x="932688" y="305752"/>
                </a:lnTo>
                <a:lnTo>
                  <a:pt x="928116" y="295274"/>
                </a:lnTo>
                <a:lnTo>
                  <a:pt x="926591" y="290512"/>
                </a:lnTo>
                <a:lnTo>
                  <a:pt x="923543" y="285749"/>
                </a:lnTo>
                <a:lnTo>
                  <a:pt x="922019" y="281939"/>
                </a:lnTo>
                <a:lnTo>
                  <a:pt x="918972" y="275272"/>
                </a:lnTo>
                <a:lnTo>
                  <a:pt x="915924" y="270509"/>
                </a:lnTo>
                <a:lnTo>
                  <a:pt x="914399" y="266699"/>
                </a:lnTo>
                <a:lnTo>
                  <a:pt x="906780" y="255269"/>
                </a:lnTo>
                <a:lnTo>
                  <a:pt x="900683" y="244792"/>
                </a:lnTo>
                <a:lnTo>
                  <a:pt x="897635" y="239077"/>
                </a:lnTo>
                <a:lnTo>
                  <a:pt x="888491" y="224789"/>
                </a:lnTo>
                <a:lnTo>
                  <a:pt x="882396" y="217169"/>
                </a:lnTo>
                <a:lnTo>
                  <a:pt x="871727" y="201929"/>
                </a:lnTo>
                <a:lnTo>
                  <a:pt x="859535" y="186689"/>
                </a:lnTo>
                <a:lnTo>
                  <a:pt x="847343" y="173354"/>
                </a:lnTo>
                <a:lnTo>
                  <a:pt x="824483" y="150494"/>
                </a:lnTo>
                <a:lnTo>
                  <a:pt x="800099" y="129539"/>
                </a:lnTo>
                <a:lnTo>
                  <a:pt x="789432" y="120014"/>
                </a:lnTo>
                <a:lnTo>
                  <a:pt x="777240" y="112394"/>
                </a:lnTo>
                <a:lnTo>
                  <a:pt x="752856" y="95249"/>
                </a:lnTo>
                <a:lnTo>
                  <a:pt x="742188" y="89534"/>
                </a:lnTo>
                <a:lnTo>
                  <a:pt x="705611" y="69532"/>
                </a:lnTo>
                <a:lnTo>
                  <a:pt x="658367" y="49529"/>
                </a:lnTo>
                <a:lnTo>
                  <a:pt x="611124" y="36194"/>
                </a:lnTo>
                <a:lnTo>
                  <a:pt x="563880" y="26669"/>
                </a:lnTo>
                <a:lnTo>
                  <a:pt x="516635" y="22859"/>
                </a:lnTo>
                <a:lnTo>
                  <a:pt x="646785" y="22859"/>
                </a:lnTo>
                <a:lnTo>
                  <a:pt x="667511" y="30479"/>
                </a:lnTo>
                <a:lnTo>
                  <a:pt x="691896" y="39052"/>
                </a:lnTo>
                <a:lnTo>
                  <a:pt x="716280" y="49529"/>
                </a:lnTo>
                <a:lnTo>
                  <a:pt x="740664" y="63817"/>
                </a:lnTo>
                <a:lnTo>
                  <a:pt x="752856" y="69532"/>
                </a:lnTo>
                <a:lnTo>
                  <a:pt x="765048" y="77152"/>
                </a:lnTo>
                <a:lnTo>
                  <a:pt x="815340" y="112394"/>
                </a:lnTo>
                <a:lnTo>
                  <a:pt x="851916" y="145732"/>
                </a:lnTo>
                <a:lnTo>
                  <a:pt x="900683" y="203834"/>
                </a:lnTo>
                <a:lnTo>
                  <a:pt x="906780" y="213359"/>
                </a:lnTo>
                <a:lnTo>
                  <a:pt x="914399" y="221932"/>
                </a:lnTo>
                <a:lnTo>
                  <a:pt x="917448" y="228599"/>
                </a:lnTo>
                <a:lnTo>
                  <a:pt x="920496" y="232409"/>
                </a:lnTo>
                <a:lnTo>
                  <a:pt x="926591" y="244792"/>
                </a:lnTo>
                <a:lnTo>
                  <a:pt x="932688" y="255269"/>
                </a:lnTo>
                <a:lnTo>
                  <a:pt x="938783" y="264794"/>
                </a:lnTo>
                <a:lnTo>
                  <a:pt x="940308" y="267652"/>
                </a:lnTo>
                <a:lnTo>
                  <a:pt x="941832" y="272414"/>
                </a:lnTo>
                <a:lnTo>
                  <a:pt x="944880" y="277177"/>
                </a:lnTo>
                <a:lnTo>
                  <a:pt x="947927" y="285749"/>
                </a:lnTo>
                <a:lnTo>
                  <a:pt x="952499" y="297179"/>
                </a:lnTo>
                <a:lnTo>
                  <a:pt x="958596" y="310514"/>
                </a:lnTo>
                <a:lnTo>
                  <a:pt x="963167" y="322897"/>
                </a:lnTo>
                <a:lnTo>
                  <a:pt x="966216" y="330517"/>
                </a:lnTo>
                <a:lnTo>
                  <a:pt x="967740" y="338137"/>
                </a:lnTo>
                <a:lnTo>
                  <a:pt x="970788" y="345757"/>
                </a:lnTo>
                <a:lnTo>
                  <a:pt x="972311" y="354329"/>
                </a:lnTo>
                <a:lnTo>
                  <a:pt x="975359" y="363854"/>
                </a:lnTo>
                <a:lnTo>
                  <a:pt x="976883" y="369569"/>
                </a:lnTo>
                <a:lnTo>
                  <a:pt x="978408" y="377189"/>
                </a:lnTo>
                <a:lnTo>
                  <a:pt x="979932" y="386714"/>
                </a:lnTo>
                <a:lnTo>
                  <a:pt x="979932" y="397192"/>
                </a:lnTo>
                <a:lnTo>
                  <a:pt x="981456" y="407669"/>
                </a:lnTo>
                <a:lnTo>
                  <a:pt x="982980" y="420052"/>
                </a:lnTo>
                <a:lnTo>
                  <a:pt x="986027" y="445769"/>
                </a:lnTo>
                <a:lnTo>
                  <a:pt x="986027" y="457199"/>
                </a:lnTo>
                <a:lnTo>
                  <a:pt x="987551" y="468629"/>
                </a:lnTo>
                <a:lnTo>
                  <a:pt x="966216" y="468629"/>
                </a:lnTo>
                <a:lnTo>
                  <a:pt x="965981" y="470534"/>
                </a:lnTo>
                <a:close/>
              </a:path>
              <a:path w="988060" h="941069">
                <a:moveTo>
                  <a:pt x="966216" y="472439"/>
                </a:moveTo>
                <a:lnTo>
                  <a:pt x="965981" y="470534"/>
                </a:lnTo>
                <a:lnTo>
                  <a:pt x="966216" y="468629"/>
                </a:lnTo>
                <a:lnTo>
                  <a:pt x="966216" y="472439"/>
                </a:lnTo>
                <a:close/>
              </a:path>
              <a:path w="988060" h="941069">
                <a:moveTo>
                  <a:pt x="987551" y="472439"/>
                </a:moveTo>
                <a:lnTo>
                  <a:pt x="966216" y="472439"/>
                </a:lnTo>
                <a:lnTo>
                  <a:pt x="966216" y="468629"/>
                </a:lnTo>
                <a:lnTo>
                  <a:pt x="987551" y="468629"/>
                </a:lnTo>
                <a:lnTo>
                  <a:pt x="987551" y="472439"/>
                </a:lnTo>
                <a:close/>
              </a:path>
              <a:path w="988060" h="941069">
                <a:moveTo>
                  <a:pt x="646737" y="918209"/>
                </a:moveTo>
                <a:lnTo>
                  <a:pt x="518159" y="918209"/>
                </a:lnTo>
                <a:lnTo>
                  <a:pt x="541019" y="917257"/>
                </a:lnTo>
                <a:lnTo>
                  <a:pt x="565404" y="914399"/>
                </a:lnTo>
                <a:lnTo>
                  <a:pt x="588264" y="909637"/>
                </a:lnTo>
                <a:lnTo>
                  <a:pt x="612648" y="904874"/>
                </a:lnTo>
                <a:lnTo>
                  <a:pt x="635508" y="898207"/>
                </a:lnTo>
                <a:lnTo>
                  <a:pt x="659891" y="889634"/>
                </a:lnTo>
                <a:lnTo>
                  <a:pt x="682751" y="880109"/>
                </a:lnTo>
                <a:lnTo>
                  <a:pt x="707135" y="871537"/>
                </a:lnTo>
                <a:lnTo>
                  <a:pt x="754380" y="843914"/>
                </a:lnTo>
                <a:lnTo>
                  <a:pt x="789432" y="819149"/>
                </a:lnTo>
                <a:lnTo>
                  <a:pt x="800099" y="810577"/>
                </a:lnTo>
                <a:lnTo>
                  <a:pt x="812291" y="801052"/>
                </a:lnTo>
                <a:lnTo>
                  <a:pt x="824483" y="790574"/>
                </a:lnTo>
                <a:lnTo>
                  <a:pt x="836675" y="778192"/>
                </a:lnTo>
                <a:lnTo>
                  <a:pt x="847343" y="765809"/>
                </a:lnTo>
                <a:lnTo>
                  <a:pt x="859535" y="754379"/>
                </a:lnTo>
                <a:lnTo>
                  <a:pt x="883919" y="723899"/>
                </a:lnTo>
                <a:lnTo>
                  <a:pt x="888491" y="716279"/>
                </a:lnTo>
                <a:lnTo>
                  <a:pt x="897635" y="701992"/>
                </a:lnTo>
                <a:lnTo>
                  <a:pt x="900683" y="696277"/>
                </a:lnTo>
                <a:lnTo>
                  <a:pt x="908304" y="685799"/>
                </a:lnTo>
                <a:lnTo>
                  <a:pt x="912875" y="674369"/>
                </a:lnTo>
                <a:lnTo>
                  <a:pt x="918972" y="665797"/>
                </a:lnTo>
                <a:lnTo>
                  <a:pt x="922019" y="659129"/>
                </a:lnTo>
                <a:lnTo>
                  <a:pt x="925067" y="650557"/>
                </a:lnTo>
                <a:lnTo>
                  <a:pt x="928116" y="645794"/>
                </a:lnTo>
                <a:lnTo>
                  <a:pt x="932688" y="635317"/>
                </a:lnTo>
                <a:lnTo>
                  <a:pt x="941832" y="610552"/>
                </a:lnTo>
                <a:lnTo>
                  <a:pt x="944880" y="602932"/>
                </a:lnTo>
                <a:lnTo>
                  <a:pt x="946404" y="595312"/>
                </a:lnTo>
                <a:lnTo>
                  <a:pt x="949451" y="587692"/>
                </a:lnTo>
                <a:lnTo>
                  <a:pt x="950975" y="580072"/>
                </a:lnTo>
                <a:lnTo>
                  <a:pt x="952499" y="577214"/>
                </a:lnTo>
                <a:lnTo>
                  <a:pt x="954024" y="571499"/>
                </a:lnTo>
                <a:lnTo>
                  <a:pt x="955548" y="566737"/>
                </a:lnTo>
                <a:lnTo>
                  <a:pt x="955548" y="560069"/>
                </a:lnTo>
                <a:lnTo>
                  <a:pt x="958596" y="541972"/>
                </a:lnTo>
                <a:lnTo>
                  <a:pt x="960119" y="529589"/>
                </a:lnTo>
                <a:lnTo>
                  <a:pt x="960119" y="518159"/>
                </a:lnTo>
                <a:lnTo>
                  <a:pt x="965981" y="470534"/>
                </a:lnTo>
                <a:lnTo>
                  <a:pt x="966216" y="472439"/>
                </a:lnTo>
                <a:lnTo>
                  <a:pt x="987551" y="472439"/>
                </a:lnTo>
                <a:lnTo>
                  <a:pt x="986027" y="482917"/>
                </a:lnTo>
                <a:lnTo>
                  <a:pt x="986027" y="496252"/>
                </a:lnTo>
                <a:lnTo>
                  <a:pt x="981456" y="533399"/>
                </a:lnTo>
                <a:lnTo>
                  <a:pt x="979932" y="543877"/>
                </a:lnTo>
                <a:lnTo>
                  <a:pt x="979932" y="554354"/>
                </a:lnTo>
                <a:lnTo>
                  <a:pt x="978408" y="563879"/>
                </a:lnTo>
                <a:lnTo>
                  <a:pt x="976883" y="571499"/>
                </a:lnTo>
                <a:lnTo>
                  <a:pt x="975359" y="577214"/>
                </a:lnTo>
                <a:lnTo>
                  <a:pt x="973835" y="581977"/>
                </a:lnTo>
                <a:lnTo>
                  <a:pt x="972311" y="587692"/>
                </a:lnTo>
                <a:lnTo>
                  <a:pt x="970788" y="595312"/>
                </a:lnTo>
                <a:lnTo>
                  <a:pt x="967740" y="601979"/>
                </a:lnTo>
                <a:lnTo>
                  <a:pt x="966216" y="610552"/>
                </a:lnTo>
                <a:lnTo>
                  <a:pt x="963167" y="618172"/>
                </a:lnTo>
                <a:lnTo>
                  <a:pt x="958596" y="631507"/>
                </a:lnTo>
                <a:lnTo>
                  <a:pt x="952499" y="643889"/>
                </a:lnTo>
                <a:lnTo>
                  <a:pt x="946404" y="659129"/>
                </a:lnTo>
                <a:lnTo>
                  <a:pt x="943356" y="663892"/>
                </a:lnTo>
                <a:lnTo>
                  <a:pt x="941832" y="669607"/>
                </a:lnTo>
                <a:lnTo>
                  <a:pt x="938783" y="676274"/>
                </a:lnTo>
                <a:lnTo>
                  <a:pt x="932688" y="685799"/>
                </a:lnTo>
                <a:lnTo>
                  <a:pt x="926591" y="696277"/>
                </a:lnTo>
                <a:lnTo>
                  <a:pt x="920496" y="707707"/>
                </a:lnTo>
                <a:lnTo>
                  <a:pt x="917448" y="712469"/>
                </a:lnTo>
                <a:lnTo>
                  <a:pt x="912875" y="719137"/>
                </a:lnTo>
                <a:lnTo>
                  <a:pt x="900683" y="737234"/>
                </a:lnTo>
                <a:lnTo>
                  <a:pt x="876299" y="767714"/>
                </a:lnTo>
                <a:lnTo>
                  <a:pt x="839724" y="807719"/>
                </a:lnTo>
                <a:lnTo>
                  <a:pt x="765048" y="863917"/>
                </a:lnTo>
                <a:lnTo>
                  <a:pt x="716280" y="891539"/>
                </a:lnTo>
                <a:lnTo>
                  <a:pt x="690372" y="902017"/>
                </a:lnTo>
                <a:lnTo>
                  <a:pt x="646737" y="91820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25791" y="2348803"/>
            <a:ext cx="52633" cy="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92196" y="2244851"/>
            <a:ext cx="117348" cy="117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2196" y="224485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80772" y="4572"/>
                </a:moveTo>
                <a:lnTo>
                  <a:pt x="36576" y="4572"/>
                </a:lnTo>
                <a:lnTo>
                  <a:pt x="45719" y="1524"/>
                </a:lnTo>
                <a:lnTo>
                  <a:pt x="47244" y="1524"/>
                </a:lnTo>
                <a:lnTo>
                  <a:pt x="57912" y="0"/>
                </a:lnTo>
                <a:lnTo>
                  <a:pt x="59436" y="0"/>
                </a:lnTo>
                <a:lnTo>
                  <a:pt x="70104" y="1524"/>
                </a:lnTo>
                <a:lnTo>
                  <a:pt x="80772" y="4572"/>
                </a:lnTo>
                <a:close/>
              </a:path>
              <a:path w="117475" h="117475">
                <a:moveTo>
                  <a:pt x="82296" y="112776"/>
                </a:moveTo>
                <a:lnTo>
                  <a:pt x="35052" y="112776"/>
                </a:lnTo>
                <a:lnTo>
                  <a:pt x="25908" y="108204"/>
                </a:lnTo>
                <a:lnTo>
                  <a:pt x="25908" y="106680"/>
                </a:lnTo>
                <a:lnTo>
                  <a:pt x="16764" y="100584"/>
                </a:lnTo>
                <a:lnTo>
                  <a:pt x="10668" y="91440"/>
                </a:lnTo>
                <a:lnTo>
                  <a:pt x="9144" y="91440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59436"/>
                </a:lnTo>
                <a:lnTo>
                  <a:pt x="0" y="57912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5908"/>
                </a:lnTo>
                <a:lnTo>
                  <a:pt x="10668" y="25908"/>
                </a:lnTo>
                <a:lnTo>
                  <a:pt x="16764" y="16764"/>
                </a:lnTo>
                <a:lnTo>
                  <a:pt x="25908" y="10668"/>
                </a:lnTo>
                <a:lnTo>
                  <a:pt x="25908" y="9144"/>
                </a:lnTo>
                <a:lnTo>
                  <a:pt x="35052" y="4572"/>
                </a:lnTo>
                <a:lnTo>
                  <a:pt x="82296" y="4572"/>
                </a:lnTo>
                <a:lnTo>
                  <a:pt x="91439" y="9144"/>
                </a:lnTo>
                <a:lnTo>
                  <a:pt x="57912" y="9144"/>
                </a:lnTo>
                <a:lnTo>
                  <a:pt x="58674" y="9252"/>
                </a:lnTo>
                <a:lnTo>
                  <a:pt x="48768" y="10668"/>
                </a:lnTo>
                <a:lnTo>
                  <a:pt x="38100" y="13716"/>
                </a:lnTo>
                <a:lnTo>
                  <a:pt x="39624" y="13716"/>
                </a:lnTo>
                <a:lnTo>
                  <a:pt x="30480" y="18288"/>
                </a:lnTo>
                <a:lnTo>
                  <a:pt x="24764" y="22860"/>
                </a:lnTo>
                <a:lnTo>
                  <a:pt x="24384" y="22860"/>
                </a:lnTo>
                <a:lnTo>
                  <a:pt x="22859" y="24384"/>
                </a:lnTo>
                <a:lnTo>
                  <a:pt x="23114" y="24384"/>
                </a:lnTo>
                <a:lnTo>
                  <a:pt x="16764" y="32004"/>
                </a:lnTo>
                <a:lnTo>
                  <a:pt x="17272" y="32004"/>
                </a:lnTo>
                <a:lnTo>
                  <a:pt x="12192" y="39624"/>
                </a:lnTo>
                <a:lnTo>
                  <a:pt x="13716" y="39624"/>
                </a:lnTo>
                <a:lnTo>
                  <a:pt x="10668" y="48768"/>
                </a:lnTo>
                <a:lnTo>
                  <a:pt x="9361" y="57912"/>
                </a:lnTo>
                <a:lnTo>
                  <a:pt x="9144" y="57912"/>
                </a:lnTo>
                <a:lnTo>
                  <a:pt x="9144" y="59436"/>
                </a:lnTo>
                <a:lnTo>
                  <a:pt x="9361" y="59436"/>
                </a:lnTo>
                <a:lnTo>
                  <a:pt x="10668" y="68580"/>
                </a:lnTo>
                <a:lnTo>
                  <a:pt x="13716" y="77724"/>
                </a:lnTo>
                <a:lnTo>
                  <a:pt x="12192" y="77724"/>
                </a:lnTo>
                <a:lnTo>
                  <a:pt x="17272" y="85344"/>
                </a:lnTo>
                <a:lnTo>
                  <a:pt x="16764" y="85344"/>
                </a:lnTo>
                <a:lnTo>
                  <a:pt x="23114" y="92964"/>
                </a:lnTo>
                <a:lnTo>
                  <a:pt x="22859" y="92964"/>
                </a:lnTo>
                <a:lnTo>
                  <a:pt x="24384" y="94488"/>
                </a:lnTo>
                <a:lnTo>
                  <a:pt x="24765" y="94488"/>
                </a:lnTo>
                <a:lnTo>
                  <a:pt x="30480" y="99060"/>
                </a:lnTo>
                <a:lnTo>
                  <a:pt x="39624" y="103632"/>
                </a:lnTo>
                <a:lnTo>
                  <a:pt x="38100" y="103632"/>
                </a:lnTo>
                <a:lnTo>
                  <a:pt x="48768" y="106680"/>
                </a:lnTo>
                <a:lnTo>
                  <a:pt x="47244" y="106680"/>
                </a:lnTo>
                <a:lnTo>
                  <a:pt x="58623" y="108102"/>
                </a:lnTo>
                <a:lnTo>
                  <a:pt x="57912" y="108204"/>
                </a:lnTo>
                <a:lnTo>
                  <a:pt x="91439" y="108204"/>
                </a:lnTo>
                <a:lnTo>
                  <a:pt x="82296" y="112776"/>
                </a:lnTo>
                <a:close/>
              </a:path>
              <a:path w="117475" h="117475">
                <a:moveTo>
                  <a:pt x="58674" y="9252"/>
                </a:moveTo>
                <a:lnTo>
                  <a:pt x="57912" y="9144"/>
                </a:lnTo>
                <a:lnTo>
                  <a:pt x="59436" y="9144"/>
                </a:lnTo>
                <a:lnTo>
                  <a:pt x="58674" y="9252"/>
                </a:lnTo>
                <a:close/>
              </a:path>
              <a:path w="117475" h="117475">
                <a:moveTo>
                  <a:pt x="92964" y="24384"/>
                </a:moveTo>
                <a:lnTo>
                  <a:pt x="85344" y="18288"/>
                </a:lnTo>
                <a:lnTo>
                  <a:pt x="86868" y="18288"/>
                </a:lnTo>
                <a:lnTo>
                  <a:pt x="77724" y="13716"/>
                </a:lnTo>
                <a:lnTo>
                  <a:pt x="68580" y="10668"/>
                </a:lnTo>
                <a:lnTo>
                  <a:pt x="58674" y="9252"/>
                </a:lnTo>
                <a:lnTo>
                  <a:pt x="59436" y="9144"/>
                </a:lnTo>
                <a:lnTo>
                  <a:pt x="91439" y="9144"/>
                </a:lnTo>
                <a:lnTo>
                  <a:pt x="91439" y="10668"/>
                </a:lnTo>
                <a:lnTo>
                  <a:pt x="99060" y="16764"/>
                </a:lnTo>
                <a:lnTo>
                  <a:pt x="100584" y="16764"/>
                </a:lnTo>
                <a:lnTo>
                  <a:pt x="104648" y="22860"/>
                </a:lnTo>
                <a:lnTo>
                  <a:pt x="92964" y="22860"/>
                </a:lnTo>
                <a:lnTo>
                  <a:pt x="92964" y="24384"/>
                </a:lnTo>
                <a:close/>
              </a:path>
              <a:path w="117475" h="117475">
                <a:moveTo>
                  <a:pt x="22859" y="24384"/>
                </a:moveTo>
                <a:lnTo>
                  <a:pt x="24384" y="22860"/>
                </a:lnTo>
                <a:lnTo>
                  <a:pt x="23622" y="23774"/>
                </a:lnTo>
                <a:lnTo>
                  <a:pt x="22859" y="24384"/>
                </a:lnTo>
                <a:close/>
              </a:path>
              <a:path w="117475" h="117475">
                <a:moveTo>
                  <a:pt x="23622" y="23774"/>
                </a:moveTo>
                <a:lnTo>
                  <a:pt x="24384" y="22860"/>
                </a:lnTo>
                <a:lnTo>
                  <a:pt x="24764" y="22860"/>
                </a:lnTo>
                <a:lnTo>
                  <a:pt x="23622" y="23774"/>
                </a:lnTo>
                <a:close/>
              </a:path>
              <a:path w="117475" h="117475">
                <a:moveTo>
                  <a:pt x="99060" y="32004"/>
                </a:moveTo>
                <a:lnTo>
                  <a:pt x="92964" y="22860"/>
                </a:lnTo>
                <a:lnTo>
                  <a:pt x="104648" y="22860"/>
                </a:lnTo>
                <a:lnTo>
                  <a:pt x="109728" y="30480"/>
                </a:lnTo>
                <a:lnTo>
                  <a:pt x="99060" y="30480"/>
                </a:lnTo>
                <a:lnTo>
                  <a:pt x="99060" y="32004"/>
                </a:lnTo>
                <a:close/>
              </a:path>
              <a:path w="117475" h="117475">
                <a:moveTo>
                  <a:pt x="23114" y="24384"/>
                </a:moveTo>
                <a:lnTo>
                  <a:pt x="22859" y="24384"/>
                </a:lnTo>
                <a:lnTo>
                  <a:pt x="23622" y="23774"/>
                </a:lnTo>
                <a:lnTo>
                  <a:pt x="23114" y="24384"/>
                </a:lnTo>
                <a:close/>
              </a:path>
              <a:path w="117475" h="117475">
                <a:moveTo>
                  <a:pt x="17272" y="32004"/>
                </a:moveTo>
                <a:lnTo>
                  <a:pt x="16764" y="32004"/>
                </a:lnTo>
                <a:lnTo>
                  <a:pt x="18288" y="30480"/>
                </a:lnTo>
                <a:lnTo>
                  <a:pt x="17272" y="32004"/>
                </a:lnTo>
                <a:close/>
              </a:path>
              <a:path w="117475" h="117475">
                <a:moveTo>
                  <a:pt x="108095" y="58674"/>
                </a:moveTo>
                <a:lnTo>
                  <a:pt x="106679" y="48768"/>
                </a:lnTo>
                <a:lnTo>
                  <a:pt x="103632" y="39624"/>
                </a:lnTo>
                <a:lnTo>
                  <a:pt x="99060" y="30480"/>
                </a:lnTo>
                <a:lnTo>
                  <a:pt x="109728" y="30480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5824" y="45720"/>
                </a:lnTo>
                <a:lnTo>
                  <a:pt x="115824" y="47244"/>
                </a:lnTo>
                <a:lnTo>
                  <a:pt x="117348" y="57912"/>
                </a:lnTo>
                <a:lnTo>
                  <a:pt x="108204" y="57912"/>
                </a:lnTo>
                <a:lnTo>
                  <a:pt x="108095" y="58674"/>
                </a:lnTo>
                <a:close/>
              </a:path>
              <a:path w="117475" h="117475">
                <a:moveTo>
                  <a:pt x="9144" y="59436"/>
                </a:moveTo>
                <a:lnTo>
                  <a:pt x="9144" y="57912"/>
                </a:lnTo>
                <a:lnTo>
                  <a:pt x="9252" y="58674"/>
                </a:lnTo>
                <a:lnTo>
                  <a:pt x="9144" y="59436"/>
                </a:lnTo>
                <a:close/>
              </a:path>
              <a:path w="117475" h="117475">
                <a:moveTo>
                  <a:pt x="9252" y="58674"/>
                </a:moveTo>
                <a:lnTo>
                  <a:pt x="9144" y="57912"/>
                </a:lnTo>
                <a:lnTo>
                  <a:pt x="9361" y="57912"/>
                </a:lnTo>
                <a:lnTo>
                  <a:pt x="9252" y="58674"/>
                </a:lnTo>
                <a:close/>
              </a:path>
              <a:path w="117475" h="117475">
                <a:moveTo>
                  <a:pt x="108204" y="59436"/>
                </a:moveTo>
                <a:lnTo>
                  <a:pt x="108095" y="58674"/>
                </a:lnTo>
                <a:lnTo>
                  <a:pt x="108204" y="57912"/>
                </a:lnTo>
                <a:lnTo>
                  <a:pt x="108204" y="59436"/>
                </a:lnTo>
                <a:close/>
              </a:path>
              <a:path w="117475" h="117475">
                <a:moveTo>
                  <a:pt x="117348" y="59436"/>
                </a:moveTo>
                <a:lnTo>
                  <a:pt x="108204" y="59436"/>
                </a:lnTo>
                <a:lnTo>
                  <a:pt x="108204" y="57912"/>
                </a:lnTo>
                <a:lnTo>
                  <a:pt x="117348" y="57912"/>
                </a:lnTo>
                <a:lnTo>
                  <a:pt x="117348" y="59436"/>
                </a:lnTo>
                <a:close/>
              </a:path>
              <a:path w="117475" h="117475">
                <a:moveTo>
                  <a:pt x="9361" y="59436"/>
                </a:moveTo>
                <a:lnTo>
                  <a:pt x="9144" y="59436"/>
                </a:lnTo>
                <a:lnTo>
                  <a:pt x="9252" y="58674"/>
                </a:lnTo>
                <a:lnTo>
                  <a:pt x="9361" y="59436"/>
                </a:lnTo>
                <a:close/>
              </a:path>
              <a:path w="117475" h="117475">
                <a:moveTo>
                  <a:pt x="109728" y="86868"/>
                </a:moveTo>
                <a:lnTo>
                  <a:pt x="99060" y="86868"/>
                </a:lnTo>
                <a:lnTo>
                  <a:pt x="103632" y="77724"/>
                </a:lnTo>
                <a:lnTo>
                  <a:pt x="106679" y="68580"/>
                </a:lnTo>
                <a:lnTo>
                  <a:pt x="108095" y="58674"/>
                </a:lnTo>
                <a:lnTo>
                  <a:pt x="108204" y="59436"/>
                </a:lnTo>
                <a:lnTo>
                  <a:pt x="117348" y="59436"/>
                </a:lnTo>
                <a:lnTo>
                  <a:pt x="115824" y="70104"/>
                </a:lnTo>
                <a:lnTo>
                  <a:pt x="115824" y="71628"/>
                </a:lnTo>
                <a:lnTo>
                  <a:pt x="112775" y="80772"/>
                </a:lnTo>
                <a:lnTo>
                  <a:pt x="112775" y="82296"/>
                </a:lnTo>
                <a:lnTo>
                  <a:pt x="109728" y="86868"/>
                </a:lnTo>
                <a:close/>
              </a:path>
              <a:path w="117475" h="117475">
                <a:moveTo>
                  <a:pt x="18288" y="86868"/>
                </a:moveTo>
                <a:lnTo>
                  <a:pt x="16764" y="85344"/>
                </a:lnTo>
                <a:lnTo>
                  <a:pt x="17272" y="85344"/>
                </a:lnTo>
                <a:lnTo>
                  <a:pt x="18288" y="86868"/>
                </a:lnTo>
                <a:close/>
              </a:path>
              <a:path w="117475" h="117475">
                <a:moveTo>
                  <a:pt x="104647" y="94488"/>
                </a:moveTo>
                <a:lnTo>
                  <a:pt x="92964" y="94488"/>
                </a:lnTo>
                <a:lnTo>
                  <a:pt x="99060" y="85344"/>
                </a:lnTo>
                <a:lnTo>
                  <a:pt x="99060" y="86868"/>
                </a:lnTo>
                <a:lnTo>
                  <a:pt x="109728" y="86868"/>
                </a:lnTo>
                <a:lnTo>
                  <a:pt x="104647" y="94488"/>
                </a:lnTo>
                <a:close/>
              </a:path>
              <a:path w="117475" h="117475">
                <a:moveTo>
                  <a:pt x="24384" y="94488"/>
                </a:moveTo>
                <a:lnTo>
                  <a:pt x="22859" y="92964"/>
                </a:lnTo>
                <a:lnTo>
                  <a:pt x="23622" y="93573"/>
                </a:lnTo>
                <a:lnTo>
                  <a:pt x="24384" y="94488"/>
                </a:lnTo>
                <a:close/>
              </a:path>
              <a:path w="117475" h="117475">
                <a:moveTo>
                  <a:pt x="23622" y="93573"/>
                </a:moveTo>
                <a:lnTo>
                  <a:pt x="22859" y="92964"/>
                </a:lnTo>
                <a:lnTo>
                  <a:pt x="23114" y="92964"/>
                </a:lnTo>
                <a:lnTo>
                  <a:pt x="23622" y="93573"/>
                </a:lnTo>
                <a:close/>
              </a:path>
              <a:path w="117475" h="117475">
                <a:moveTo>
                  <a:pt x="91439" y="108204"/>
                </a:moveTo>
                <a:lnTo>
                  <a:pt x="59436" y="108204"/>
                </a:lnTo>
                <a:lnTo>
                  <a:pt x="58623" y="108102"/>
                </a:lnTo>
                <a:lnTo>
                  <a:pt x="68580" y="106680"/>
                </a:lnTo>
                <a:lnTo>
                  <a:pt x="77724" y="103632"/>
                </a:lnTo>
                <a:lnTo>
                  <a:pt x="86868" y="99060"/>
                </a:lnTo>
                <a:lnTo>
                  <a:pt x="85344" y="99060"/>
                </a:lnTo>
                <a:lnTo>
                  <a:pt x="92964" y="92964"/>
                </a:lnTo>
                <a:lnTo>
                  <a:pt x="92964" y="94488"/>
                </a:lnTo>
                <a:lnTo>
                  <a:pt x="104647" y="94488"/>
                </a:lnTo>
                <a:lnTo>
                  <a:pt x="100584" y="100584"/>
                </a:lnTo>
                <a:lnTo>
                  <a:pt x="99060" y="100584"/>
                </a:lnTo>
                <a:lnTo>
                  <a:pt x="91439" y="106680"/>
                </a:lnTo>
                <a:lnTo>
                  <a:pt x="91439" y="108204"/>
                </a:lnTo>
                <a:close/>
              </a:path>
              <a:path w="117475" h="117475">
                <a:moveTo>
                  <a:pt x="24765" y="94488"/>
                </a:moveTo>
                <a:lnTo>
                  <a:pt x="24384" y="94488"/>
                </a:lnTo>
                <a:lnTo>
                  <a:pt x="23622" y="93573"/>
                </a:lnTo>
                <a:lnTo>
                  <a:pt x="24765" y="94488"/>
                </a:lnTo>
                <a:close/>
              </a:path>
              <a:path w="117475" h="117475">
                <a:moveTo>
                  <a:pt x="59436" y="108204"/>
                </a:moveTo>
                <a:lnTo>
                  <a:pt x="57912" y="108204"/>
                </a:lnTo>
                <a:lnTo>
                  <a:pt x="58623" y="108102"/>
                </a:lnTo>
                <a:lnTo>
                  <a:pt x="59436" y="108204"/>
                </a:lnTo>
                <a:close/>
              </a:path>
              <a:path w="117475" h="117475">
                <a:moveTo>
                  <a:pt x="59436" y="117348"/>
                </a:moveTo>
                <a:lnTo>
                  <a:pt x="57912" y="117348"/>
                </a:lnTo>
                <a:lnTo>
                  <a:pt x="47244" y="115824"/>
                </a:lnTo>
                <a:lnTo>
                  <a:pt x="45719" y="115824"/>
                </a:lnTo>
                <a:lnTo>
                  <a:pt x="36576" y="112776"/>
                </a:lnTo>
                <a:lnTo>
                  <a:pt x="80772" y="112776"/>
                </a:lnTo>
                <a:lnTo>
                  <a:pt x="70104" y="115824"/>
                </a:lnTo>
                <a:lnTo>
                  <a:pt x="59436" y="11734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34284" y="1731264"/>
            <a:ext cx="231775" cy="285115"/>
          </a:xfrm>
          <a:custGeom>
            <a:avLst/>
            <a:gdLst/>
            <a:ahLst/>
            <a:cxnLst/>
            <a:rect l="l" t="t" r="r" b="b"/>
            <a:pathLst>
              <a:path w="231775" h="285114">
                <a:moveTo>
                  <a:pt x="91440" y="111252"/>
                </a:moveTo>
                <a:lnTo>
                  <a:pt x="86868" y="108204"/>
                </a:lnTo>
                <a:lnTo>
                  <a:pt x="0" y="51816"/>
                </a:lnTo>
                <a:lnTo>
                  <a:pt x="91440" y="3048"/>
                </a:lnTo>
                <a:lnTo>
                  <a:pt x="97536" y="0"/>
                </a:lnTo>
                <a:lnTo>
                  <a:pt x="102108" y="3048"/>
                </a:lnTo>
                <a:lnTo>
                  <a:pt x="105156" y="7620"/>
                </a:lnTo>
                <a:lnTo>
                  <a:pt x="106680" y="12192"/>
                </a:lnTo>
                <a:lnTo>
                  <a:pt x="105156" y="18288"/>
                </a:lnTo>
                <a:lnTo>
                  <a:pt x="100584" y="19812"/>
                </a:lnTo>
                <a:lnTo>
                  <a:pt x="57404" y="42672"/>
                </a:lnTo>
                <a:lnTo>
                  <a:pt x="19812" y="42672"/>
                </a:lnTo>
                <a:lnTo>
                  <a:pt x="16764" y="62484"/>
                </a:lnTo>
                <a:lnTo>
                  <a:pt x="21336" y="62484"/>
                </a:lnTo>
                <a:lnTo>
                  <a:pt x="42672" y="65532"/>
                </a:lnTo>
                <a:lnTo>
                  <a:pt x="97536" y="92964"/>
                </a:lnTo>
                <a:lnTo>
                  <a:pt x="103632" y="100584"/>
                </a:lnTo>
                <a:lnTo>
                  <a:pt x="97536" y="109728"/>
                </a:lnTo>
                <a:lnTo>
                  <a:pt x="91440" y="111252"/>
                </a:lnTo>
                <a:close/>
              </a:path>
              <a:path w="231775" h="285114">
                <a:moveTo>
                  <a:pt x="68276" y="73856"/>
                </a:moveTo>
                <a:lnTo>
                  <a:pt x="62484" y="71628"/>
                </a:lnTo>
                <a:lnTo>
                  <a:pt x="42672" y="65532"/>
                </a:lnTo>
                <a:lnTo>
                  <a:pt x="21336" y="62484"/>
                </a:lnTo>
                <a:lnTo>
                  <a:pt x="16764" y="62484"/>
                </a:lnTo>
                <a:lnTo>
                  <a:pt x="19812" y="42672"/>
                </a:lnTo>
                <a:lnTo>
                  <a:pt x="22860" y="42672"/>
                </a:lnTo>
                <a:lnTo>
                  <a:pt x="35052" y="44196"/>
                </a:lnTo>
                <a:lnTo>
                  <a:pt x="22860" y="44196"/>
                </a:lnTo>
                <a:lnTo>
                  <a:pt x="22860" y="60960"/>
                </a:lnTo>
                <a:lnTo>
                  <a:pt x="48529" y="60960"/>
                </a:lnTo>
                <a:lnTo>
                  <a:pt x="68276" y="73856"/>
                </a:lnTo>
                <a:close/>
              </a:path>
              <a:path w="231775" h="285114">
                <a:moveTo>
                  <a:pt x="47746" y="47784"/>
                </a:moveTo>
                <a:lnTo>
                  <a:pt x="45720" y="47244"/>
                </a:lnTo>
                <a:lnTo>
                  <a:pt x="35052" y="44196"/>
                </a:lnTo>
                <a:lnTo>
                  <a:pt x="22860" y="42672"/>
                </a:lnTo>
                <a:lnTo>
                  <a:pt x="57404" y="42672"/>
                </a:lnTo>
                <a:lnTo>
                  <a:pt x="47746" y="47784"/>
                </a:lnTo>
                <a:close/>
              </a:path>
              <a:path w="231775" h="285114">
                <a:moveTo>
                  <a:pt x="22860" y="60960"/>
                </a:moveTo>
                <a:lnTo>
                  <a:pt x="22860" y="44196"/>
                </a:lnTo>
                <a:lnTo>
                  <a:pt x="37037" y="53454"/>
                </a:lnTo>
                <a:lnTo>
                  <a:pt x="22860" y="60960"/>
                </a:lnTo>
                <a:close/>
              </a:path>
              <a:path w="231775" h="285114">
                <a:moveTo>
                  <a:pt x="37037" y="53454"/>
                </a:moveTo>
                <a:lnTo>
                  <a:pt x="22860" y="44196"/>
                </a:lnTo>
                <a:lnTo>
                  <a:pt x="35052" y="44196"/>
                </a:lnTo>
                <a:lnTo>
                  <a:pt x="45720" y="47244"/>
                </a:lnTo>
                <a:lnTo>
                  <a:pt x="47746" y="47784"/>
                </a:lnTo>
                <a:lnTo>
                  <a:pt x="37037" y="53454"/>
                </a:lnTo>
                <a:close/>
              </a:path>
              <a:path w="231775" h="285114">
                <a:moveTo>
                  <a:pt x="231648" y="284988"/>
                </a:moveTo>
                <a:lnTo>
                  <a:pt x="213360" y="284988"/>
                </a:lnTo>
                <a:lnTo>
                  <a:pt x="211836" y="274320"/>
                </a:lnTo>
                <a:lnTo>
                  <a:pt x="211836" y="262128"/>
                </a:lnTo>
                <a:lnTo>
                  <a:pt x="208788" y="240791"/>
                </a:lnTo>
                <a:lnTo>
                  <a:pt x="196595" y="198120"/>
                </a:lnTo>
                <a:lnTo>
                  <a:pt x="176784" y="160020"/>
                </a:lnTo>
                <a:lnTo>
                  <a:pt x="150876" y="126492"/>
                </a:lnTo>
                <a:lnTo>
                  <a:pt x="118872" y="99060"/>
                </a:lnTo>
                <a:lnTo>
                  <a:pt x="82296" y="79248"/>
                </a:lnTo>
                <a:lnTo>
                  <a:pt x="68276" y="73856"/>
                </a:lnTo>
                <a:lnTo>
                  <a:pt x="37037" y="53454"/>
                </a:lnTo>
                <a:lnTo>
                  <a:pt x="47746" y="47784"/>
                </a:lnTo>
                <a:lnTo>
                  <a:pt x="68580" y="53340"/>
                </a:lnTo>
                <a:lnTo>
                  <a:pt x="89916" y="60960"/>
                </a:lnTo>
                <a:lnTo>
                  <a:pt x="129540" y="83820"/>
                </a:lnTo>
                <a:lnTo>
                  <a:pt x="163068" y="112776"/>
                </a:lnTo>
                <a:lnTo>
                  <a:pt x="192024" y="149352"/>
                </a:lnTo>
                <a:lnTo>
                  <a:pt x="213360" y="190500"/>
                </a:lnTo>
                <a:lnTo>
                  <a:pt x="227076" y="236220"/>
                </a:lnTo>
                <a:lnTo>
                  <a:pt x="231648" y="272796"/>
                </a:lnTo>
                <a:lnTo>
                  <a:pt x="231648" y="284988"/>
                </a:lnTo>
                <a:close/>
              </a:path>
              <a:path w="231775" h="285114">
                <a:moveTo>
                  <a:pt x="48529" y="60960"/>
                </a:moveTo>
                <a:lnTo>
                  <a:pt x="22860" y="60960"/>
                </a:lnTo>
                <a:lnTo>
                  <a:pt x="37037" y="53454"/>
                </a:lnTo>
                <a:lnTo>
                  <a:pt x="48529" y="60960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47135" y="1483105"/>
            <a:ext cx="1256665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225" i="1">
                <a:latin typeface="Times New Roman"/>
                <a:cs typeface="Times New Roman"/>
              </a:rPr>
              <a:t></a:t>
            </a:r>
            <a:r>
              <a:rPr dirty="0" sz="2200" spc="-225">
                <a:latin typeface="宋体"/>
                <a:cs typeface="宋体"/>
              </a:rPr>
              <a:t>（rad/s)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1053" y="3093415"/>
            <a:ext cx="6796405" cy="1772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2225">
              <a:lnSpc>
                <a:spcPct val="160500"/>
              </a:lnSpc>
              <a:tabLst>
                <a:tab pos="2365375" algn="l"/>
                <a:tab pos="3401695" algn="l"/>
                <a:tab pos="4027804" algn="l"/>
                <a:tab pos="4219575" algn="l"/>
              </a:tabLst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周期</a:t>
            </a:r>
            <a:r>
              <a:rPr dirty="0" sz="2400" spc="-6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s/cycle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	s</a:t>
            </a:r>
            <a:r>
              <a:rPr dirty="0" sz="2400">
                <a:latin typeface="宋体"/>
                <a:cs typeface="宋体"/>
              </a:rPr>
              <a:t>）：	</a:t>
            </a:r>
            <a:r>
              <a:rPr dirty="0" sz="2400" spc="5">
                <a:latin typeface="宋体"/>
                <a:cs typeface="宋体"/>
              </a:rPr>
              <a:t>转一圈所需要的时间。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频率</a:t>
            </a:r>
            <a:r>
              <a:rPr dirty="0" sz="2400" spc="-6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f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1/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cycle/s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25">
                <a:latin typeface="Times New Roman"/>
                <a:cs typeface="Times New Roman"/>
              </a:rPr>
              <a:t>Hz</a:t>
            </a:r>
            <a:r>
              <a:rPr dirty="0" sz="2400" spc="25">
                <a:latin typeface="宋体"/>
                <a:cs typeface="宋体"/>
              </a:rPr>
              <a:t>）：		</a:t>
            </a:r>
            <a:r>
              <a:rPr dirty="0" sz="2400" spc="5">
                <a:latin typeface="宋体"/>
                <a:cs typeface="宋体"/>
              </a:rPr>
              <a:t>一秒钟转的圈数。 </a:t>
            </a:r>
            <a:r>
              <a:rPr dirty="0" sz="2400" spc="-1185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角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频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率</a:t>
            </a:r>
            <a:r>
              <a:rPr dirty="0" sz="2400" spc="-59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155">
                <a:solidFill>
                  <a:srgbClr val="0000CC"/>
                </a:solidFill>
                <a:latin typeface="Times New Roman"/>
                <a:cs typeface="Times New Roman"/>
              </a:rPr>
              <a:t>ω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90">
                <a:latin typeface="Times New Roman"/>
                <a:cs typeface="Times New Roman"/>
              </a:rPr>
              <a:t>π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250">
                <a:latin typeface="Times New Roman"/>
                <a:cs typeface="Times New Roman"/>
              </a:rPr>
              <a:t>r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 spc="20">
                <a:latin typeface="宋体"/>
                <a:cs typeface="宋体"/>
              </a:rPr>
              <a:t>）</a:t>
            </a:r>
            <a:r>
              <a:rPr dirty="0" sz="2400">
                <a:latin typeface="宋体"/>
                <a:cs typeface="宋体"/>
              </a:rPr>
              <a:t>：	一</a:t>
            </a:r>
            <a:r>
              <a:rPr dirty="0" sz="2400" spc="20">
                <a:latin typeface="宋体"/>
                <a:cs typeface="宋体"/>
              </a:rPr>
              <a:t>秒</a:t>
            </a:r>
            <a:r>
              <a:rPr dirty="0" sz="2400">
                <a:latin typeface="宋体"/>
                <a:cs typeface="宋体"/>
              </a:rPr>
              <a:t>钟</a:t>
            </a:r>
            <a:r>
              <a:rPr dirty="0" sz="2400" spc="20">
                <a:latin typeface="宋体"/>
                <a:cs typeface="宋体"/>
              </a:rPr>
              <a:t>转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弧</a:t>
            </a:r>
            <a:r>
              <a:rPr dirty="0" sz="2400">
                <a:latin typeface="宋体"/>
                <a:cs typeface="宋体"/>
              </a:rPr>
              <a:t>度</a:t>
            </a:r>
            <a:r>
              <a:rPr dirty="0" sz="2400" spc="20">
                <a:latin typeface="宋体"/>
                <a:cs typeface="宋体"/>
              </a:rPr>
              <a:t>值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85944" y="1871472"/>
            <a:ext cx="988060" cy="941069"/>
          </a:xfrm>
          <a:custGeom>
            <a:avLst/>
            <a:gdLst/>
            <a:ahLst/>
            <a:cxnLst/>
            <a:rect l="l" t="t" r="r" b="b"/>
            <a:pathLst>
              <a:path w="988060" h="941069">
                <a:moveTo>
                  <a:pt x="493775" y="941069"/>
                </a:moveTo>
                <a:lnTo>
                  <a:pt x="443483" y="938212"/>
                </a:lnTo>
                <a:lnTo>
                  <a:pt x="394716" y="932497"/>
                </a:lnTo>
                <a:lnTo>
                  <a:pt x="345948" y="920114"/>
                </a:lnTo>
                <a:lnTo>
                  <a:pt x="320039" y="910589"/>
                </a:lnTo>
                <a:lnTo>
                  <a:pt x="295655" y="902017"/>
                </a:lnTo>
                <a:lnTo>
                  <a:pt x="222503" y="863917"/>
                </a:lnTo>
                <a:lnTo>
                  <a:pt x="172211" y="828675"/>
                </a:lnTo>
                <a:lnTo>
                  <a:pt x="135635" y="795337"/>
                </a:lnTo>
                <a:lnTo>
                  <a:pt x="79248" y="727709"/>
                </a:lnTo>
                <a:lnTo>
                  <a:pt x="70103" y="712469"/>
                </a:lnTo>
                <a:lnTo>
                  <a:pt x="67055" y="708659"/>
                </a:lnTo>
                <a:lnTo>
                  <a:pt x="60959" y="696277"/>
                </a:lnTo>
                <a:lnTo>
                  <a:pt x="54863" y="685800"/>
                </a:lnTo>
                <a:lnTo>
                  <a:pt x="48767" y="676275"/>
                </a:lnTo>
                <a:lnTo>
                  <a:pt x="47243" y="673417"/>
                </a:lnTo>
                <a:lnTo>
                  <a:pt x="45719" y="668654"/>
                </a:lnTo>
                <a:lnTo>
                  <a:pt x="42671" y="663892"/>
                </a:lnTo>
                <a:lnTo>
                  <a:pt x="39623" y="655319"/>
                </a:lnTo>
                <a:lnTo>
                  <a:pt x="33527" y="643889"/>
                </a:lnTo>
                <a:lnTo>
                  <a:pt x="28955" y="630554"/>
                </a:lnTo>
                <a:lnTo>
                  <a:pt x="24383" y="618172"/>
                </a:lnTo>
                <a:lnTo>
                  <a:pt x="21335" y="610552"/>
                </a:lnTo>
                <a:lnTo>
                  <a:pt x="19811" y="602932"/>
                </a:lnTo>
                <a:lnTo>
                  <a:pt x="16763" y="595312"/>
                </a:lnTo>
                <a:lnTo>
                  <a:pt x="15239" y="587692"/>
                </a:lnTo>
                <a:lnTo>
                  <a:pt x="13716" y="581977"/>
                </a:lnTo>
                <a:lnTo>
                  <a:pt x="12191" y="577214"/>
                </a:lnTo>
                <a:lnTo>
                  <a:pt x="10667" y="571500"/>
                </a:lnTo>
                <a:lnTo>
                  <a:pt x="9143" y="562927"/>
                </a:lnTo>
                <a:lnTo>
                  <a:pt x="6095" y="544829"/>
                </a:lnTo>
                <a:lnTo>
                  <a:pt x="3048" y="521017"/>
                </a:lnTo>
                <a:lnTo>
                  <a:pt x="0" y="495299"/>
                </a:lnTo>
                <a:lnTo>
                  <a:pt x="0" y="444817"/>
                </a:lnTo>
                <a:lnTo>
                  <a:pt x="6095" y="396239"/>
                </a:lnTo>
                <a:lnTo>
                  <a:pt x="13716" y="358139"/>
                </a:lnTo>
                <a:lnTo>
                  <a:pt x="15239" y="353377"/>
                </a:lnTo>
                <a:lnTo>
                  <a:pt x="16763" y="345757"/>
                </a:lnTo>
                <a:lnTo>
                  <a:pt x="19811" y="338137"/>
                </a:lnTo>
                <a:lnTo>
                  <a:pt x="21335" y="330517"/>
                </a:lnTo>
                <a:lnTo>
                  <a:pt x="24383" y="322897"/>
                </a:lnTo>
                <a:lnTo>
                  <a:pt x="28955" y="308609"/>
                </a:lnTo>
                <a:lnTo>
                  <a:pt x="35051" y="296227"/>
                </a:lnTo>
                <a:lnTo>
                  <a:pt x="39623" y="285749"/>
                </a:lnTo>
                <a:lnTo>
                  <a:pt x="42671" y="277177"/>
                </a:lnTo>
                <a:lnTo>
                  <a:pt x="48767" y="264794"/>
                </a:lnTo>
                <a:lnTo>
                  <a:pt x="54863" y="255269"/>
                </a:lnTo>
                <a:lnTo>
                  <a:pt x="60959" y="244792"/>
                </a:lnTo>
                <a:lnTo>
                  <a:pt x="67055" y="232409"/>
                </a:lnTo>
                <a:lnTo>
                  <a:pt x="70103" y="228599"/>
                </a:lnTo>
                <a:lnTo>
                  <a:pt x="73151" y="221932"/>
                </a:lnTo>
                <a:lnTo>
                  <a:pt x="80771" y="213359"/>
                </a:lnTo>
                <a:lnTo>
                  <a:pt x="86867" y="203834"/>
                </a:lnTo>
                <a:lnTo>
                  <a:pt x="111251" y="173354"/>
                </a:lnTo>
                <a:lnTo>
                  <a:pt x="147827" y="133349"/>
                </a:lnTo>
                <a:lnTo>
                  <a:pt x="222503" y="77152"/>
                </a:lnTo>
                <a:lnTo>
                  <a:pt x="246887" y="63817"/>
                </a:lnTo>
                <a:lnTo>
                  <a:pt x="271271" y="49529"/>
                </a:lnTo>
                <a:lnTo>
                  <a:pt x="321563" y="29527"/>
                </a:lnTo>
                <a:lnTo>
                  <a:pt x="394716" y="8572"/>
                </a:lnTo>
                <a:lnTo>
                  <a:pt x="445007" y="2857"/>
                </a:lnTo>
                <a:lnTo>
                  <a:pt x="493775" y="0"/>
                </a:lnTo>
                <a:lnTo>
                  <a:pt x="542543" y="2857"/>
                </a:lnTo>
                <a:lnTo>
                  <a:pt x="568451" y="5714"/>
                </a:lnTo>
                <a:lnTo>
                  <a:pt x="617219" y="15239"/>
                </a:lnTo>
                <a:lnTo>
                  <a:pt x="643229" y="22859"/>
                </a:lnTo>
                <a:lnTo>
                  <a:pt x="469391" y="22859"/>
                </a:lnTo>
                <a:lnTo>
                  <a:pt x="446532" y="23812"/>
                </a:lnTo>
                <a:lnTo>
                  <a:pt x="422148" y="26669"/>
                </a:lnTo>
                <a:lnTo>
                  <a:pt x="399287" y="31432"/>
                </a:lnTo>
                <a:lnTo>
                  <a:pt x="374903" y="36194"/>
                </a:lnTo>
                <a:lnTo>
                  <a:pt x="352043" y="43814"/>
                </a:lnTo>
                <a:lnTo>
                  <a:pt x="327659" y="51434"/>
                </a:lnTo>
                <a:lnTo>
                  <a:pt x="304800" y="60959"/>
                </a:lnTo>
                <a:lnTo>
                  <a:pt x="257555" y="81914"/>
                </a:lnTo>
                <a:lnTo>
                  <a:pt x="210311" y="112394"/>
                </a:lnTo>
                <a:lnTo>
                  <a:pt x="175259" y="140017"/>
                </a:lnTo>
                <a:lnTo>
                  <a:pt x="163067" y="150494"/>
                </a:lnTo>
                <a:lnTo>
                  <a:pt x="150875" y="162877"/>
                </a:lnTo>
                <a:lnTo>
                  <a:pt x="140207" y="175259"/>
                </a:lnTo>
                <a:lnTo>
                  <a:pt x="128016" y="186689"/>
                </a:lnTo>
                <a:lnTo>
                  <a:pt x="97535" y="224789"/>
                </a:lnTo>
                <a:lnTo>
                  <a:pt x="92963" y="234314"/>
                </a:lnTo>
                <a:lnTo>
                  <a:pt x="89916" y="239077"/>
                </a:lnTo>
                <a:lnTo>
                  <a:pt x="86867" y="244792"/>
                </a:lnTo>
                <a:lnTo>
                  <a:pt x="79248" y="255269"/>
                </a:lnTo>
                <a:lnTo>
                  <a:pt x="73151" y="266699"/>
                </a:lnTo>
                <a:lnTo>
                  <a:pt x="71627" y="270509"/>
                </a:lnTo>
                <a:lnTo>
                  <a:pt x="68579" y="275272"/>
                </a:lnTo>
                <a:lnTo>
                  <a:pt x="65532" y="281939"/>
                </a:lnTo>
                <a:lnTo>
                  <a:pt x="64007" y="285749"/>
                </a:lnTo>
                <a:lnTo>
                  <a:pt x="60959" y="290512"/>
                </a:lnTo>
                <a:lnTo>
                  <a:pt x="59435" y="295274"/>
                </a:lnTo>
                <a:lnTo>
                  <a:pt x="54863" y="305752"/>
                </a:lnTo>
                <a:lnTo>
                  <a:pt x="45719" y="330517"/>
                </a:lnTo>
                <a:lnTo>
                  <a:pt x="42671" y="338137"/>
                </a:lnTo>
                <a:lnTo>
                  <a:pt x="41148" y="345757"/>
                </a:lnTo>
                <a:lnTo>
                  <a:pt x="38100" y="353377"/>
                </a:lnTo>
                <a:lnTo>
                  <a:pt x="36575" y="360997"/>
                </a:lnTo>
                <a:lnTo>
                  <a:pt x="32003" y="374332"/>
                </a:lnTo>
                <a:lnTo>
                  <a:pt x="32003" y="380999"/>
                </a:lnTo>
                <a:lnTo>
                  <a:pt x="30479" y="389572"/>
                </a:lnTo>
                <a:lnTo>
                  <a:pt x="27432" y="410527"/>
                </a:lnTo>
                <a:lnTo>
                  <a:pt x="21335" y="460057"/>
                </a:lnTo>
                <a:lnTo>
                  <a:pt x="21335" y="470534"/>
                </a:lnTo>
                <a:lnTo>
                  <a:pt x="22859" y="482917"/>
                </a:lnTo>
                <a:lnTo>
                  <a:pt x="22859" y="493394"/>
                </a:lnTo>
                <a:lnTo>
                  <a:pt x="25907" y="519112"/>
                </a:lnTo>
                <a:lnTo>
                  <a:pt x="27432" y="529589"/>
                </a:lnTo>
                <a:lnTo>
                  <a:pt x="28955" y="541972"/>
                </a:lnTo>
                <a:lnTo>
                  <a:pt x="32003" y="560069"/>
                </a:lnTo>
                <a:lnTo>
                  <a:pt x="32003" y="566737"/>
                </a:lnTo>
                <a:lnTo>
                  <a:pt x="33527" y="572452"/>
                </a:lnTo>
                <a:lnTo>
                  <a:pt x="36575" y="581977"/>
                </a:lnTo>
                <a:lnTo>
                  <a:pt x="38100" y="587692"/>
                </a:lnTo>
                <a:lnTo>
                  <a:pt x="41148" y="595312"/>
                </a:lnTo>
                <a:lnTo>
                  <a:pt x="42671" y="602932"/>
                </a:lnTo>
                <a:lnTo>
                  <a:pt x="45719" y="610552"/>
                </a:lnTo>
                <a:lnTo>
                  <a:pt x="54863" y="635317"/>
                </a:lnTo>
                <a:lnTo>
                  <a:pt x="59435" y="645794"/>
                </a:lnTo>
                <a:lnTo>
                  <a:pt x="60959" y="650557"/>
                </a:lnTo>
                <a:lnTo>
                  <a:pt x="64007" y="655319"/>
                </a:lnTo>
                <a:lnTo>
                  <a:pt x="65532" y="659129"/>
                </a:lnTo>
                <a:lnTo>
                  <a:pt x="68579" y="665797"/>
                </a:lnTo>
                <a:lnTo>
                  <a:pt x="71627" y="670559"/>
                </a:lnTo>
                <a:lnTo>
                  <a:pt x="73151" y="674369"/>
                </a:lnTo>
                <a:lnTo>
                  <a:pt x="79248" y="685800"/>
                </a:lnTo>
                <a:lnTo>
                  <a:pt x="86867" y="696277"/>
                </a:lnTo>
                <a:lnTo>
                  <a:pt x="89916" y="701992"/>
                </a:lnTo>
                <a:lnTo>
                  <a:pt x="99059" y="715327"/>
                </a:lnTo>
                <a:lnTo>
                  <a:pt x="103632" y="723900"/>
                </a:lnTo>
                <a:lnTo>
                  <a:pt x="115823" y="740092"/>
                </a:lnTo>
                <a:lnTo>
                  <a:pt x="140207" y="767714"/>
                </a:lnTo>
                <a:lnTo>
                  <a:pt x="150875" y="780097"/>
                </a:lnTo>
                <a:lnTo>
                  <a:pt x="187451" y="811529"/>
                </a:lnTo>
                <a:lnTo>
                  <a:pt x="198119" y="821054"/>
                </a:lnTo>
                <a:lnTo>
                  <a:pt x="210311" y="828675"/>
                </a:lnTo>
                <a:lnTo>
                  <a:pt x="234695" y="845819"/>
                </a:lnTo>
                <a:lnTo>
                  <a:pt x="257555" y="859154"/>
                </a:lnTo>
                <a:lnTo>
                  <a:pt x="281939" y="871537"/>
                </a:lnTo>
                <a:lnTo>
                  <a:pt x="304800" y="882014"/>
                </a:lnTo>
                <a:lnTo>
                  <a:pt x="329183" y="890587"/>
                </a:lnTo>
                <a:lnTo>
                  <a:pt x="352043" y="899159"/>
                </a:lnTo>
                <a:lnTo>
                  <a:pt x="399287" y="909637"/>
                </a:lnTo>
                <a:lnTo>
                  <a:pt x="446532" y="917257"/>
                </a:lnTo>
                <a:lnTo>
                  <a:pt x="469391" y="918209"/>
                </a:lnTo>
                <a:lnTo>
                  <a:pt x="646737" y="918209"/>
                </a:lnTo>
                <a:lnTo>
                  <a:pt x="641603" y="920114"/>
                </a:lnTo>
                <a:lnTo>
                  <a:pt x="617219" y="925829"/>
                </a:lnTo>
                <a:lnTo>
                  <a:pt x="591311" y="932497"/>
                </a:lnTo>
                <a:lnTo>
                  <a:pt x="542543" y="938212"/>
                </a:lnTo>
                <a:lnTo>
                  <a:pt x="493775" y="941069"/>
                </a:lnTo>
                <a:close/>
              </a:path>
              <a:path w="988060" h="941069">
                <a:moveTo>
                  <a:pt x="646737" y="918209"/>
                </a:moveTo>
                <a:lnTo>
                  <a:pt x="516635" y="918209"/>
                </a:lnTo>
                <a:lnTo>
                  <a:pt x="541019" y="917257"/>
                </a:lnTo>
                <a:lnTo>
                  <a:pt x="563879" y="914400"/>
                </a:lnTo>
                <a:lnTo>
                  <a:pt x="588263" y="909637"/>
                </a:lnTo>
                <a:lnTo>
                  <a:pt x="611123" y="904875"/>
                </a:lnTo>
                <a:lnTo>
                  <a:pt x="635507" y="899159"/>
                </a:lnTo>
                <a:lnTo>
                  <a:pt x="658367" y="889634"/>
                </a:lnTo>
                <a:lnTo>
                  <a:pt x="682751" y="882014"/>
                </a:lnTo>
                <a:lnTo>
                  <a:pt x="729995" y="859154"/>
                </a:lnTo>
                <a:lnTo>
                  <a:pt x="777239" y="828675"/>
                </a:lnTo>
                <a:lnTo>
                  <a:pt x="800100" y="810577"/>
                </a:lnTo>
                <a:lnTo>
                  <a:pt x="812291" y="801052"/>
                </a:lnTo>
                <a:lnTo>
                  <a:pt x="824483" y="790575"/>
                </a:lnTo>
                <a:lnTo>
                  <a:pt x="835151" y="778192"/>
                </a:lnTo>
                <a:lnTo>
                  <a:pt x="859535" y="753427"/>
                </a:lnTo>
                <a:lnTo>
                  <a:pt x="888491" y="715327"/>
                </a:lnTo>
                <a:lnTo>
                  <a:pt x="900683" y="696277"/>
                </a:lnTo>
                <a:lnTo>
                  <a:pt x="912875" y="674369"/>
                </a:lnTo>
                <a:lnTo>
                  <a:pt x="915923" y="670559"/>
                </a:lnTo>
                <a:lnTo>
                  <a:pt x="917448" y="665797"/>
                </a:lnTo>
                <a:lnTo>
                  <a:pt x="920495" y="661987"/>
                </a:lnTo>
                <a:lnTo>
                  <a:pt x="922019" y="659129"/>
                </a:lnTo>
                <a:lnTo>
                  <a:pt x="925067" y="650557"/>
                </a:lnTo>
                <a:lnTo>
                  <a:pt x="928116" y="645794"/>
                </a:lnTo>
                <a:lnTo>
                  <a:pt x="932687" y="635317"/>
                </a:lnTo>
                <a:lnTo>
                  <a:pt x="941832" y="610552"/>
                </a:lnTo>
                <a:lnTo>
                  <a:pt x="943355" y="602932"/>
                </a:lnTo>
                <a:lnTo>
                  <a:pt x="946403" y="595312"/>
                </a:lnTo>
                <a:lnTo>
                  <a:pt x="947927" y="587692"/>
                </a:lnTo>
                <a:lnTo>
                  <a:pt x="950975" y="580072"/>
                </a:lnTo>
                <a:lnTo>
                  <a:pt x="952500" y="577214"/>
                </a:lnTo>
                <a:lnTo>
                  <a:pt x="954023" y="571500"/>
                </a:lnTo>
                <a:lnTo>
                  <a:pt x="954023" y="566737"/>
                </a:lnTo>
                <a:lnTo>
                  <a:pt x="955548" y="560069"/>
                </a:lnTo>
                <a:lnTo>
                  <a:pt x="958595" y="541972"/>
                </a:lnTo>
                <a:lnTo>
                  <a:pt x="958595" y="529589"/>
                </a:lnTo>
                <a:lnTo>
                  <a:pt x="960119" y="519112"/>
                </a:lnTo>
                <a:lnTo>
                  <a:pt x="963167" y="493394"/>
                </a:lnTo>
                <a:lnTo>
                  <a:pt x="964691" y="481012"/>
                </a:lnTo>
                <a:lnTo>
                  <a:pt x="964691" y="460057"/>
                </a:lnTo>
                <a:lnTo>
                  <a:pt x="958595" y="410527"/>
                </a:lnTo>
                <a:lnTo>
                  <a:pt x="958595" y="399097"/>
                </a:lnTo>
                <a:lnTo>
                  <a:pt x="955548" y="380999"/>
                </a:lnTo>
                <a:lnTo>
                  <a:pt x="954023" y="374332"/>
                </a:lnTo>
                <a:lnTo>
                  <a:pt x="954023" y="368617"/>
                </a:lnTo>
                <a:lnTo>
                  <a:pt x="950975" y="359092"/>
                </a:lnTo>
                <a:lnTo>
                  <a:pt x="947927" y="353377"/>
                </a:lnTo>
                <a:lnTo>
                  <a:pt x="946403" y="345757"/>
                </a:lnTo>
                <a:lnTo>
                  <a:pt x="943355" y="338137"/>
                </a:lnTo>
                <a:lnTo>
                  <a:pt x="941832" y="330517"/>
                </a:lnTo>
                <a:lnTo>
                  <a:pt x="932687" y="305752"/>
                </a:lnTo>
                <a:lnTo>
                  <a:pt x="928116" y="295274"/>
                </a:lnTo>
                <a:lnTo>
                  <a:pt x="925067" y="290512"/>
                </a:lnTo>
                <a:lnTo>
                  <a:pt x="922019" y="281939"/>
                </a:lnTo>
                <a:lnTo>
                  <a:pt x="920495" y="278129"/>
                </a:lnTo>
                <a:lnTo>
                  <a:pt x="917448" y="275272"/>
                </a:lnTo>
                <a:lnTo>
                  <a:pt x="915923" y="270509"/>
                </a:lnTo>
                <a:lnTo>
                  <a:pt x="912875" y="266699"/>
                </a:lnTo>
                <a:lnTo>
                  <a:pt x="900683" y="244792"/>
                </a:lnTo>
                <a:lnTo>
                  <a:pt x="897635" y="239077"/>
                </a:lnTo>
                <a:lnTo>
                  <a:pt x="888491" y="224789"/>
                </a:lnTo>
                <a:lnTo>
                  <a:pt x="870203" y="201929"/>
                </a:lnTo>
                <a:lnTo>
                  <a:pt x="859535" y="186689"/>
                </a:lnTo>
                <a:lnTo>
                  <a:pt x="847343" y="173354"/>
                </a:lnTo>
                <a:lnTo>
                  <a:pt x="835151" y="160972"/>
                </a:lnTo>
                <a:lnTo>
                  <a:pt x="822959" y="150494"/>
                </a:lnTo>
                <a:lnTo>
                  <a:pt x="812291" y="140017"/>
                </a:lnTo>
                <a:lnTo>
                  <a:pt x="777239" y="112394"/>
                </a:lnTo>
                <a:lnTo>
                  <a:pt x="740663" y="89534"/>
                </a:lnTo>
                <a:lnTo>
                  <a:pt x="729995" y="81914"/>
                </a:lnTo>
                <a:lnTo>
                  <a:pt x="682751" y="59054"/>
                </a:lnTo>
                <a:lnTo>
                  <a:pt x="635507" y="41909"/>
                </a:lnTo>
                <a:lnTo>
                  <a:pt x="588263" y="31432"/>
                </a:lnTo>
                <a:lnTo>
                  <a:pt x="541019" y="23812"/>
                </a:lnTo>
                <a:lnTo>
                  <a:pt x="516635" y="22859"/>
                </a:lnTo>
                <a:lnTo>
                  <a:pt x="643229" y="22859"/>
                </a:lnTo>
                <a:lnTo>
                  <a:pt x="665987" y="29527"/>
                </a:lnTo>
                <a:lnTo>
                  <a:pt x="691895" y="39052"/>
                </a:lnTo>
                <a:lnTo>
                  <a:pt x="716279" y="49529"/>
                </a:lnTo>
                <a:lnTo>
                  <a:pt x="740663" y="63817"/>
                </a:lnTo>
                <a:lnTo>
                  <a:pt x="752855" y="69532"/>
                </a:lnTo>
                <a:lnTo>
                  <a:pt x="789432" y="94297"/>
                </a:lnTo>
                <a:lnTo>
                  <a:pt x="827532" y="122872"/>
                </a:lnTo>
                <a:lnTo>
                  <a:pt x="839723" y="135254"/>
                </a:lnTo>
                <a:lnTo>
                  <a:pt x="851916" y="145732"/>
                </a:lnTo>
                <a:lnTo>
                  <a:pt x="876300" y="173354"/>
                </a:lnTo>
                <a:lnTo>
                  <a:pt x="900683" y="203834"/>
                </a:lnTo>
                <a:lnTo>
                  <a:pt x="912875" y="221932"/>
                </a:lnTo>
                <a:lnTo>
                  <a:pt x="915923" y="228599"/>
                </a:lnTo>
                <a:lnTo>
                  <a:pt x="920495" y="232409"/>
                </a:lnTo>
                <a:lnTo>
                  <a:pt x="926591" y="244792"/>
                </a:lnTo>
                <a:lnTo>
                  <a:pt x="932687" y="255269"/>
                </a:lnTo>
                <a:lnTo>
                  <a:pt x="935735" y="260032"/>
                </a:lnTo>
                <a:lnTo>
                  <a:pt x="937259" y="264794"/>
                </a:lnTo>
                <a:lnTo>
                  <a:pt x="940307" y="269557"/>
                </a:lnTo>
                <a:lnTo>
                  <a:pt x="941832" y="272414"/>
                </a:lnTo>
                <a:lnTo>
                  <a:pt x="943355" y="277177"/>
                </a:lnTo>
                <a:lnTo>
                  <a:pt x="946403" y="281939"/>
                </a:lnTo>
                <a:lnTo>
                  <a:pt x="947927" y="285749"/>
                </a:lnTo>
                <a:lnTo>
                  <a:pt x="957071" y="310514"/>
                </a:lnTo>
                <a:lnTo>
                  <a:pt x="963167" y="323849"/>
                </a:lnTo>
                <a:lnTo>
                  <a:pt x="964691" y="330517"/>
                </a:lnTo>
                <a:lnTo>
                  <a:pt x="967739" y="338137"/>
                </a:lnTo>
                <a:lnTo>
                  <a:pt x="969263" y="345757"/>
                </a:lnTo>
                <a:lnTo>
                  <a:pt x="975359" y="363854"/>
                </a:lnTo>
                <a:lnTo>
                  <a:pt x="976883" y="369569"/>
                </a:lnTo>
                <a:lnTo>
                  <a:pt x="978407" y="377189"/>
                </a:lnTo>
                <a:lnTo>
                  <a:pt x="978407" y="386714"/>
                </a:lnTo>
                <a:lnTo>
                  <a:pt x="981455" y="407669"/>
                </a:lnTo>
                <a:lnTo>
                  <a:pt x="982979" y="420052"/>
                </a:lnTo>
                <a:lnTo>
                  <a:pt x="984503" y="445769"/>
                </a:lnTo>
                <a:lnTo>
                  <a:pt x="986027" y="458152"/>
                </a:lnTo>
                <a:lnTo>
                  <a:pt x="987551" y="468629"/>
                </a:lnTo>
                <a:lnTo>
                  <a:pt x="987551" y="472439"/>
                </a:lnTo>
                <a:lnTo>
                  <a:pt x="986027" y="482917"/>
                </a:lnTo>
                <a:lnTo>
                  <a:pt x="984503" y="496252"/>
                </a:lnTo>
                <a:lnTo>
                  <a:pt x="982979" y="521017"/>
                </a:lnTo>
                <a:lnTo>
                  <a:pt x="981455" y="533399"/>
                </a:lnTo>
                <a:lnTo>
                  <a:pt x="978407" y="554354"/>
                </a:lnTo>
                <a:lnTo>
                  <a:pt x="976883" y="562927"/>
                </a:lnTo>
                <a:lnTo>
                  <a:pt x="976883" y="571500"/>
                </a:lnTo>
                <a:lnTo>
                  <a:pt x="975359" y="577214"/>
                </a:lnTo>
                <a:lnTo>
                  <a:pt x="973835" y="581977"/>
                </a:lnTo>
                <a:lnTo>
                  <a:pt x="972311" y="587692"/>
                </a:lnTo>
                <a:lnTo>
                  <a:pt x="969263" y="595312"/>
                </a:lnTo>
                <a:lnTo>
                  <a:pt x="967739" y="602932"/>
                </a:lnTo>
                <a:lnTo>
                  <a:pt x="964691" y="610552"/>
                </a:lnTo>
                <a:lnTo>
                  <a:pt x="963167" y="618172"/>
                </a:lnTo>
                <a:lnTo>
                  <a:pt x="957071" y="632459"/>
                </a:lnTo>
                <a:lnTo>
                  <a:pt x="946403" y="659129"/>
                </a:lnTo>
                <a:lnTo>
                  <a:pt x="943355" y="663892"/>
                </a:lnTo>
                <a:lnTo>
                  <a:pt x="941832" y="670559"/>
                </a:lnTo>
                <a:lnTo>
                  <a:pt x="940307" y="673417"/>
                </a:lnTo>
                <a:lnTo>
                  <a:pt x="937259" y="676275"/>
                </a:lnTo>
                <a:lnTo>
                  <a:pt x="935735" y="681037"/>
                </a:lnTo>
                <a:lnTo>
                  <a:pt x="932687" y="685800"/>
                </a:lnTo>
                <a:lnTo>
                  <a:pt x="926591" y="696277"/>
                </a:lnTo>
                <a:lnTo>
                  <a:pt x="920495" y="708659"/>
                </a:lnTo>
                <a:lnTo>
                  <a:pt x="915923" y="714375"/>
                </a:lnTo>
                <a:lnTo>
                  <a:pt x="888491" y="753427"/>
                </a:lnTo>
                <a:lnTo>
                  <a:pt x="851916" y="795337"/>
                </a:lnTo>
                <a:lnTo>
                  <a:pt x="813816" y="828675"/>
                </a:lnTo>
                <a:lnTo>
                  <a:pt x="765048" y="863917"/>
                </a:lnTo>
                <a:lnTo>
                  <a:pt x="714755" y="890587"/>
                </a:lnTo>
                <a:lnTo>
                  <a:pt x="690371" y="902017"/>
                </a:lnTo>
                <a:lnTo>
                  <a:pt x="646737" y="91820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92723" y="2264664"/>
            <a:ext cx="118872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2723" y="226466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48768" y="10668"/>
                </a:moveTo>
                <a:lnTo>
                  <a:pt x="27432" y="10668"/>
                </a:lnTo>
                <a:lnTo>
                  <a:pt x="27432" y="9144"/>
                </a:lnTo>
                <a:lnTo>
                  <a:pt x="36576" y="4572"/>
                </a:lnTo>
                <a:lnTo>
                  <a:pt x="47244" y="1524"/>
                </a:lnTo>
                <a:lnTo>
                  <a:pt x="48768" y="1524"/>
                </a:lnTo>
                <a:lnTo>
                  <a:pt x="59436" y="0"/>
                </a:lnTo>
                <a:lnTo>
                  <a:pt x="71628" y="1524"/>
                </a:lnTo>
                <a:lnTo>
                  <a:pt x="82296" y="4572"/>
                </a:lnTo>
                <a:lnTo>
                  <a:pt x="91440" y="9144"/>
                </a:lnTo>
                <a:lnTo>
                  <a:pt x="59436" y="9144"/>
                </a:lnTo>
                <a:lnTo>
                  <a:pt x="48768" y="10668"/>
                </a:lnTo>
                <a:close/>
              </a:path>
              <a:path w="119379" h="117475">
                <a:moveTo>
                  <a:pt x="94488" y="24384"/>
                </a:moveTo>
                <a:lnTo>
                  <a:pt x="86868" y="18288"/>
                </a:lnTo>
                <a:lnTo>
                  <a:pt x="77724" y="13716"/>
                </a:lnTo>
                <a:lnTo>
                  <a:pt x="79248" y="13716"/>
                </a:lnTo>
                <a:lnTo>
                  <a:pt x="68580" y="10668"/>
                </a:lnTo>
                <a:lnTo>
                  <a:pt x="70104" y="10668"/>
                </a:lnTo>
                <a:lnTo>
                  <a:pt x="59436" y="9144"/>
                </a:lnTo>
                <a:lnTo>
                  <a:pt x="91440" y="9144"/>
                </a:lnTo>
                <a:lnTo>
                  <a:pt x="92964" y="10668"/>
                </a:lnTo>
                <a:lnTo>
                  <a:pt x="100584" y="16764"/>
                </a:lnTo>
                <a:lnTo>
                  <a:pt x="102108" y="18288"/>
                </a:lnTo>
                <a:lnTo>
                  <a:pt x="105765" y="22860"/>
                </a:lnTo>
                <a:lnTo>
                  <a:pt x="94488" y="22860"/>
                </a:lnTo>
                <a:lnTo>
                  <a:pt x="94488" y="24384"/>
                </a:lnTo>
                <a:close/>
              </a:path>
              <a:path w="119379" h="117475">
                <a:moveTo>
                  <a:pt x="59436" y="117348"/>
                </a:moveTo>
                <a:lnTo>
                  <a:pt x="48768" y="115824"/>
                </a:lnTo>
                <a:lnTo>
                  <a:pt x="47244" y="115824"/>
                </a:lnTo>
                <a:lnTo>
                  <a:pt x="36576" y="112776"/>
                </a:lnTo>
                <a:lnTo>
                  <a:pt x="27432" y="108204"/>
                </a:lnTo>
                <a:lnTo>
                  <a:pt x="25908" y="106680"/>
                </a:lnTo>
                <a:lnTo>
                  <a:pt x="18288" y="100584"/>
                </a:lnTo>
                <a:lnTo>
                  <a:pt x="10668" y="91440"/>
                </a:lnTo>
                <a:lnTo>
                  <a:pt x="6096" y="82296"/>
                </a:lnTo>
                <a:lnTo>
                  <a:pt x="6096" y="80772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59436"/>
                </a:lnTo>
                <a:lnTo>
                  <a:pt x="0" y="59436"/>
                </a:lnTo>
                <a:lnTo>
                  <a:pt x="0" y="57912"/>
                </a:lnTo>
                <a:lnTo>
                  <a:pt x="1524" y="57912"/>
                </a:lnTo>
                <a:lnTo>
                  <a:pt x="1524" y="47244"/>
                </a:lnTo>
                <a:lnTo>
                  <a:pt x="4572" y="36576"/>
                </a:lnTo>
                <a:lnTo>
                  <a:pt x="6096" y="36576"/>
                </a:lnTo>
                <a:lnTo>
                  <a:pt x="6096" y="35052"/>
                </a:lnTo>
                <a:lnTo>
                  <a:pt x="10668" y="25908"/>
                </a:lnTo>
                <a:lnTo>
                  <a:pt x="18288" y="18288"/>
                </a:lnTo>
                <a:lnTo>
                  <a:pt x="18288" y="16764"/>
                </a:lnTo>
                <a:lnTo>
                  <a:pt x="25908" y="10668"/>
                </a:lnTo>
                <a:lnTo>
                  <a:pt x="50292" y="10668"/>
                </a:lnTo>
                <a:lnTo>
                  <a:pt x="39624" y="13716"/>
                </a:lnTo>
                <a:lnTo>
                  <a:pt x="41148" y="13716"/>
                </a:lnTo>
                <a:lnTo>
                  <a:pt x="32004" y="18288"/>
                </a:lnTo>
                <a:lnTo>
                  <a:pt x="26289" y="22860"/>
                </a:lnTo>
                <a:lnTo>
                  <a:pt x="24384" y="22860"/>
                </a:lnTo>
                <a:lnTo>
                  <a:pt x="19304" y="30480"/>
                </a:lnTo>
                <a:lnTo>
                  <a:pt x="18288" y="30480"/>
                </a:lnTo>
                <a:lnTo>
                  <a:pt x="13716" y="39624"/>
                </a:lnTo>
                <a:lnTo>
                  <a:pt x="10668" y="48768"/>
                </a:lnTo>
                <a:lnTo>
                  <a:pt x="10668" y="68580"/>
                </a:lnTo>
                <a:lnTo>
                  <a:pt x="13716" y="77724"/>
                </a:lnTo>
                <a:lnTo>
                  <a:pt x="18288" y="86868"/>
                </a:lnTo>
                <a:lnTo>
                  <a:pt x="19304" y="86868"/>
                </a:lnTo>
                <a:lnTo>
                  <a:pt x="24384" y="94488"/>
                </a:lnTo>
                <a:lnTo>
                  <a:pt x="25908" y="94488"/>
                </a:lnTo>
                <a:lnTo>
                  <a:pt x="32004" y="100584"/>
                </a:lnTo>
                <a:lnTo>
                  <a:pt x="34290" y="100584"/>
                </a:lnTo>
                <a:lnTo>
                  <a:pt x="41148" y="105156"/>
                </a:lnTo>
                <a:lnTo>
                  <a:pt x="44958" y="105156"/>
                </a:lnTo>
                <a:lnTo>
                  <a:pt x="50292" y="106680"/>
                </a:lnTo>
                <a:lnTo>
                  <a:pt x="48768" y="106680"/>
                </a:lnTo>
                <a:lnTo>
                  <a:pt x="59436" y="108204"/>
                </a:lnTo>
                <a:lnTo>
                  <a:pt x="91440" y="108204"/>
                </a:lnTo>
                <a:lnTo>
                  <a:pt x="82296" y="112776"/>
                </a:lnTo>
                <a:lnTo>
                  <a:pt x="71628" y="115824"/>
                </a:lnTo>
                <a:lnTo>
                  <a:pt x="59436" y="117348"/>
                </a:lnTo>
                <a:close/>
              </a:path>
              <a:path w="119379" h="117475">
                <a:moveTo>
                  <a:pt x="24384" y="24384"/>
                </a:moveTo>
                <a:lnTo>
                  <a:pt x="24384" y="22860"/>
                </a:lnTo>
                <a:lnTo>
                  <a:pt x="26289" y="22860"/>
                </a:lnTo>
                <a:lnTo>
                  <a:pt x="24384" y="24384"/>
                </a:lnTo>
                <a:close/>
              </a:path>
              <a:path w="119379" h="117475">
                <a:moveTo>
                  <a:pt x="100584" y="32004"/>
                </a:moveTo>
                <a:lnTo>
                  <a:pt x="94488" y="22860"/>
                </a:lnTo>
                <a:lnTo>
                  <a:pt x="105765" y="22860"/>
                </a:lnTo>
                <a:lnTo>
                  <a:pt x="108204" y="25908"/>
                </a:lnTo>
                <a:lnTo>
                  <a:pt x="110490" y="30480"/>
                </a:lnTo>
                <a:lnTo>
                  <a:pt x="100584" y="30480"/>
                </a:lnTo>
                <a:lnTo>
                  <a:pt x="100584" y="32004"/>
                </a:lnTo>
                <a:close/>
              </a:path>
              <a:path w="119379" h="117475">
                <a:moveTo>
                  <a:pt x="18288" y="32004"/>
                </a:moveTo>
                <a:lnTo>
                  <a:pt x="18288" y="30480"/>
                </a:lnTo>
                <a:lnTo>
                  <a:pt x="19304" y="30480"/>
                </a:lnTo>
                <a:lnTo>
                  <a:pt x="18288" y="32004"/>
                </a:lnTo>
                <a:close/>
              </a:path>
              <a:path w="119379" h="117475">
                <a:moveTo>
                  <a:pt x="110490" y="86868"/>
                </a:moveTo>
                <a:lnTo>
                  <a:pt x="100584" y="86868"/>
                </a:lnTo>
                <a:lnTo>
                  <a:pt x="105156" y="77724"/>
                </a:lnTo>
                <a:lnTo>
                  <a:pt x="108204" y="68580"/>
                </a:lnTo>
                <a:lnTo>
                  <a:pt x="108204" y="48768"/>
                </a:lnTo>
                <a:lnTo>
                  <a:pt x="105156" y="39624"/>
                </a:lnTo>
                <a:lnTo>
                  <a:pt x="100584" y="30480"/>
                </a:lnTo>
                <a:lnTo>
                  <a:pt x="110490" y="30480"/>
                </a:lnTo>
                <a:lnTo>
                  <a:pt x="112776" y="35052"/>
                </a:lnTo>
                <a:lnTo>
                  <a:pt x="114300" y="35052"/>
                </a:lnTo>
                <a:lnTo>
                  <a:pt x="114300" y="36576"/>
                </a:lnTo>
                <a:lnTo>
                  <a:pt x="117348" y="47244"/>
                </a:lnTo>
                <a:lnTo>
                  <a:pt x="118872" y="57912"/>
                </a:lnTo>
                <a:lnTo>
                  <a:pt x="118872" y="59436"/>
                </a:lnTo>
                <a:lnTo>
                  <a:pt x="117348" y="70104"/>
                </a:lnTo>
                <a:lnTo>
                  <a:pt x="117348" y="71628"/>
                </a:lnTo>
                <a:lnTo>
                  <a:pt x="114300" y="80772"/>
                </a:lnTo>
                <a:lnTo>
                  <a:pt x="114300" y="82296"/>
                </a:lnTo>
                <a:lnTo>
                  <a:pt x="112776" y="82296"/>
                </a:lnTo>
                <a:lnTo>
                  <a:pt x="110490" y="86868"/>
                </a:lnTo>
                <a:close/>
              </a:path>
              <a:path w="119379" h="117475">
                <a:moveTo>
                  <a:pt x="19304" y="86868"/>
                </a:moveTo>
                <a:lnTo>
                  <a:pt x="18288" y="86868"/>
                </a:lnTo>
                <a:lnTo>
                  <a:pt x="18288" y="85344"/>
                </a:lnTo>
                <a:lnTo>
                  <a:pt x="19304" y="86868"/>
                </a:lnTo>
                <a:close/>
              </a:path>
              <a:path w="119379" h="117475">
                <a:moveTo>
                  <a:pt x="106172" y="94488"/>
                </a:moveTo>
                <a:lnTo>
                  <a:pt x="94488" y="94488"/>
                </a:lnTo>
                <a:lnTo>
                  <a:pt x="100584" y="85344"/>
                </a:lnTo>
                <a:lnTo>
                  <a:pt x="100584" y="86868"/>
                </a:lnTo>
                <a:lnTo>
                  <a:pt x="110490" y="86868"/>
                </a:lnTo>
                <a:lnTo>
                  <a:pt x="108204" y="91440"/>
                </a:lnTo>
                <a:lnTo>
                  <a:pt x="106172" y="94488"/>
                </a:lnTo>
                <a:close/>
              </a:path>
              <a:path w="119379" h="117475">
                <a:moveTo>
                  <a:pt x="25908" y="94488"/>
                </a:moveTo>
                <a:lnTo>
                  <a:pt x="24384" y="94488"/>
                </a:lnTo>
                <a:lnTo>
                  <a:pt x="24384" y="92964"/>
                </a:lnTo>
                <a:lnTo>
                  <a:pt x="25908" y="94488"/>
                </a:lnTo>
                <a:close/>
              </a:path>
              <a:path w="119379" h="117475">
                <a:moveTo>
                  <a:pt x="102108" y="100584"/>
                </a:moveTo>
                <a:lnTo>
                  <a:pt x="86868" y="100584"/>
                </a:lnTo>
                <a:lnTo>
                  <a:pt x="94488" y="92964"/>
                </a:lnTo>
                <a:lnTo>
                  <a:pt x="94488" y="94488"/>
                </a:lnTo>
                <a:lnTo>
                  <a:pt x="106172" y="94488"/>
                </a:lnTo>
                <a:lnTo>
                  <a:pt x="102108" y="100584"/>
                </a:lnTo>
                <a:close/>
              </a:path>
              <a:path w="119379" h="117475">
                <a:moveTo>
                  <a:pt x="34290" y="100584"/>
                </a:moveTo>
                <a:lnTo>
                  <a:pt x="32004" y="100584"/>
                </a:lnTo>
                <a:lnTo>
                  <a:pt x="32004" y="99060"/>
                </a:lnTo>
                <a:lnTo>
                  <a:pt x="34290" y="100584"/>
                </a:lnTo>
                <a:close/>
              </a:path>
              <a:path w="119379" h="117475">
                <a:moveTo>
                  <a:pt x="94869" y="105156"/>
                </a:moveTo>
                <a:lnTo>
                  <a:pt x="77724" y="105156"/>
                </a:lnTo>
                <a:lnTo>
                  <a:pt x="86868" y="99060"/>
                </a:lnTo>
                <a:lnTo>
                  <a:pt x="86868" y="100584"/>
                </a:lnTo>
                <a:lnTo>
                  <a:pt x="100584" y="100584"/>
                </a:lnTo>
                <a:lnTo>
                  <a:pt x="94869" y="105156"/>
                </a:lnTo>
                <a:close/>
              </a:path>
              <a:path w="119379" h="117475">
                <a:moveTo>
                  <a:pt x="44958" y="105156"/>
                </a:moveTo>
                <a:lnTo>
                  <a:pt x="41148" y="105156"/>
                </a:lnTo>
                <a:lnTo>
                  <a:pt x="39624" y="103632"/>
                </a:lnTo>
                <a:lnTo>
                  <a:pt x="44958" y="105156"/>
                </a:lnTo>
                <a:close/>
              </a:path>
              <a:path w="119379" h="117475">
                <a:moveTo>
                  <a:pt x="92964" y="108204"/>
                </a:moveTo>
                <a:lnTo>
                  <a:pt x="59436" y="108204"/>
                </a:lnTo>
                <a:lnTo>
                  <a:pt x="70104" y="106680"/>
                </a:lnTo>
                <a:lnTo>
                  <a:pt x="68580" y="106680"/>
                </a:lnTo>
                <a:lnTo>
                  <a:pt x="79248" y="103632"/>
                </a:lnTo>
                <a:lnTo>
                  <a:pt x="77724" y="105156"/>
                </a:lnTo>
                <a:lnTo>
                  <a:pt x="94869" y="105156"/>
                </a:lnTo>
                <a:lnTo>
                  <a:pt x="92964" y="106680"/>
                </a:lnTo>
                <a:lnTo>
                  <a:pt x="92964" y="108204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6432" y="1851660"/>
            <a:ext cx="988060" cy="941069"/>
          </a:xfrm>
          <a:custGeom>
            <a:avLst/>
            <a:gdLst/>
            <a:ahLst/>
            <a:cxnLst/>
            <a:rect l="l" t="t" r="r" b="b"/>
            <a:pathLst>
              <a:path w="988059" h="941069">
                <a:moveTo>
                  <a:pt x="492251" y="941069"/>
                </a:moveTo>
                <a:lnTo>
                  <a:pt x="443483" y="938212"/>
                </a:lnTo>
                <a:lnTo>
                  <a:pt x="370332" y="925829"/>
                </a:lnTo>
                <a:lnTo>
                  <a:pt x="320039" y="910589"/>
                </a:lnTo>
                <a:lnTo>
                  <a:pt x="271271" y="891539"/>
                </a:lnTo>
                <a:lnTo>
                  <a:pt x="246887" y="877252"/>
                </a:lnTo>
                <a:lnTo>
                  <a:pt x="220980" y="863917"/>
                </a:lnTo>
                <a:lnTo>
                  <a:pt x="196596" y="846772"/>
                </a:lnTo>
                <a:lnTo>
                  <a:pt x="172212" y="828674"/>
                </a:lnTo>
                <a:lnTo>
                  <a:pt x="160019" y="818197"/>
                </a:lnTo>
                <a:lnTo>
                  <a:pt x="147828" y="805814"/>
                </a:lnTo>
                <a:lnTo>
                  <a:pt x="135635" y="795337"/>
                </a:lnTo>
                <a:lnTo>
                  <a:pt x="111251" y="767714"/>
                </a:lnTo>
                <a:lnTo>
                  <a:pt x="97535" y="752474"/>
                </a:lnTo>
                <a:lnTo>
                  <a:pt x="85344" y="737234"/>
                </a:lnTo>
                <a:lnTo>
                  <a:pt x="73151" y="719137"/>
                </a:lnTo>
                <a:lnTo>
                  <a:pt x="70103" y="712469"/>
                </a:lnTo>
                <a:lnTo>
                  <a:pt x="67055" y="707707"/>
                </a:lnTo>
                <a:lnTo>
                  <a:pt x="59435" y="696277"/>
                </a:lnTo>
                <a:lnTo>
                  <a:pt x="54864" y="685799"/>
                </a:lnTo>
                <a:lnTo>
                  <a:pt x="48767" y="676274"/>
                </a:lnTo>
                <a:lnTo>
                  <a:pt x="47244" y="673417"/>
                </a:lnTo>
                <a:lnTo>
                  <a:pt x="45719" y="668654"/>
                </a:lnTo>
                <a:lnTo>
                  <a:pt x="42671" y="663892"/>
                </a:lnTo>
                <a:lnTo>
                  <a:pt x="39623" y="655319"/>
                </a:lnTo>
                <a:lnTo>
                  <a:pt x="33528" y="642937"/>
                </a:lnTo>
                <a:lnTo>
                  <a:pt x="28955" y="630554"/>
                </a:lnTo>
                <a:lnTo>
                  <a:pt x="24383" y="617219"/>
                </a:lnTo>
                <a:lnTo>
                  <a:pt x="21335" y="610552"/>
                </a:lnTo>
                <a:lnTo>
                  <a:pt x="19812" y="602932"/>
                </a:lnTo>
                <a:lnTo>
                  <a:pt x="13716" y="587692"/>
                </a:lnTo>
                <a:lnTo>
                  <a:pt x="12191" y="581977"/>
                </a:lnTo>
                <a:lnTo>
                  <a:pt x="12191" y="577214"/>
                </a:lnTo>
                <a:lnTo>
                  <a:pt x="10667" y="571499"/>
                </a:lnTo>
                <a:lnTo>
                  <a:pt x="9144" y="563879"/>
                </a:lnTo>
                <a:lnTo>
                  <a:pt x="6096" y="544829"/>
                </a:lnTo>
                <a:lnTo>
                  <a:pt x="3048" y="521017"/>
                </a:lnTo>
                <a:lnTo>
                  <a:pt x="0" y="495299"/>
                </a:lnTo>
                <a:lnTo>
                  <a:pt x="0" y="444817"/>
                </a:lnTo>
                <a:lnTo>
                  <a:pt x="6096" y="396239"/>
                </a:lnTo>
                <a:lnTo>
                  <a:pt x="9144" y="377189"/>
                </a:lnTo>
                <a:lnTo>
                  <a:pt x="10667" y="369569"/>
                </a:lnTo>
                <a:lnTo>
                  <a:pt x="13716" y="358139"/>
                </a:lnTo>
                <a:lnTo>
                  <a:pt x="13716" y="353377"/>
                </a:lnTo>
                <a:lnTo>
                  <a:pt x="19812" y="338137"/>
                </a:lnTo>
                <a:lnTo>
                  <a:pt x="21335" y="330517"/>
                </a:lnTo>
                <a:lnTo>
                  <a:pt x="24383" y="322897"/>
                </a:lnTo>
                <a:lnTo>
                  <a:pt x="28955" y="308609"/>
                </a:lnTo>
                <a:lnTo>
                  <a:pt x="33528" y="297179"/>
                </a:lnTo>
                <a:lnTo>
                  <a:pt x="39623" y="285749"/>
                </a:lnTo>
                <a:lnTo>
                  <a:pt x="42671" y="277177"/>
                </a:lnTo>
                <a:lnTo>
                  <a:pt x="48767" y="264794"/>
                </a:lnTo>
                <a:lnTo>
                  <a:pt x="51816" y="260032"/>
                </a:lnTo>
                <a:lnTo>
                  <a:pt x="53339" y="255269"/>
                </a:lnTo>
                <a:lnTo>
                  <a:pt x="60960" y="244792"/>
                </a:lnTo>
                <a:lnTo>
                  <a:pt x="67055" y="232409"/>
                </a:lnTo>
                <a:lnTo>
                  <a:pt x="70103" y="228599"/>
                </a:lnTo>
                <a:lnTo>
                  <a:pt x="73151" y="221932"/>
                </a:lnTo>
                <a:lnTo>
                  <a:pt x="79248" y="213359"/>
                </a:lnTo>
                <a:lnTo>
                  <a:pt x="86867" y="203834"/>
                </a:lnTo>
                <a:lnTo>
                  <a:pt x="99060" y="186689"/>
                </a:lnTo>
                <a:lnTo>
                  <a:pt x="111251" y="173354"/>
                </a:lnTo>
                <a:lnTo>
                  <a:pt x="123444" y="158114"/>
                </a:lnTo>
                <a:lnTo>
                  <a:pt x="147828" y="133349"/>
                </a:lnTo>
                <a:lnTo>
                  <a:pt x="172212" y="112394"/>
                </a:lnTo>
                <a:lnTo>
                  <a:pt x="184403" y="102869"/>
                </a:lnTo>
                <a:lnTo>
                  <a:pt x="198119" y="94297"/>
                </a:lnTo>
                <a:lnTo>
                  <a:pt x="222503" y="77152"/>
                </a:lnTo>
                <a:lnTo>
                  <a:pt x="246887" y="61912"/>
                </a:lnTo>
                <a:lnTo>
                  <a:pt x="271271" y="49529"/>
                </a:lnTo>
                <a:lnTo>
                  <a:pt x="295655" y="39052"/>
                </a:lnTo>
                <a:lnTo>
                  <a:pt x="321564" y="30479"/>
                </a:lnTo>
                <a:lnTo>
                  <a:pt x="345948" y="20954"/>
                </a:lnTo>
                <a:lnTo>
                  <a:pt x="394716" y="8572"/>
                </a:lnTo>
                <a:lnTo>
                  <a:pt x="443483" y="2857"/>
                </a:lnTo>
                <a:lnTo>
                  <a:pt x="469391" y="952"/>
                </a:lnTo>
                <a:lnTo>
                  <a:pt x="493775" y="0"/>
                </a:lnTo>
                <a:lnTo>
                  <a:pt x="542544" y="2857"/>
                </a:lnTo>
                <a:lnTo>
                  <a:pt x="592835" y="8572"/>
                </a:lnTo>
                <a:lnTo>
                  <a:pt x="641603" y="20954"/>
                </a:lnTo>
                <a:lnTo>
                  <a:pt x="646737" y="22859"/>
                </a:lnTo>
                <a:lnTo>
                  <a:pt x="469391" y="22859"/>
                </a:lnTo>
                <a:lnTo>
                  <a:pt x="445007" y="23812"/>
                </a:lnTo>
                <a:lnTo>
                  <a:pt x="422148" y="26669"/>
                </a:lnTo>
                <a:lnTo>
                  <a:pt x="399287" y="31432"/>
                </a:lnTo>
                <a:lnTo>
                  <a:pt x="374903" y="36194"/>
                </a:lnTo>
                <a:lnTo>
                  <a:pt x="352044" y="41909"/>
                </a:lnTo>
                <a:lnTo>
                  <a:pt x="327660" y="51434"/>
                </a:lnTo>
                <a:lnTo>
                  <a:pt x="304800" y="59054"/>
                </a:lnTo>
                <a:lnTo>
                  <a:pt x="280416" y="69532"/>
                </a:lnTo>
                <a:lnTo>
                  <a:pt x="257555" y="81914"/>
                </a:lnTo>
                <a:lnTo>
                  <a:pt x="245364" y="89534"/>
                </a:lnTo>
                <a:lnTo>
                  <a:pt x="233171" y="95249"/>
                </a:lnTo>
                <a:lnTo>
                  <a:pt x="185928" y="130492"/>
                </a:lnTo>
                <a:lnTo>
                  <a:pt x="175260" y="140017"/>
                </a:lnTo>
                <a:lnTo>
                  <a:pt x="163067" y="150494"/>
                </a:lnTo>
                <a:lnTo>
                  <a:pt x="138683" y="175259"/>
                </a:lnTo>
                <a:lnTo>
                  <a:pt x="128016" y="186689"/>
                </a:lnTo>
                <a:lnTo>
                  <a:pt x="97535" y="224789"/>
                </a:lnTo>
                <a:lnTo>
                  <a:pt x="92964" y="234314"/>
                </a:lnTo>
                <a:lnTo>
                  <a:pt x="89916" y="239077"/>
                </a:lnTo>
                <a:lnTo>
                  <a:pt x="85344" y="244792"/>
                </a:lnTo>
                <a:lnTo>
                  <a:pt x="73151" y="266699"/>
                </a:lnTo>
                <a:lnTo>
                  <a:pt x="70103" y="270509"/>
                </a:lnTo>
                <a:lnTo>
                  <a:pt x="68580" y="275272"/>
                </a:lnTo>
                <a:lnTo>
                  <a:pt x="65532" y="281939"/>
                </a:lnTo>
                <a:lnTo>
                  <a:pt x="62483" y="285749"/>
                </a:lnTo>
                <a:lnTo>
                  <a:pt x="59435" y="295274"/>
                </a:lnTo>
                <a:lnTo>
                  <a:pt x="54864" y="305752"/>
                </a:lnTo>
                <a:lnTo>
                  <a:pt x="45719" y="330517"/>
                </a:lnTo>
                <a:lnTo>
                  <a:pt x="39623" y="345757"/>
                </a:lnTo>
                <a:lnTo>
                  <a:pt x="38100" y="351472"/>
                </a:lnTo>
                <a:lnTo>
                  <a:pt x="35051" y="360997"/>
                </a:lnTo>
                <a:lnTo>
                  <a:pt x="35051" y="365759"/>
                </a:lnTo>
                <a:lnTo>
                  <a:pt x="32003" y="374332"/>
                </a:lnTo>
                <a:lnTo>
                  <a:pt x="30480" y="380999"/>
                </a:lnTo>
                <a:lnTo>
                  <a:pt x="30480" y="389572"/>
                </a:lnTo>
                <a:lnTo>
                  <a:pt x="27432" y="411479"/>
                </a:lnTo>
                <a:lnTo>
                  <a:pt x="24383" y="422909"/>
                </a:lnTo>
                <a:lnTo>
                  <a:pt x="22860" y="447674"/>
                </a:lnTo>
                <a:lnTo>
                  <a:pt x="21335" y="460057"/>
                </a:lnTo>
                <a:lnTo>
                  <a:pt x="21335" y="482917"/>
                </a:lnTo>
                <a:lnTo>
                  <a:pt x="22860" y="493394"/>
                </a:lnTo>
                <a:lnTo>
                  <a:pt x="24383" y="518159"/>
                </a:lnTo>
                <a:lnTo>
                  <a:pt x="27432" y="529589"/>
                </a:lnTo>
                <a:lnTo>
                  <a:pt x="30480" y="551497"/>
                </a:lnTo>
                <a:lnTo>
                  <a:pt x="30480" y="560069"/>
                </a:lnTo>
                <a:lnTo>
                  <a:pt x="33528" y="572452"/>
                </a:lnTo>
                <a:lnTo>
                  <a:pt x="35051" y="577214"/>
                </a:lnTo>
                <a:lnTo>
                  <a:pt x="35051" y="580072"/>
                </a:lnTo>
                <a:lnTo>
                  <a:pt x="38100" y="587692"/>
                </a:lnTo>
                <a:lnTo>
                  <a:pt x="39623" y="595312"/>
                </a:lnTo>
                <a:lnTo>
                  <a:pt x="45719" y="610552"/>
                </a:lnTo>
                <a:lnTo>
                  <a:pt x="54864" y="635317"/>
                </a:lnTo>
                <a:lnTo>
                  <a:pt x="59435" y="645794"/>
                </a:lnTo>
                <a:lnTo>
                  <a:pt x="62483" y="655319"/>
                </a:lnTo>
                <a:lnTo>
                  <a:pt x="65532" y="659129"/>
                </a:lnTo>
                <a:lnTo>
                  <a:pt x="68580" y="665797"/>
                </a:lnTo>
                <a:lnTo>
                  <a:pt x="70103" y="669607"/>
                </a:lnTo>
                <a:lnTo>
                  <a:pt x="73151" y="674369"/>
                </a:lnTo>
                <a:lnTo>
                  <a:pt x="79248" y="685799"/>
                </a:lnTo>
                <a:lnTo>
                  <a:pt x="86867" y="696277"/>
                </a:lnTo>
                <a:lnTo>
                  <a:pt x="89916" y="701992"/>
                </a:lnTo>
                <a:lnTo>
                  <a:pt x="92964" y="706754"/>
                </a:lnTo>
                <a:lnTo>
                  <a:pt x="97535" y="716279"/>
                </a:lnTo>
                <a:lnTo>
                  <a:pt x="128016" y="754379"/>
                </a:lnTo>
                <a:lnTo>
                  <a:pt x="140207" y="767714"/>
                </a:lnTo>
                <a:lnTo>
                  <a:pt x="150875" y="780097"/>
                </a:lnTo>
                <a:lnTo>
                  <a:pt x="175260" y="801052"/>
                </a:lnTo>
                <a:lnTo>
                  <a:pt x="185928" y="810577"/>
                </a:lnTo>
                <a:lnTo>
                  <a:pt x="198119" y="821054"/>
                </a:lnTo>
                <a:lnTo>
                  <a:pt x="210312" y="828674"/>
                </a:lnTo>
                <a:lnTo>
                  <a:pt x="233171" y="845819"/>
                </a:lnTo>
                <a:lnTo>
                  <a:pt x="280416" y="871537"/>
                </a:lnTo>
                <a:lnTo>
                  <a:pt x="304800" y="882014"/>
                </a:lnTo>
                <a:lnTo>
                  <a:pt x="327660" y="891539"/>
                </a:lnTo>
                <a:lnTo>
                  <a:pt x="352044" y="898207"/>
                </a:lnTo>
                <a:lnTo>
                  <a:pt x="374903" y="904874"/>
                </a:lnTo>
                <a:lnTo>
                  <a:pt x="399287" y="909637"/>
                </a:lnTo>
                <a:lnTo>
                  <a:pt x="422148" y="914399"/>
                </a:lnTo>
                <a:lnTo>
                  <a:pt x="446532" y="917257"/>
                </a:lnTo>
                <a:lnTo>
                  <a:pt x="469391" y="918209"/>
                </a:lnTo>
                <a:lnTo>
                  <a:pt x="646737" y="918209"/>
                </a:lnTo>
                <a:lnTo>
                  <a:pt x="641603" y="920114"/>
                </a:lnTo>
                <a:lnTo>
                  <a:pt x="615696" y="925829"/>
                </a:lnTo>
                <a:lnTo>
                  <a:pt x="591312" y="932497"/>
                </a:lnTo>
                <a:lnTo>
                  <a:pt x="542544" y="938212"/>
                </a:lnTo>
                <a:lnTo>
                  <a:pt x="518160" y="940117"/>
                </a:lnTo>
                <a:lnTo>
                  <a:pt x="492251" y="941069"/>
                </a:lnTo>
                <a:close/>
              </a:path>
              <a:path w="988059" h="941069">
                <a:moveTo>
                  <a:pt x="964457" y="470534"/>
                </a:moveTo>
                <a:lnTo>
                  <a:pt x="963167" y="460057"/>
                </a:lnTo>
                <a:lnTo>
                  <a:pt x="963167" y="447674"/>
                </a:lnTo>
                <a:lnTo>
                  <a:pt x="960119" y="421957"/>
                </a:lnTo>
                <a:lnTo>
                  <a:pt x="958596" y="411479"/>
                </a:lnTo>
                <a:lnTo>
                  <a:pt x="957071" y="399097"/>
                </a:lnTo>
                <a:lnTo>
                  <a:pt x="957071" y="389572"/>
                </a:lnTo>
                <a:lnTo>
                  <a:pt x="955548" y="380999"/>
                </a:lnTo>
                <a:lnTo>
                  <a:pt x="952500" y="368617"/>
                </a:lnTo>
                <a:lnTo>
                  <a:pt x="952500" y="363854"/>
                </a:lnTo>
                <a:lnTo>
                  <a:pt x="950975" y="359092"/>
                </a:lnTo>
                <a:lnTo>
                  <a:pt x="947928" y="353377"/>
                </a:lnTo>
                <a:lnTo>
                  <a:pt x="946403" y="345757"/>
                </a:lnTo>
                <a:lnTo>
                  <a:pt x="943355" y="338137"/>
                </a:lnTo>
                <a:lnTo>
                  <a:pt x="941832" y="330517"/>
                </a:lnTo>
                <a:lnTo>
                  <a:pt x="937260" y="318134"/>
                </a:lnTo>
                <a:lnTo>
                  <a:pt x="931164" y="305752"/>
                </a:lnTo>
                <a:lnTo>
                  <a:pt x="926591" y="295274"/>
                </a:lnTo>
                <a:lnTo>
                  <a:pt x="923544" y="285749"/>
                </a:lnTo>
                <a:lnTo>
                  <a:pt x="920496" y="281939"/>
                </a:lnTo>
                <a:lnTo>
                  <a:pt x="917448" y="275272"/>
                </a:lnTo>
                <a:lnTo>
                  <a:pt x="915923" y="270509"/>
                </a:lnTo>
                <a:lnTo>
                  <a:pt x="912875" y="266699"/>
                </a:lnTo>
                <a:lnTo>
                  <a:pt x="900683" y="244792"/>
                </a:lnTo>
                <a:lnTo>
                  <a:pt x="897635" y="239077"/>
                </a:lnTo>
                <a:lnTo>
                  <a:pt x="888491" y="224789"/>
                </a:lnTo>
                <a:lnTo>
                  <a:pt x="870203" y="201929"/>
                </a:lnTo>
                <a:lnTo>
                  <a:pt x="859535" y="186689"/>
                </a:lnTo>
                <a:lnTo>
                  <a:pt x="847344" y="173354"/>
                </a:lnTo>
                <a:lnTo>
                  <a:pt x="835151" y="160972"/>
                </a:lnTo>
                <a:lnTo>
                  <a:pt x="822960" y="150494"/>
                </a:lnTo>
                <a:lnTo>
                  <a:pt x="812291" y="140017"/>
                </a:lnTo>
                <a:lnTo>
                  <a:pt x="800100" y="129539"/>
                </a:lnTo>
                <a:lnTo>
                  <a:pt x="787907" y="120014"/>
                </a:lnTo>
                <a:lnTo>
                  <a:pt x="775716" y="112394"/>
                </a:lnTo>
                <a:lnTo>
                  <a:pt x="752855" y="95249"/>
                </a:lnTo>
                <a:lnTo>
                  <a:pt x="740664" y="89534"/>
                </a:lnTo>
                <a:lnTo>
                  <a:pt x="728471" y="81914"/>
                </a:lnTo>
                <a:lnTo>
                  <a:pt x="705612" y="69532"/>
                </a:lnTo>
                <a:lnTo>
                  <a:pt x="658367" y="49529"/>
                </a:lnTo>
                <a:lnTo>
                  <a:pt x="611123" y="36194"/>
                </a:lnTo>
                <a:lnTo>
                  <a:pt x="586739" y="31432"/>
                </a:lnTo>
                <a:lnTo>
                  <a:pt x="563880" y="26669"/>
                </a:lnTo>
                <a:lnTo>
                  <a:pt x="539496" y="23812"/>
                </a:lnTo>
                <a:lnTo>
                  <a:pt x="516635" y="22859"/>
                </a:lnTo>
                <a:lnTo>
                  <a:pt x="646737" y="22859"/>
                </a:lnTo>
                <a:lnTo>
                  <a:pt x="690371" y="39052"/>
                </a:lnTo>
                <a:lnTo>
                  <a:pt x="716280" y="49529"/>
                </a:lnTo>
                <a:lnTo>
                  <a:pt x="740664" y="63817"/>
                </a:lnTo>
                <a:lnTo>
                  <a:pt x="752855" y="69532"/>
                </a:lnTo>
                <a:lnTo>
                  <a:pt x="765048" y="77152"/>
                </a:lnTo>
                <a:lnTo>
                  <a:pt x="789432" y="94297"/>
                </a:lnTo>
                <a:lnTo>
                  <a:pt x="813816" y="112394"/>
                </a:lnTo>
                <a:lnTo>
                  <a:pt x="826007" y="122872"/>
                </a:lnTo>
                <a:lnTo>
                  <a:pt x="839723" y="133349"/>
                </a:lnTo>
                <a:lnTo>
                  <a:pt x="876300" y="173354"/>
                </a:lnTo>
                <a:lnTo>
                  <a:pt x="900683" y="203834"/>
                </a:lnTo>
                <a:lnTo>
                  <a:pt x="915923" y="228599"/>
                </a:lnTo>
                <a:lnTo>
                  <a:pt x="918971" y="232409"/>
                </a:lnTo>
                <a:lnTo>
                  <a:pt x="926591" y="244792"/>
                </a:lnTo>
                <a:lnTo>
                  <a:pt x="932687" y="255269"/>
                </a:lnTo>
                <a:lnTo>
                  <a:pt x="935735" y="260032"/>
                </a:lnTo>
                <a:lnTo>
                  <a:pt x="937260" y="264794"/>
                </a:lnTo>
                <a:lnTo>
                  <a:pt x="938783" y="267652"/>
                </a:lnTo>
                <a:lnTo>
                  <a:pt x="940307" y="272414"/>
                </a:lnTo>
                <a:lnTo>
                  <a:pt x="943355" y="277177"/>
                </a:lnTo>
                <a:lnTo>
                  <a:pt x="944880" y="281939"/>
                </a:lnTo>
                <a:lnTo>
                  <a:pt x="947928" y="285749"/>
                </a:lnTo>
                <a:lnTo>
                  <a:pt x="952500" y="297179"/>
                </a:lnTo>
                <a:lnTo>
                  <a:pt x="957071" y="310514"/>
                </a:lnTo>
                <a:lnTo>
                  <a:pt x="963167" y="322897"/>
                </a:lnTo>
                <a:lnTo>
                  <a:pt x="964691" y="330517"/>
                </a:lnTo>
                <a:lnTo>
                  <a:pt x="967739" y="338137"/>
                </a:lnTo>
                <a:lnTo>
                  <a:pt x="969264" y="345757"/>
                </a:lnTo>
                <a:lnTo>
                  <a:pt x="975360" y="363854"/>
                </a:lnTo>
                <a:lnTo>
                  <a:pt x="976883" y="369569"/>
                </a:lnTo>
                <a:lnTo>
                  <a:pt x="976883" y="377189"/>
                </a:lnTo>
                <a:lnTo>
                  <a:pt x="978407" y="386714"/>
                </a:lnTo>
                <a:lnTo>
                  <a:pt x="981455" y="407669"/>
                </a:lnTo>
                <a:lnTo>
                  <a:pt x="981455" y="420052"/>
                </a:lnTo>
                <a:lnTo>
                  <a:pt x="984503" y="445769"/>
                </a:lnTo>
                <a:lnTo>
                  <a:pt x="987551" y="468629"/>
                </a:lnTo>
                <a:lnTo>
                  <a:pt x="964691" y="468629"/>
                </a:lnTo>
                <a:lnTo>
                  <a:pt x="964457" y="470534"/>
                </a:lnTo>
                <a:close/>
              </a:path>
              <a:path w="988059" h="941069">
                <a:moveTo>
                  <a:pt x="964691" y="472439"/>
                </a:moveTo>
                <a:lnTo>
                  <a:pt x="964457" y="470534"/>
                </a:lnTo>
                <a:lnTo>
                  <a:pt x="964691" y="468629"/>
                </a:lnTo>
                <a:lnTo>
                  <a:pt x="964691" y="472439"/>
                </a:lnTo>
                <a:close/>
              </a:path>
              <a:path w="988059" h="941069">
                <a:moveTo>
                  <a:pt x="987551" y="472439"/>
                </a:moveTo>
                <a:lnTo>
                  <a:pt x="964691" y="472439"/>
                </a:lnTo>
                <a:lnTo>
                  <a:pt x="964691" y="468629"/>
                </a:lnTo>
                <a:lnTo>
                  <a:pt x="987551" y="468629"/>
                </a:lnTo>
                <a:lnTo>
                  <a:pt x="987551" y="472439"/>
                </a:lnTo>
                <a:close/>
              </a:path>
              <a:path w="988059" h="941069">
                <a:moveTo>
                  <a:pt x="646737" y="918209"/>
                </a:moveTo>
                <a:lnTo>
                  <a:pt x="516635" y="918209"/>
                </a:lnTo>
                <a:lnTo>
                  <a:pt x="541019" y="917257"/>
                </a:lnTo>
                <a:lnTo>
                  <a:pt x="563880" y="914399"/>
                </a:lnTo>
                <a:lnTo>
                  <a:pt x="611123" y="904874"/>
                </a:lnTo>
                <a:lnTo>
                  <a:pt x="658367" y="889634"/>
                </a:lnTo>
                <a:lnTo>
                  <a:pt x="682751" y="880109"/>
                </a:lnTo>
                <a:lnTo>
                  <a:pt x="705612" y="871537"/>
                </a:lnTo>
                <a:lnTo>
                  <a:pt x="729996" y="859154"/>
                </a:lnTo>
                <a:lnTo>
                  <a:pt x="752855" y="843914"/>
                </a:lnTo>
                <a:lnTo>
                  <a:pt x="777239" y="828674"/>
                </a:lnTo>
                <a:lnTo>
                  <a:pt x="787907" y="819149"/>
                </a:lnTo>
                <a:lnTo>
                  <a:pt x="812291" y="801052"/>
                </a:lnTo>
                <a:lnTo>
                  <a:pt x="824483" y="790574"/>
                </a:lnTo>
                <a:lnTo>
                  <a:pt x="835151" y="778192"/>
                </a:lnTo>
                <a:lnTo>
                  <a:pt x="859535" y="754379"/>
                </a:lnTo>
                <a:lnTo>
                  <a:pt x="870203" y="739139"/>
                </a:lnTo>
                <a:lnTo>
                  <a:pt x="888491" y="716279"/>
                </a:lnTo>
                <a:lnTo>
                  <a:pt x="897635" y="701992"/>
                </a:lnTo>
                <a:lnTo>
                  <a:pt x="900683" y="696277"/>
                </a:lnTo>
                <a:lnTo>
                  <a:pt x="912875" y="674369"/>
                </a:lnTo>
                <a:lnTo>
                  <a:pt x="915923" y="669607"/>
                </a:lnTo>
                <a:lnTo>
                  <a:pt x="917448" y="665797"/>
                </a:lnTo>
                <a:lnTo>
                  <a:pt x="920496" y="659129"/>
                </a:lnTo>
                <a:lnTo>
                  <a:pt x="923544" y="655319"/>
                </a:lnTo>
                <a:lnTo>
                  <a:pt x="926591" y="645794"/>
                </a:lnTo>
                <a:lnTo>
                  <a:pt x="932687" y="635317"/>
                </a:lnTo>
                <a:lnTo>
                  <a:pt x="941832" y="610552"/>
                </a:lnTo>
                <a:lnTo>
                  <a:pt x="943355" y="602932"/>
                </a:lnTo>
                <a:lnTo>
                  <a:pt x="946403" y="595312"/>
                </a:lnTo>
                <a:lnTo>
                  <a:pt x="947928" y="587692"/>
                </a:lnTo>
                <a:lnTo>
                  <a:pt x="950975" y="580072"/>
                </a:lnTo>
                <a:lnTo>
                  <a:pt x="952500" y="577214"/>
                </a:lnTo>
                <a:lnTo>
                  <a:pt x="954023" y="571499"/>
                </a:lnTo>
                <a:lnTo>
                  <a:pt x="954023" y="566737"/>
                </a:lnTo>
                <a:lnTo>
                  <a:pt x="955548" y="560069"/>
                </a:lnTo>
                <a:lnTo>
                  <a:pt x="957071" y="551497"/>
                </a:lnTo>
                <a:lnTo>
                  <a:pt x="957071" y="541972"/>
                </a:lnTo>
                <a:lnTo>
                  <a:pt x="963167" y="493394"/>
                </a:lnTo>
                <a:lnTo>
                  <a:pt x="963167" y="481012"/>
                </a:lnTo>
                <a:lnTo>
                  <a:pt x="964457" y="470534"/>
                </a:lnTo>
                <a:lnTo>
                  <a:pt x="964691" y="472439"/>
                </a:lnTo>
                <a:lnTo>
                  <a:pt x="987551" y="472439"/>
                </a:lnTo>
                <a:lnTo>
                  <a:pt x="986028" y="482917"/>
                </a:lnTo>
                <a:lnTo>
                  <a:pt x="984503" y="496252"/>
                </a:lnTo>
                <a:lnTo>
                  <a:pt x="981455" y="521017"/>
                </a:lnTo>
                <a:lnTo>
                  <a:pt x="981455" y="533399"/>
                </a:lnTo>
                <a:lnTo>
                  <a:pt x="978407" y="554354"/>
                </a:lnTo>
                <a:lnTo>
                  <a:pt x="976883" y="563879"/>
                </a:lnTo>
                <a:lnTo>
                  <a:pt x="976883" y="571499"/>
                </a:lnTo>
                <a:lnTo>
                  <a:pt x="975360" y="577214"/>
                </a:lnTo>
                <a:lnTo>
                  <a:pt x="973835" y="581977"/>
                </a:lnTo>
                <a:lnTo>
                  <a:pt x="972312" y="587692"/>
                </a:lnTo>
                <a:lnTo>
                  <a:pt x="969264" y="595312"/>
                </a:lnTo>
                <a:lnTo>
                  <a:pt x="967739" y="601979"/>
                </a:lnTo>
                <a:lnTo>
                  <a:pt x="964691" y="610552"/>
                </a:lnTo>
                <a:lnTo>
                  <a:pt x="961644" y="618172"/>
                </a:lnTo>
                <a:lnTo>
                  <a:pt x="957071" y="631507"/>
                </a:lnTo>
                <a:lnTo>
                  <a:pt x="952500" y="643889"/>
                </a:lnTo>
                <a:lnTo>
                  <a:pt x="947928" y="655319"/>
                </a:lnTo>
                <a:lnTo>
                  <a:pt x="944880" y="659129"/>
                </a:lnTo>
                <a:lnTo>
                  <a:pt x="943355" y="663892"/>
                </a:lnTo>
                <a:lnTo>
                  <a:pt x="937260" y="676274"/>
                </a:lnTo>
                <a:lnTo>
                  <a:pt x="935735" y="681037"/>
                </a:lnTo>
                <a:lnTo>
                  <a:pt x="932687" y="685799"/>
                </a:lnTo>
                <a:lnTo>
                  <a:pt x="926591" y="696277"/>
                </a:lnTo>
                <a:lnTo>
                  <a:pt x="918971" y="707707"/>
                </a:lnTo>
                <a:lnTo>
                  <a:pt x="915923" y="712469"/>
                </a:lnTo>
                <a:lnTo>
                  <a:pt x="912875" y="719137"/>
                </a:lnTo>
                <a:lnTo>
                  <a:pt x="900683" y="737234"/>
                </a:lnTo>
                <a:lnTo>
                  <a:pt x="876300" y="767714"/>
                </a:lnTo>
                <a:lnTo>
                  <a:pt x="862583" y="781049"/>
                </a:lnTo>
                <a:lnTo>
                  <a:pt x="850391" y="795337"/>
                </a:lnTo>
                <a:lnTo>
                  <a:pt x="813816" y="828674"/>
                </a:lnTo>
                <a:lnTo>
                  <a:pt x="765048" y="863917"/>
                </a:lnTo>
                <a:lnTo>
                  <a:pt x="714755" y="891539"/>
                </a:lnTo>
                <a:lnTo>
                  <a:pt x="690371" y="902017"/>
                </a:lnTo>
                <a:lnTo>
                  <a:pt x="646737" y="91820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04330" y="2348803"/>
            <a:ext cx="52632" cy="8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73211" y="2244851"/>
            <a:ext cx="117348" cy="117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73211" y="224485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94488" y="24384"/>
                </a:moveTo>
                <a:lnTo>
                  <a:pt x="86868" y="18288"/>
                </a:lnTo>
                <a:lnTo>
                  <a:pt x="77724" y="13716"/>
                </a:lnTo>
                <a:lnTo>
                  <a:pt x="79248" y="13716"/>
                </a:lnTo>
                <a:lnTo>
                  <a:pt x="68580" y="10668"/>
                </a:lnTo>
                <a:lnTo>
                  <a:pt x="70104" y="10668"/>
                </a:lnTo>
                <a:lnTo>
                  <a:pt x="59436" y="9144"/>
                </a:lnTo>
                <a:lnTo>
                  <a:pt x="27432" y="9144"/>
                </a:lnTo>
                <a:lnTo>
                  <a:pt x="36576" y="4572"/>
                </a:lnTo>
                <a:lnTo>
                  <a:pt x="47244" y="1524"/>
                </a:lnTo>
                <a:lnTo>
                  <a:pt x="59436" y="0"/>
                </a:lnTo>
                <a:lnTo>
                  <a:pt x="70104" y="1524"/>
                </a:lnTo>
                <a:lnTo>
                  <a:pt x="71628" y="1524"/>
                </a:lnTo>
                <a:lnTo>
                  <a:pt x="82296" y="4572"/>
                </a:lnTo>
                <a:lnTo>
                  <a:pt x="91439" y="9144"/>
                </a:lnTo>
                <a:lnTo>
                  <a:pt x="92964" y="10668"/>
                </a:lnTo>
                <a:lnTo>
                  <a:pt x="100584" y="16764"/>
                </a:lnTo>
                <a:lnTo>
                  <a:pt x="105664" y="22860"/>
                </a:lnTo>
                <a:lnTo>
                  <a:pt x="94488" y="22860"/>
                </a:lnTo>
                <a:lnTo>
                  <a:pt x="94488" y="24384"/>
                </a:lnTo>
                <a:close/>
              </a:path>
              <a:path w="117475" h="117475">
                <a:moveTo>
                  <a:pt x="59436" y="108204"/>
                </a:moveTo>
                <a:lnTo>
                  <a:pt x="25908" y="108204"/>
                </a:lnTo>
                <a:lnTo>
                  <a:pt x="25908" y="106680"/>
                </a:lnTo>
                <a:lnTo>
                  <a:pt x="18288" y="100584"/>
                </a:lnTo>
                <a:lnTo>
                  <a:pt x="16764" y="100584"/>
                </a:lnTo>
                <a:lnTo>
                  <a:pt x="10668" y="91440"/>
                </a:lnTo>
                <a:lnTo>
                  <a:pt x="6096" y="82296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59436"/>
                </a:lnTo>
                <a:lnTo>
                  <a:pt x="0" y="57912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5052"/>
                </a:lnTo>
                <a:lnTo>
                  <a:pt x="10668" y="25908"/>
                </a:lnTo>
                <a:lnTo>
                  <a:pt x="16764" y="16764"/>
                </a:lnTo>
                <a:lnTo>
                  <a:pt x="18288" y="16764"/>
                </a:lnTo>
                <a:lnTo>
                  <a:pt x="25908" y="10668"/>
                </a:lnTo>
                <a:lnTo>
                  <a:pt x="25908" y="9144"/>
                </a:lnTo>
                <a:lnTo>
                  <a:pt x="59436" y="9144"/>
                </a:lnTo>
                <a:lnTo>
                  <a:pt x="48768" y="10668"/>
                </a:lnTo>
                <a:lnTo>
                  <a:pt x="50292" y="10668"/>
                </a:lnTo>
                <a:lnTo>
                  <a:pt x="39624" y="13716"/>
                </a:lnTo>
                <a:lnTo>
                  <a:pt x="41148" y="13716"/>
                </a:lnTo>
                <a:lnTo>
                  <a:pt x="32004" y="18288"/>
                </a:lnTo>
                <a:lnTo>
                  <a:pt x="26288" y="22860"/>
                </a:lnTo>
                <a:lnTo>
                  <a:pt x="24384" y="22860"/>
                </a:lnTo>
                <a:lnTo>
                  <a:pt x="19304" y="30480"/>
                </a:lnTo>
                <a:lnTo>
                  <a:pt x="18288" y="30480"/>
                </a:lnTo>
                <a:lnTo>
                  <a:pt x="13716" y="39624"/>
                </a:lnTo>
                <a:lnTo>
                  <a:pt x="10668" y="48768"/>
                </a:lnTo>
                <a:lnTo>
                  <a:pt x="10668" y="68580"/>
                </a:lnTo>
                <a:lnTo>
                  <a:pt x="13716" y="77724"/>
                </a:lnTo>
                <a:lnTo>
                  <a:pt x="18288" y="86868"/>
                </a:lnTo>
                <a:lnTo>
                  <a:pt x="19304" y="86868"/>
                </a:lnTo>
                <a:lnTo>
                  <a:pt x="24384" y="94488"/>
                </a:lnTo>
                <a:lnTo>
                  <a:pt x="26289" y="94488"/>
                </a:lnTo>
                <a:lnTo>
                  <a:pt x="32004" y="99060"/>
                </a:lnTo>
                <a:lnTo>
                  <a:pt x="41148" y="103632"/>
                </a:lnTo>
                <a:lnTo>
                  <a:pt x="39624" y="103632"/>
                </a:lnTo>
                <a:lnTo>
                  <a:pt x="50292" y="106680"/>
                </a:lnTo>
                <a:lnTo>
                  <a:pt x="48768" y="106680"/>
                </a:lnTo>
                <a:lnTo>
                  <a:pt x="59436" y="108204"/>
                </a:lnTo>
                <a:close/>
              </a:path>
              <a:path w="117475" h="117475">
                <a:moveTo>
                  <a:pt x="24384" y="24384"/>
                </a:moveTo>
                <a:lnTo>
                  <a:pt x="24384" y="22860"/>
                </a:lnTo>
                <a:lnTo>
                  <a:pt x="26288" y="22860"/>
                </a:lnTo>
                <a:lnTo>
                  <a:pt x="24384" y="24384"/>
                </a:lnTo>
                <a:close/>
              </a:path>
              <a:path w="117475" h="117475">
                <a:moveTo>
                  <a:pt x="100584" y="32004"/>
                </a:moveTo>
                <a:lnTo>
                  <a:pt x="94488" y="22860"/>
                </a:lnTo>
                <a:lnTo>
                  <a:pt x="105664" y="22860"/>
                </a:lnTo>
                <a:lnTo>
                  <a:pt x="108204" y="25908"/>
                </a:lnTo>
                <a:lnTo>
                  <a:pt x="110489" y="30480"/>
                </a:lnTo>
                <a:lnTo>
                  <a:pt x="100584" y="30480"/>
                </a:lnTo>
                <a:lnTo>
                  <a:pt x="100584" y="32004"/>
                </a:lnTo>
                <a:close/>
              </a:path>
              <a:path w="117475" h="117475">
                <a:moveTo>
                  <a:pt x="18288" y="32004"/>
                </a:moveTo>
                <a:lnTo>
                  <a:pt x="18288" y="30480"/>
                </a:lnTo>
                <a:lnTo>
                  <a:pt x="19304" y="30480"/>
                </a:lnTo>
                <a:lnTo>
                  <a:pt x="18288" y="32004"/>
                </a:lnTo>
                <a:close/>
              </a:path>
              <a:path w="117475" h="117475">
                <a:moveTo>
                  <a:pt x="110489" y="86868"/>
                </a:moveTo>
                <a:lnTo>
                  <a:pt x="100584" y="86868"/>
                </a:lnTo>
                <a:lnTo>
                  <a:pt x="105155" y="77724"/>
                </a:lnTo>
                <a:lnTo>
                  <a:pt x="108204" y="68580"/>
                </a:lnTo>
                <a:lnTo>
                  <a:pt x="108204" y="48768"/>
                </a:lnTo>
                <a:lnTo>
                  <a:pt x="105155" y="39624"/>
                </a:lnTo>
                <a:lnTo>
                  <a:pt x="100584" y="30480"/>
                </a:lnTo>
                <a:lnTo>
                  <a:pt x="110489" y="30480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4300" y="36576"/>
                </a:lnTo>
                <a:lnTo>
                  <a:pt x="117348" y="45720"/>
                </a:lnTo>
                <a:lnTo>
                  <a:pt x="117348" y="71628"/>
                </a:lnTo>
                <a:lnTo>
                  <a:pt x="114300" y="80772"/>
                </a:lnTo>
                <a:lnTo>
                  <a:pt x="112775" y="80772"/>
                </a:lnTo>
                <a:lnTo>
                  <a:pt x="112775" y="82296"/>
                </a:lnTo>
                <a:lnTo>
                  <a:pt x="110489" y="86868"/>
                </a:lnTo>
                <a:close/>
              </a:path>
              <a:path w="117475" h="117475">
                <a:moveTo>
                  <a:pt x="19304" y="86868"/>
                </a:moveTo>
                <a:lnTo>
                  <a:pt x="18288" y="86868"/>
                </a:lnTo>
                <a:lnTo>
                  <a:pt x="18288" y="85344"/>
                </a:lnTo>
                <a:lnTo>
                  <a:pt x="19304" y="86868"/>
                </a:lnTo>
                <a:close/>
              </a:path>
              <a:path w="117475" h="117475">
                <a:moveTo>
                  <a:pt x="105664" y="94488"/>
                </a:moveTo>
                <a:lnTo>
                  <a:pt x="94488" y="94488"/>
                </a:lnTo>
                <a:lnTo>
                  <a:pt x="100584" y="85344"/>
                </a:lnTo>
                <a:lnTo>
                  <a:pt x="100584" y="86868"/>
                </a:lnTo>
                <a:lnTo>
                  <a:pt x="110489" y="86868"/>
                </a:lnTo>
                <a:lnTo>
                  <a:pt x="108204" y="91440"/>
                </a:lnTo>
                <a:lnTo>
                  <a:pt x="105664" y="94488"/>
                </a:lnTo>
                <a:close/>
              </a:path>
              <a:path w="117475" h="117475">
                <a:moveTo>
                  <a:pt x="26289" y="94488"/>
                </a:moveTo>
                <a:lnTo>
                  <a:pt x="24384" y="94488"/>
                </a:lnTo>
                <a:lnTo>
                  <a:pt x="24384" y="92964"/>
                </a:lnTo>
                <a:lnTo>
                  <a:pt x="26289" y="94488"/>
                </a:lnTo>
                <a:close/>
              </a:path>
              <a:path w="117475" h="117475">
                <a:moveTo>
                  <a:pt x="59436" y="117348"/>
                </a:moveTo>
                <a:lnTo>
                  <a:pt x="47244" y="115824"/>
                </a:lnTo>
                <a:lnTo>
                  <a:pt x="36576" y="112776"/>
                </a:lnTo>
                <a:lnTo>
                  <a:pt x="27432" y="108204"/>
                </a:lnTo>
                <a:lnTo>
                  <a:pt x="59436" y="108204"/>
                </a:lnTo>
                <a:lnTo>
                  <a:pt x="70104" y="106680"/>
                </a:lnTo>
                <a:lnTo>
                  <a:pt x="68580" y="106680"/>
                </a:lnTo>
                <a:lnTo>
                  <a:pt x="79248" y="103632"/>
                </a:lnTo>
                <a:lnTo>
                  <a:pt x="77724" y="103632"/>
                </a:lnTo>
                <a:lnTo>
                  <a:pt x="86868" y="99060"/>
                </a:lnTo>
                <a:lnTo>
                  <a:pt x="94488" y="92964"/>
                </a:lnTo>
                <a:lnTo>
                  <a:pt x="94488" y="94488"/>
                </a:lnTo>
                <a:lnTo>
                  <a:pt x="105664" y="94488"/>
                </a:lnTo>
                <a:lnTo>
                  <a:pt x="100584" y="100584"/>
                </a:lnTo>
                <a:lnTo>
                  <a:pt x="92964" y="106680"/>
                </a:lnTo>
                <a:lnTo>
                  <a:pt x="91439" y="108204"/>
                </a:lnTo>
                <a:lnTo>
                  <a:pt x="82296" y="112776"/>
                </a:lnTo>
                <a:lnTo>
                  <a:pt x="71628" y="115824"/>
                </a:lnTo>
                <a:lnTo>
                  <a:pt x="70104" y="115824"/>
                </a:lnTo>
                <a:lnTo>
                  <a:pt x="59436" y="11734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02" y="556828"/>
            <a:ext cx="5335905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/>
              <a:t>1.5</a:t>
            </a:r>
            <a:r>
              <a:rPr dirty="0" sz="3200" spc="-60"/>
              <a:t> </a:t>
            </a:r>
            <a:r>
              <a:rPr dirty="0" sz="3200" spc="10"/>
              <a:t>频谱与带宽----幅频特性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79917" y="2899141"/>
            <a:ext cx="11620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70">
                <a:latin typeface="Times New Roman"/>
                <a:cs typeface="Times New Roman"/>
              </a:rPr>
              <a:t>ω</a:t>
            </a:r>
            <a:r>
              <a:rPr dirty="0" baseline="-21367" sz="1950" spc="104">
                <a:latin typeface="Times New Roman"/>
                <a:cs typeface="Times New Roman"/>
              </a:rPr>
              <a:t>0 </a:t>
            </a:r>
            <a:r>
              <a:rPr dirty="0" sz="2000" spc="10">
                <a:latin typeface="Times New Roman"/>
                <a:cs typeface="Times New Roman"/>
              </a:rPr>
              <a:t>= </a:t>
            </a:r>
            <a:r>
              <a:rPr dirty="0" sz="2000" spc="40">
                <a:latin typeface="Times New Roman"/>
                <a:cs typeface="Times New Roman"/>
              </a:rPr>
              <a:t>2</a:t>
            </a:r>
            <a:r>
              <a:rPr dirty="0" sz="2000" spc="40">
                <a:latin typeface="Times New Roman"/>
                <a:cs typeface="Times New Roman"/>
              </a:rPr>
              <a:t>π </a:t>
            </a:r>
            <a:r>
              <a:rPr dirty="0" sz="2000" spc="-5">
                <a:latin typeface="Times New Roman"/>
                <a:cs typeface="Times New Roman"/>
              </a:rPr>
              <a:t>/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7607" y="42191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8679" y="4219194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 h="0">
                <a:moveTo>
                  <a:pt x="0" y="0"/>
                </a:moveTo>
                <a:lnTo>
                  <a:pt x="150494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46672" y="421919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4971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8848" y="4018280"/>
            <a:ext cx="10795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0439" y="4198111"/>
            <a:ext cx="116839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8401" y="4198111"/>
            <a:ext cx="10795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5046" y="4198111"/>
            <a:ext cx="10795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3162" y="4198111"/>
            <a:ext cx="10795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0552" y="3832352"/>
            <a:ext cx="16764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5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1675" y="3832352"/>
            <a:ext cx="16764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5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7298" y="4010659"/>
            <a:ext cx="4508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0">
                <a:latin typeface="Times New Roman"/>
                <a:cs typeface="Times New Roman"/>
              </a:rPr>
              <a:t>s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10">
                <a:latin typeface="Times New Roman"/>
                <a:cs typeface="Times New Roman"/>
              </a:rPr>
              <a:t>n(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2148" y="3830827"/>
            <a:ext cx="29210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55">
                <a:latin typeface="Times New Roman"/>
                <a:cs typeface="Times New Roman"/>
              </a:rPr>
              <a:t>2</a:t>
            </a:r>
            <a:r>
              <a:rPr dirty="0" sz="2200" spc="-44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6824" y="4212590"/>
            <a:ext cx="18097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30" i="1">
                <a:latin typeface="Times New Roman"/>
                <a:cs typeface="Times New Roman"/>
              </a:rPr>
              <a:t>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8200" y="3853688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7082" y="3853688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4616" y="4010659"/>
            <a:ext cx="76644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14">
                <a:latin typeface="Times New Roman"/>
                <a:cs typeface="Times New Roman"/>
              </a:rPr>
              <a:t>v  </a:t>
            </a:r>
            <a:r>
              <a:rPr dirty="0" sz="2200" spc="50">
                <a:latin typeface="Times New Roman"/>
                <a:cs typeface="Times New Roman"/>
              </a:rPr>
              <a:t>(</a:t>
            </a:r>
            <a:r>
              <a:rPr dirty="0" sz="2200" spc="50">
                <a:latin typeface="Times New Roman"/>
                <a:cs typeface="Times New Roman"/>
              </a:rPr>
              <a:t>t</a:t>
            </a:r>
            <a:r>
              <a:rPr dirty="0" sz="2200" spc="50">
                <a:latin typeface="Times New Roman"/>
                <a:cs typeface="Times New Roman"/>
              </a:rPr>
              <a:t>)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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2935" y="3991609"/>
            <a:ext cx="1494155" cy="572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5"/>
              </a:lnSpc>
              <a:tabLst>
                <a:tab pos="936625" algn="l"/>
              </a:tabLst>
            </a:pPr>
            <a:r>
              <a:rPr dirty="0" sz="2350" spc="-819" i="1">
                <a:latin typeface="Times New Roman"/>
                <a:cs typeface="Times New Roman"/>
              </a:rPr>
              <a:t></a:t>
            </a:r>
            <a:r>
              <a:rPr dirty="0" sz="2350" spc="100" i="1">
                <a:latin typeface="Times New Roman"/>
                <a:cs typeface="Times New Roman"/>
              </a:rPr>
              <a:t> </a:t>
            </a:r>
            <a:r>
              <a:rPr dirty="0" sz="2200" spc="155">
                <a:latin typeface="Times New Roman"/>
                <a:cs typeface="Times New Roman"/>
              </a:rPr>
              <a:t>t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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Times New Roman"/>
                <a:cs typeface="Times New Roman"/>
              </a:rPr>
              <a:t>s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10">
                <a:latin typeface="Times New Roman"/>
                <a:cs typeface="Times New Roman"/>
              </a:rPr>
              <a:t>n(</a:t>
            </a:r>
            <a:r>
              <a:rPr dirty="0" sz="2200" spc="-165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algn="ctr" marL="157480">
              <a:lnSpc>
                <a:spcPts val="2150"/>
              </a:lnSpc>
            </a:pPr>
            <a:r>
              <a:rPr dirty="0" sz="2200" spc="15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1225" y="3991609"/>
            <a:ext cx="1502410" cy="572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5"/>
              </a:lnSpc>
              <a:tabLst>
                <a:tab pos="939165" algn="l"/>
              </a:tabLst>
            </a:pPr>
            <a:r>
              <a:rPr dirty="0" sz="2350" spc="-819" i="1">
                <a:latin typeface="Times New Roman"/>
                <a:cs typeface="Times New Roman"/>
              </a:rPr>
              <a:t></a:t>
            </a:r>
            <a:r>
              <a:rPr dirty="0" sz="2350" spc="100" i="1">
                <a:latin typeface="Times New Roman"/>
                <a:cs typeface="Times New Roman"/>
              </a:rPr>
              <a:t> </a:t>
            </a:r>
            <a:r>
              <a:rPr dirty="0" sz="2200" spc="155">
                <a:latin typeface="Times New Roman"/>
                <a:cs typeface="Times New Roman"/>
              </a:rPr>
              <a:t>t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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Times New Roman"/>
                <a:cs typeface="Times New Roman"/>
              </a:rPr>
              <a:t>s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30">
                <a:latin typeface="Times New Roman"/>
                <a:cs typeface="Times New Roman"/>
              </a:rPr>
              <a:t>n</a:t>
            </a:r>
            <a:r>
              <a:rPr dirty="0" sz="2200" spc="-20">
                <a:latin typeface="Times New Roman"/>
                <a:cs typeface="Times New Roman"/>
              </a:rPr>
              <a:t>(</a:t>
            </a:r>
            <a:r>
              <a:rPr dirty="0" sz="2200" spc="-114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  <a:p>
            <a:pPr algn="ctr" marL="149225">
              <a:lnSpc>
                <a:spcPts val="2150"/>
              </a:lnSpc>
            </a:pPr>
            <a:r>
              <a:rPr dirty="0" sz="2200" spc="15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8018" y="3991609"/>
            <a:ext cx="94932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819" i="1">
                <a:latin typeface="Times New Roman"/>
                <a:cs typeface="Times New Roman"/>
              </a:rPr>
              <a:t></a:t>
            </a:r>
            <a:r>
              <a:rPr dirty="0" sz="2350" spc="60" i="1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t</a:t>
            </a:r>
            <a:r>
              <a:rPr dirty="0" sz="2200" spc="75">
                <a:latin typeface="Times New Roman"/>
                <a:cs typeface="Times New Roman"/>
              </a:rPr>
              <a:t>)</a:t>
            </a:r>
            <a:r>
              <a:rPr dirty="0" sz="2200" spc="-200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</a:t>
            </a:r>
            <a:r>
              <a:rPr dirty="0" sz="2200" spc="-3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...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8200" y="4086859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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7082" y="4086859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78200" y="4265167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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17082" y="4265167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65148" y="4597908"/>
            <a:ext cx="7275575" cy="2366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1084" y="2647187"/>
            <a:ext cx="424180" cy="454659"/>
          </a:xfrm>
          <a:custGeom>
            <a:avLst/>
            <a:gdLst/>
            <a:ahLst/>
            <a:cxnLst/>
            <a:rect l="l" t="t" r="r" b="b"/>
            <a:pathLst>
              <a:path w="424179" h="454660">
                <a:moveTo>
                  <a:pt x="0" y="0"/>
                </a:moveTo>
                <a:lnTo>
                  <a:pt x="423672" y="0"/>
                </a:lnTo>
                <a:lnTo>
                  <a:pt x="423672" y="454151"/>
                </a:lnTo>
                <a:lnTo>
                  <a:pt x="0" y="4541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85844" y="2631948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5240" y="486156"/>
                </a:lnTo>
                <a:lnTo>
                  <a:pt x="28956" y="501395"/>
                </a:lnTo>
                <a:lnTo>
                  <a:pt x="452628" y="501395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423672" y="15240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423672" y="15240"/>
                </a:lnTo>
                <a:lnTo>
                  <a:pt x="438912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891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8912" y="28956"/>
                </a:lnTo>
                <a:lnTo>
                  <a:pt x="423672" y="15240"/>
                </a:lnTo>
                <a:lnTo>
                  <a:pt x="452628" y="15240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501395"/>
                </a:moveTo>
                <a:lnTo>
                  <a:pt x="15240" y="486156"/>
                </a:lnTo>
                <a:lnTo>
                  <a:pt x="28956" y="486156"/>
                </a:lnTo>
                <a:lnTo>
                  <a:pt x="28956" y="50139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28956" y="501395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501395"/>
                </a:moveTo>
                <a:lnTo>
                  <a:pt x="423672" y="501395"/>
                </a:lnTo>
                <a:lnTo>
                  <a:pt x="438912" y="486156"/>
                </a:lnTo>
                <a:lnTo>
                  <a:pt x="452628" y="486156"/>
                </a:lnTo>
                <a:lnTo>
                  <a:pt x="452628" y="5013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95771" y="2647187"/>
            <a:ext cx="424180" cy="454659"/>
          </a:xfrm>
          <a:custGeom>
            <a:avLst/>
            <a:gdLst/>
            <a:ahLst/>
            <a:cxnLst/>
            <a:rect l="l" t="t" r="r" b="b"/>
            <a:pathLst>
              <a:path w="424179" h="454660">
                <a:moveTo>
                  <a:pt x="0" y="0"/>
                </a:moveTo>
                <a:lnTo>
                  <a:pt x="423672" y="0"/>
                </a:lnTo>
                <a:lnTo>
                  <a:pt x="423672" y="454151"/>
                </a:lnTo>
                <a:lnTo>
                  <a:pt x="0" y="4541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80532" y="2631948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5240" y="486156"/>
                </a:lnTo>
                <a:lnTo>
                  <a:pt x="28956" y="501395"/>
                </a:lnTo>
                <a:lnTo>
                  <a:pt x="452628" y="501395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423672" y="15240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423672" y="15240"/>
                </a:lnTo>
                <a:lnTo>
                  <a:pt x="438912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891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8912" y="28956"/>
                </a:lnTo>
                <a:lnTo>
                  <a:pt x="423672" y="15240"/>
                </a:lnTo>
                <a:lnTo>
                  <a:pt x="452628" y="15240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501395"/>
                </a:moveTo>
                <a:lnTo>
                  <a:pt x="15240" y="486156"/>
                </a:lnTo>
                <a:lnTo>
                  <a:pt x="28956" y="486156"/>
                </a:lnTo>
                <a:lnTo>
                  <a:pt x="28956" y="50139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28956" y="501395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501395"/>
                </a:moveTo>
                <a:lnTo>
                  <a:pt x="423672" y="501395"/>
                </a:lnTo>
                <a:lnTo>
                  <a:pt x="438912" y="486156"/>
                </a:lnTo>
                <a:lnTo>
                  <a:pt x="452628" y="486156"/>
                </a:lnTo>
                <a:lnTo>
                  <a:pt x="452628" y="5013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48428" y="2647187"/>
            <a:ext cx="424180" cy="454659"/>
          </a:xfrm>
          <a:custGeom>
            <a:avLst/>
            <a:gdLst/>
            <a:ahLst/>
            <a:cxnLst/>
            <a:rect l="l" t="t" r="r" b="b"/>
            <a:pathLst>
              <a:path w="424179" h="454660">
                <a:moveTo>
                  <a:pt x="0" y="0"/>
                </a:moveTo>
                <a:lnTo>
                  <a:pt x="423671" y="0"/>
                </a:lnTo>
                <a:lnTo>
                  <a:pt x="423671" y="454151"/>
                </a:lnTo>
                <a:lnTo>
                  <a:pt x="0" y="4541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33188" y="2631948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5240" y="486156"/>
                </a:lnTo>
                <a:lnTo>
                  <a:pt x="28956" y="501395"/>
                </a:lnTo>
                <a:lnTo>
                  <a:pt x="452628" y="501395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423672" y="15240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423672" y="15240"/>
                </a:lnTo>
                <a:lnTo>
                  <a:pt x="438912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891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8912" y="28956"/>
                </a:lnTo>
                <a:lnTo>
                  <a:pt x="423672" y="15240"/>
                </a:lnTo>
                <a:lnTo>
                  <a:pt x="452628" y="15240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501395"/>
                </a:moveTo>
                <a:lnTo>
                  <a:pt x="15240" y="486156"/>
                </a:lnTo>
                <a:lnTo>
                  <a:pt x="28956" y="486156"/>
                </a:lnTo>
                <a:lnTo>
                  <a:pt x="28956" y="50139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28956" y="501395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501395"/>
                </a:moveTo>
                <a:lnTo>
                  <a:pt x="423672" y="501395"/>
                </a:lnTo>
                <a:lnTo>
                  <a:pt x="438912" y="486156"/>
                </a:lnTo>
                <a:lnTo>
                  <a:pt x="452628" y="486156"/>
                </a:lnTo>
                <a:lnTo>
                  <a:pt x="452628" y="5013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52215" y="2647187"/>
            <a:ext cx="425450" cy="454659"/>
          </a:xfrm>
          <a:custGeom>
            <a:avLst/>
            <a:gdLst/>
            <a:ahLst/>
            <a:cxnLst/>
            <a:rect l="l" t="t" r="r" b="b"/>
            <a:pathLst>
              <a:path w="425450" h="454660">
                <a:moveTo>
                  <a:pt x="0" y="0"/>
                </a:moveTo>
                <a:lnTo>
                  <a:pt x="425195" y="0"/>
                </a:lnTo>
                <a:lnTo>
                  <a:pt x="425195" y="454151"/>
                </a:lnTo>
                <a:lnTo>
                  <a:pt x="0" y="4541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38500" y="2631948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3716" y="486156"/>
                </a:lnTo>
                <a:lnTo>
                  <a:pt x="28956" y="501395"/>
                </a:lnTo>
                <a:lnTo>
                  <a:pt x="452628" y="501395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423672" y="15240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423672" y="15240"/>
                </a:lnTo>
                <a:lnTo>
                  <a:pt x="438912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891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8912" y="28956"/>
                </a:lnTo>
                <a:lnTo>
                  <a:pt x="423672" y="15240"/>
                </a:lnTo>
                <a:lnTo>
                  <a:pt x="452628" y="15240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501395"/>
                </a:moveTo>
                <a:lnTo>
                  <a:pt x="13716" y="486156"/>
                </a:lnTo>
                <a:lnTo>
                  <a:pt x="28956" y="486156"/>
                </a:lnTo>
                <a:lnTo>
                  <a:pt x="28956" y="501395"/>
                </a:lnTo>
                <a:close/>
              </a:path>
              <a:path w="452754" h="515619">
                <a:moveTo>
                  <a:pt x="423672" y="501395"/>
                </a:moveTo>
                <a:lnTo>
                  <a:pt x="28956" y="501395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501395"/>
                </a:lnTo>
                <a:close/>
              </a:path>
              <a:path w="452754" h="515619">
                <a:moveTo>
                  <a:pt x="452628" y="501395"/>
                </a:moveTo>
                <a:lnTo>
                  <a:pt x="423672" y="501395"/>
                </a:lnTo>
                <a:lnTo>
                  <a:pt x="438912" y="486156"/>
                </a:lnTo>
                <a:lnTo>
                  <a:pt x="452628" y="486156"/>
                </a:lnTo>
                <a:lnTo>
                  <a:pt x="452628" y="5013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24200" y="3101340"/>
            <a:ext cx="3274060" cy="190500"/>
          </a:xfrm>
          <a:custGeom>
            <a:avLst/>
            <a:gdLst/>
            <a:ahLst/>
            <a:cxnLst/>
            <a:rect l="l" t="t" r="r" b="b"/>
            <a:pathLst>
              <a:path w="3274060" h="190500">
                <a:moveTo>
                  <a:pt x="0" y="0"/>
                </a:moveTo>
                <a:lnTo>
                  <a:pt x="3273551" y="0"/>
                </a:lnTo>
                <a:lnTo>
                  <a:pt x="3273551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812266" y="3196399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06111" y="266166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22876" y="3131820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5">
                <a:moveTo>
                  <a:pt x="28956" y="76199"/>
                </a:moveTo>
                <a:lnTo>
                  <a:pt x="0" y="76199"/>
                </a:lnTo>
                <a:lnTo>
                  <a:pt x="38100" y="0"/>
                </a:lnTo>
                <a:lnTo>
                  <a:pt x="70104" y="64007"/>
                </a:lnTo>
                <a:lnTo>
                  <a:pt x="28956" y="64007"/>
                </a:lnTo>
                <a:lnTo>
                  <a:pt x="28956" y="76199"/>
                </a:lnTo>
                <a:close/>
              </a:path>
              <a:path w="76200" h="353695">
                <a:moveTo>
                  <a:pt x="47244" y="353567"/>
                </a:moveTo>
                <a:lnTo>
                  <a:pt x="28956" y="353567"/>
                </a:lnTo>
                <a:lnTo>
                  <a:pt x="28956" y="64007"/>
                </a:lnTo>
                <a:lnTo>
                  <a:pt x="47244" y="64007"/>
                </a:lnTo>
                <a:lnTo>
                  <a:pt x="47244" y="353567"/>
                </a:lnTo>
                <a:close/>
              </a:path>
              <a:path w="76200" h="353695">
                <a:moveTo>
                  <a:pt x="76200" y="76199"/>
                </a:moveTo>
                <a:lnTo>
                  <a:pt x="47244" y="76199"/>
                </a:lnTo>
                <a:lnTo>
                  <a:pt x="47244" y="64007"/>
                </a:lnTo>
                <a:lnTo>
                  <a:pt x="70104" y="64007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22876" y="2322576"/>
            <a:ext cx="76200" cy="353695"/>
          </a:xfrm>
          <a:custGeom>
            <a:avLst/>
            <a:gdLst/>
            <a:ahLst/>
            <a:cxnLst/>
            <a:rect l="l" t="t" r="r" b="b"/>
            <a:pathLst>
              <a:path w="76200" h="353694">
                <a:moveTo>
                  <a:pt x="47244" y="289559"/>
                </a:moveTo>
                <a:lnTo>
                  <a:pt x="28956" y="289559"/>
                </a:lnTo>
                <a:lnTo>
                  <a:pt x="28956" y="0"/>
                </a:lnTo>
                <a:lnTo>
                  <a:pt x="47244" y="0"/>
                </a:lnTo>
                <a:lnTo>
                  <a:pt x="47244" y="289559"/>
                </a:lnTo>
                <a:close/>
              </a:path>
              <a:path w="76200" h="353694">
                <a:moveTo>
                  <a:pt x="38100" y="353567"/>
                </a:moveTo>
                <a:lnTo>
                  <a:pt x="0" y="277368"/>
                </a:lnTo>
                <a:lnTo>
                  <a:pt x="28956" y="277368"/>
                </a:lnTo>
                <a:lnTo>
                  <a:pt x="28956" y="289559"/>
                </a:lnTo>
                <a:lnTo>
                  <a:pt x="70104" y="289559"/>
                </a:lnTo>
                <a:lnTo>
                  <a:pt x="38100" y="353567"/>
                </a:lnTo>
                <a:close/>
              </a:path>
              <a:path w="76200" h="353694">
                <a:moveTo>
                  <a:pt x="70104" y="289559"/>
                </a:moveTo>
                <a:lnTo>
                  <a:pt x="47244" y="289559"/>
                </a:lnTo>
                <a:lnTo>
                  <a:pt x="47244" y="277368"/>
                </a:lnTo>
                <a:lnTo>
                  <a:pt x="76200" y="277368"/>
                </a:lnTo>
                <a:lnTo>
                  <a:pt x="70104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529038" y="3228337"/>
            <a:ext cx="1809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1548" y="3337559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28955"/>
                </a:lnTo>
                <a:lnTo>
                  <a:pt x="64008" y="28955"/>
                </a:lnTo>
                <a:lnTo>
                  <a:pt x="64008" y="48767"/>
                </a:lnTo>
                <a:lnTo>
                  <a:pt x="76200" y="48767"/>
                </a:lnTo>
                <a:lnTo>
                  <a:pt x="76200" y="76199"/>
                </a:lnTo>
                <a:close/>
              </a:path>
              <a:path w="269875" h="76200">
                <a:moveTo>
                  <a:pt x="76200" y="48767"/>
                </a:moveTo>
                <a:lnTo>
                  <a:pt x="64008" y="48767"/>
                </a:lnTo>
                <a:lnTo>
                  <a:pt x="64008" y="28955"/>
                </a:lnTo>
                <a:lnTo>
                  <a:pt x="76200" y="28955"/>
                </a:lnTo>
                <a:lnTo>
                  <a:pt x="76200" y="48767"/>
                </a:lnTo>
                <a:close/>
              </a:path>
              <a:path w="269875" h="76200">
                <a:moveTo>
                  <a:pt x="269748" y="48767"/>
                </a:moveTo>
                <a:lnTo>
                  <a:pt x="76200" y="48767"/>
                </a:lnTo>
                <a:lnTo>
                  <a:pt x="76200" y="28955"/>
                </a:lnTo>
                <a:lnTo>
                  <a:pt x="269748" y="28955"/>
                </a:lnTo>
                <a:lnTo>
                  <a:pt x="269748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93464" y="3169919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182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22191" y="3337559"/>
            <a:ext cx="250190" cy="76200"/>
          </a:xfrm>
          <a:custGeom>
            <a:avLst/>
            <a:gdLst/>
            <a:ahLst/>
            <a:cxnLst/>
            <a:rect l="l" t="t" r="r" b="b"/>
            <a:pathLst>
              <a:path w="250189" h="76200">
                <a:moveTo>
                  <a:pt x="173736" y="76199"/>
                </a:moveTo>
                <a:lnTo>
                  <a:pt x="173736" y="0"/>
                </a:lnTo>
                <a:lnTo>
                  <a:pt x="231648" y="28955"/>
                </a:lnTo>
                <a:lnTo>
                  <a:pt x="185928" y="28955"/>
                </a:lnTo>
                <a:lnTo>
                  <a:pt x="185928" y="48767"/>
                </a:lnTo>
                <a:lnTo>
                  <a:pt x="228600" y="48767"/>
                </a:lnTo>
                <a:lnTo>
                  <a:pt x="173736" y="76199"/>
                </a:lnTo>
                <a:close/>
              </a:path>
              <a:path w="250189" h="76200">
                <a:moveTo>
                  <a:pt x="173736" y="48767"/>
                </a:moveTo>
                <a:lnTo>
                  <a:pt x="0" y="48767"/>
                </a:lnTo>
                <a:lnTo>
                  <a:pt x="0" y="28955"/>
                </a:lnTo>
                <a:lnTo>
                  <a:pt x="173736" y="28955"/>
                </a:lnTo>
                <a:lnTo>
                  <a:pt x="173736" y="48767"/>
                </a:lnTo>
                <a:close/>
              </a:path>
              <a:path w="250189" h="76200">
                <a:moveTo>
                  <a:pt x="228600" y="48767"/>
                </a:moveTo>
                <a:lnTo>
                  <a:pt x="185928" y="48767"/>
                </a:lnTo>
                <a:lnTo>
                  <a:pt x="185928" y="28955"/>
                </a:lnTo>
                <a:lnTo>
                  <a:pt x="231648" y="28955"/>
                </a:lnTo>
                <a:lnTo>
                  <a:pt x="249936" y="38099"/>
                </a:lnTo>
                <a:lnTo>
                  <a:pt x="228600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481108" y="2941890"/>
            <a:ext cx="96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26290" y="1574299"/>
            <a:ext cx="3683000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以方波信号为例理解频谱：</a:t>
            </a:r>
            <a:endParaRPr sz="2400">
              <a:latin typeface="宋体"/>
              <a:cs typeface="宋体"/>
            </a:endParaRPr>
          </a:p>
          <a:p>
            <a:pPr marL="2141220">
              <a:lnSpc>
                <a:spcPct val="100000"/>
              </a:lnSpc>
              <a:spcBef>
                <a:spcPts val="1660"/>
              </a:spcBef>
            </a:pP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(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40380" y="2842260"/>
            <a:ext cx="3601720" cy="86995"/>
          </a:xfrm>
          <a:custGeom>
            <a:avLst/>
            <a:gdLst/>
            <a:ahLst/>
            <a:cxnLst/>
            <a:rect l="l" t="t" r="r" b="b"/>
            <a:pathLst>
              <a:path w="3601720" h="86994">
                <a:moveTo>
                  <a:pt x="3514343" y="86867"/>
                </a:moveTo>
                <a:lnTo>
                  <a:pt x="3514343" y="0"/>
                </a:lnTo>
                <a:lnTo>
                  <a:pt x="3573290" y="28955"/>
                </a:lnTo>
                <a:lnTo>
                  <a:pt x="3529583" y="28955"/>
                </a:lnTo>
                <a:lnTo>
                  <a:pt x="3529583" y="57911"/>
                </a:lnTo>
                <a:lnTo>
                  <a:pt x="3571257" y="57911"/>
                </a:lnTo>
                <a:lnTo>
                  <a:pt x="3514343" y="86867"/>
                </a:lnTo>
                <a:close/>
              </a:path>
              <a:path w="3601720" h="86994">
                <a:moveTo>
                  <a:pt x="3514343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3514343" y="28955"/>
                </a:lnTo>
                <a:lnTo>
                  <a:pt x="3514343" y="57911"/>
                </a:lnTo>
                <a:close/>
              </a:path>
              <a:path w="3601720" h="86994">
                <a:moveTo>
                  <a:pt x="3571257" y="57911"/>
                </a:moveTo>
                <a:lnTo>
                  <a:pt x="3529583" y="57911"/>
                </a:lnTo>
                <a:lnTo>
                  <a:pt x="3529583" y="28955"/>
                </a:lnTo>
                <a:lnTo>
                  <a:pt x="3573290" y="28955"/>
                </a:lnTo>
                <a:lnTo>
                  <a:pt x="3601211" y="42671"/>
                </a:lnTo>
                <a:lnTo>
                  <a:pt x="357125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65220" y="3111245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01896" y="3108197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58384" y="3116580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03448" y="2319528"/>
            <a:ext cx="76200" cy="1202690"/>
          </a:xfrm>
          <a:custGeom>
            <a:avLst/>
            <a:gdLst/>
            <a:ahLst/>
            <a:cxnLst/>
            <a:rect l="l" t="t" r="r" b="b"/>
            <a:pathLst>
              <a:path w="76200" h="1202689">
                <a:moveTo>
                  <a:pt x="28955" y="76200"/>
                </a:moveTo>
                <a:lnTo>
                  <a:pt x="0" y="76200"/>
                </a:lnTo>
                <a:lnTo>
                  <a:pt x="38099" y="0"/>
                </a:lnTo>
                <a:lnTo>
                  <a:pt x="69341" y="62483"/>
                </a:lnTo>
                <a:lnTo>
                  <a:pt x="28955" y="62483"/>
                </a:lnTo>
                <a:lnTo>
                  <a:pt x="28955" y="76200"/>
                </a:lnTo>
                <a:close/>
              </a:path>
              <a:path w="76200" h="1202689">
                <a:moveTo>
                  <a:pt x="47243" y="1202435"/>
                </a:moveTo>
                <a:lnTo>
                  <a:pt x="28955" y="1202435"/>
                </a:lnTo>
                <a:lnTo>
                  <a:pt x="28955" y="62483"/>
                </a:lnTo>
                <a:lnTo>
                  <a:pt x="47243" y="62483"/>
                </a:lnTo>
                <a:lnTo>
                  <a:pt x="47243" y="1202435"/>
                </a:lnTo>
                <a:close/>
              </a:path>
              <a:path w="76200" h="1202689">
                <a:moveTo>
                  <a:pt x="76199" y="76200"/>
                </a:moveTo>
                <a:lnTo>
                  <a:pt x="47243" y="76200"/>
                </a:lnTo>
                <a:lnTo>
                  <a:pt x="47243" y="62483"/>
                </a:lnTo>
                <a:lnTo>
                  <a:pt x="69341" y="62483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600" y="1551379"/>
            <a:ext cx="3683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以方波信号为例理解频谱：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1990" y="4224146"/>
            <a:ext cx="4657090" cy="238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30000"/>
              </a:lnSpc>
            </a:pPr>
            <a:r>
              <a:rPr dirty="0" sz="2400" spc="10">
                <a:latin typeface="宋体"/>
                <a:cs typeface="宋体"/>
              </a:rPr>
              <a:t>频谱：将一个信号分解为正弦信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号的集合，得到其正弦信号幅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值和相位随角频率（或频率）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变</a:t>
            </a:r>
            <a:r>
              <a:rPr dirty="0" sz="2400">
                <a:latin typeface="宋体"/>
                <a:cs typeface="宋体"/>
              </a:rPr>
              <a:t>化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分</a:t>
            </a:r>
            <a:r>
              <a:rPr dirty="0" sz="2400" spc="20">
                <a:latin typeface="宋体"/>
                <a:cs typeface="宋体"/>
              </a:rPr>
              <a:t>布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称</a:t>
            </a:r>
            <a:r>
              <a:rPr dirty="0" sz="2400">
                <a:latin typeface="宋体"/>
                <a:cs typeface="宋体"/>
              </a:rPr>
              <a:t>为</a:t>
            </a:r>
            <a:r>
              <a:rPr dirty="0" sz="2400" spc="20">
                <a:latin typeface="宋体"/>
                <a:cs typeface="宋体"/>
              </a:rPr>
              <a:t>信</a:t>
            </a:r>
            <a:r>
              <a:rPr dirty="0" sz="2400">
                <a:latin typeface="宋体"/>
                <a:cs typeface="宋体"/>
              </a:rPr>
              <a:t>号的</a:t>
            </a:r>
            <a:r>
              <a:rPr dirty="0" sz="2400" spc="20">
                <a:latin typeface="宋体"/>
                <a:cs typeface="宋体"/>
              </a:rPr>
              <a:t>频谱</a:t>
            </a:r>
            <a:r>
              <a:rPr dirty="0" sz="2400">
                <a:latin typeface="宋体"/>
                <a:cs typeface="宋体"/>
              </a:rPr>
              <a:t>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包括幅频特性和相频特性。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5113" y="4596384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88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00803" y="4233664"/>
            <a:ext cx="55753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105"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/</a:t>
            </a:r>
            <a:r>
              <a:rPr dirty="0" sz="1800" spc="75">
                <a:latin typeface="Times New Roman"/>
                <a:cs typeface="Times New Roman"/>
              </a:rPr>
              <a:t>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242" y="5228876"/>
            <a:ext cx="2667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05">
                <a:latin typeface="Times New Roman"/>
                <a:cs typeface="Times New Roman"/>
              </a:rPr>
              <a:t>ω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6361" y="4721352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88164" y="4238241"/>
            <a:ext cx="67183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105"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75">
                <a:latin typeface="Times New Roman"/>
                <a:cs typeface="Times New Roman"/>
              </a:rPr>
              <a:t>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0736" y="5228876"/>
            <a:ext cx="381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105">
                <a:latin typeface="Times New Roman"/>
                <a:cs typeface="Times New Roman"/>
              </a:rPr>
              <a:t>ω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8382" y="4840223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93631" y="4483584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7006" y="4350978"/>
            <a:ext cx="67183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5">
                <a:latin typeface="Times New Roman"/>
                <a:cs typeface="Times New Roman"/>
              </a:rPr>
              <a:t>2</a:t>
            </a:r>
            <a:r>
              <a:rPr dirty="0" sz="1800" spc="-55">
                <a:latin typeface="Times New Roman"/>
                <a:cs typeface="Times New Roman"/>
              </a:rPr>
              <a:t>V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/5π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4792" y="5221174"/>
            <a:ext cx="381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105">
                <a:latin typeface="Times New Roman"/>
                <a:cs typeface="Times New Roman"/>
              </a:rPr>
              <a:t>ω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69602" y="556828"/>
            <a:ext cx="5335905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/>
              <a:t>1.5</a:t>
            </a:r>
            <a:r>
              <a:rPr dirty="0" sz="3200" spc="-60"/>
              <a:t> </a:t>
            </a:r>
            <a:r>
              <a:rPr dirty="0" sz="3200" spc="10"/>
              <a:t>频谱与带宽----幅频特性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7945649" y="3138364"/>
            <a:ext cx="11620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70">
                <a:latin typeface="Times New Roman"/>
                <a:cs typeface="Times New Roman"/>
              </a:rPr>
              <a:t>ω</a:t>
            </a:r>
            <a:r>
              <a:rPr dirty="0" baseline="-21367" sz="1950" spc="104">
                <a:latin typeface="Times New Roman"/>
                <a:cs typeface="Times New Roman"/>
              </a:rPr>
              <a:t>0 </a:t>
            </a:r>
            <a:r>
              <a:rPr dirty="0" sz="2000" spc="10">
                <a:latin typeface="Times New Roman"/>
                <a:cs typeface="Times New Roman"/>
              </a:rPr>
              <a:t>= </a:t>
            </a:r>
            <a:r>
              <a:rPr dirty="0" sz="2000" spc="40">
                <a:latin typeface="Times New Roman"/>
                <a:cs typeface="Times New Roman"/>
              </a:rPr>
              <a:t>2</a:t>
            </a:r>
            <a:r>
              <a:rPr dirty="0" sz="2000" spc="40">
                <a:latin typeface="Times New Roman"/>
                <a:cs typeface="Times New Roman"/>
              </a:rPr>
              <a:t>π </a:t>
            </a:r>
            <a:r>
              <a:rPr dirty="0" sz="2000" spc="-5">
                <a:latin typeface="Times New Roman"/>
                <a:cs typeface="Times New Roman"/>
              </a:rPr>
              <a:t>/</a:t>
            </a:r>
            <a:r>
              <a:rPr dirty="0" sz="2000" spc="-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7047" y="331774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2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08120" y="3317748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 h="0">
                <a:moveTo>
                  <a:pt x="0" y="0"/>
                </a:moveTo>
                <a:lnTo>
                  <a:pt x="150495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76113" y="3317748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4971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57553" y="3302253"/>
            <a:ext cx="1073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4690" y="3302253"/>
            <a:ext cx="1073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1641" y="3302253"/>
            <a:ext cx="107314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0396" y="2930144"/>
            <a:ext cx="16700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1556" y="2930144"/>
            <a:ext cx="16700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7388" y="3108452"/>
            <a:ext cx="4508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30">
                <a:latin typeface="Times New Roman"/>
                <a:cs typeface="Times New Roman"/>
              </a:rPr>
              <a:t>i</a:t>
            </a:r>
            <a:r>
              <a:rPr dirty="0" sz="2200" spc="10">
                <a:latin typeface="Times New Roman"/>
                <a:cs typeface="Times New Roman"/>
              </a:rPr>
              <a:t>n(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4564" y="3329432"/>
            <a:ext cx="16700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5"/>
              </a:lnSpc>
            </a:pPr>
            <a:r>
              <a:rPr dirty="0" sz="2200" spc="1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1588" y="2930144"/>
            <a:ext cx="549910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10">
                <a:latin typeface="Times New Roman"/>
                <a:cs typeface="Times New Roman"/>
              </a:rPr>
              <a:t>2</a:t>
            </a:r>
            <a:r>
              <a:rPr dirty="0" sz="2200" spc="-210">
                <a:latin typeface="Times New Roman"/>
                <a:cs typeface="Times New Roman"/>
              </a:rPr>
              <a:t>V</a:t>
            </a:r>
            <a:r>
              <a:rPr dirty="0" baseline="-26666" sz="1875" spc="-315">
                <a:latin typeface="Times New Roman"/>
                <a:cs typeface="Times New Roman"/>
              </a:rPr>
              <a:t>1   </a:t>
            </a:r>
            <a:r>
              <a:rPr dirty="0" baseline="-26666" sz="1875" spc="-202">
                <a:latin typeface="Times New Roman"/>
                <a:cs typeface="Times New Roman"/>
              </a:rPr>
              <a:t> </a:t>
            </a:r>
            <a:r>
              <a:rPr dirty="0" baseline="-5050" sz="3300" spc="-2025">
                <a:latin typeface="Times New Roman"/>
                <a:cs typeface="Times New Roman"/>
              </a:rPr>
              <a:t></a:t>
            </a:r>
            <a:endParaRPr baseline="-5050"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6582" y="2953003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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4055" y="3089402"/>
            <a:ext cx="1082675" cy="59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4400" algn="l"/>
              </a:tabLst>
            </a:pPr>
            <a:r>
              <a:rPr dirty="0" sz="2200" spc="-190">
                <a:latin typeface="Times New Roman"/>
                <a:cs typeface="Times New Roman"/>
              </a:rPr>
              <a:t>v</a:t>
            </a:r>
            <a:r>
              <a:rPr dirty="0" baseline="-26666" sz="1875" spc="30">
                <a:latin typeface="Times New Roman"/>
                <a:cs typeface="Times New Roman"/>
              </a:rPr>
              <a:t>S</a:t>
            </a:r>
            <a:r>
              <a:rPr dirty="0" baseline="-26666" sz="1875" spc="-142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spc="140">
                <a:latin typeface="Times New Roman"/>
                <a:cs typeface="Times New Roman"/>
              </a:rPr>
              <a:t>t</a:t>
            </a:r>
            <a:r>
              <a:rPr dirty="0" sz="2200" spc="5">
                <a:latin typeface="Times New Roman"/>
                <a:cs typeface="Times New Roman"/>
              </a:rPr>
              <a:t>)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baseline="-41371" sz="3525" spc="-1695" i="1">
                <a:latin typeface="Times New Roman"/>
                <a:cs typeface="Times New Roman"/>
              </a:rPr>
              <a:t></a:t>
            </a:r>
            <a:endParaRPr baseline="-41371" sz="35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2376" y="3089402"/>
            <a:ext cx="1494155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35355" algn="l"/>
              </a:tabLst>
            </a:pPr>
            <a:r>
              <a:rPr dirty="0" sz="2350" spc="-825" i="1">
                <a:latin typeface="Times New Roman"/>
                <a:cs typeface="Times New Roman"/>
              </a:rPr>
              <a:t></a:t>
            </a:r>
            <a:r>
              <a:rPr dirty="0" sz="2350" spc="95" i="1">
                <a:latin typeface="Times New Roman"/>
                <a:cs typeface="Times New Roman"/>
              </a:rPr>
              <a:t> </a:t>
            </a:r>
            <a:r>
              <a:rPr dirty="0" sz="2200" spc="165">
                <a:latin typeface="Times New Roman"/>
                <a:cs typeface="Times New Roman"/>
              </a:rPr>
              <a:t>t</a:t>
            </a:r>
            <a:r>
              <a:rPr dirty="0" sz="2200" spc="5">
                <a:latin typeface="Times New Roman"/>
                <a:cs typeface="Times New Roman"/>
              </a:rPr>
              <a:t>)</a:t>
            </a:r>
            <a:r>
              <a:rPr dirty="0" sz="2200" spc="-185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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Times New Roman"/>
                <a:cs typeface="Times New Roman"/>
              </a:rPr>
              <a:t>s</a:t>
            </a:r>
            <a:r>
              <a:rPr dirty="0" sz="2200" spc="30">
                <a:latin typeface="Times New Roman"/>
                <a:cs typeface="Times New Roman"/>
              </a:rPr>
              <a:t>i</a:t>
            </a:r>
            <a:r>
              <a:rPr dirty="0" sz="2200" spc="10">
                <a:latin typeface="Times New Roman"/>
                <a:cs typeface="Times New Roman"/>
              </a:rPr>
              <a:t>n</a:t>
            </a:r>
            <a:r>
              <a:rPr dirty="0" sz="2200" spc="-25">
                <a:latin typeface="Times New Roman"/>
                <a:cs typeface="Times New Roman"/>
              </a:rPr>
              <a:t>(</a:t>
            </a:r>
            <a:r>
              <a:rPr dirty="0" sz="2200" spc="-155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30706" y="3089402"/>
            <a:ext cx="1502410" cy="572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5"/>
              </a:lnSpc>
              <a:tabLst>
                <a:tab pos="941069" algn="l"/>
              </a:tabLst>
            </a:pPr>
            <a:r>
              <a:rPr dirty="0" sz="2350" spc="-825" i="1">
                <a:latin typeface="Times New Roman"/>
                <a:cs typeface="Times New Roman"/>
              </a:rPr>
              <a:t></a:t>
            </a:r>
            <a:r>
              <a:rPr dirty="0" sz="2350" spc="95" i="1">
                <a:latin typeface="Times New Roman"/>
                <a:cs typeface="Times New Roman"/>
              </a:rPr>
              <a:t> </a:t>
            </a:r>
            <a:r>
              <a:rPr dirty="0" sz="2200" spc="160">
                <a:latin typeface="Times New Roman"/>
                <a:cs typeface="Times New Roman"/>
              </a:rPr>
              <a:t>t</a:t>
            </a:r>
            <a:r>
              <a:rPr dirty="0" sz="2200" spc="5">
                <a:latin typeface="Times New Roman"/>
                <a:cs typeface="Times New Roman"/>
              </a:rPr>
              <a:t>)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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Times New Roman"/>
                <a:cs typeface="Times New Roman"/>
              </a:rPr>
              <a:t>s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10">
                <a:latin typeface="Times New Roman"/>
                <a:cs typeface="Times New Roman"/>
              </a:rPr>
              <a:t>n(</a:t>
            </a:r>
            <a:r>
              <a:rPr dirty="0" sz="2200" spc="-13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  <a:p>
            <a:pPr algn="ctr" marL="148590">
              <a:lnSpc>
                <a:spcPts val="2150"/>
              </a:lnSpc>
            </a:pPr>
            <a:r>
              <a:rPr dirty="0" sz="2200" spc="1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7524" y="3089402"/>
            <a:ext cx="94869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825" i="1">
                <a:latin typeface="Times New Roman"/>
                <a:cs typeface="Times New Roman"/>
              </a:rPr>
              <a:t></a:t>
            </a:r>
            <a:r>
              <a:rPr dirty="0" sz="2350" spc="50" i="1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t</a:t>
            </a:r>
            <a:r>
              <a:rPr dirty="0" sz="2200" spc="80">
                <a:latin typeface="Times New Roman"/>
                <a:cs typeface="Times New Roman"/>
              </a:rPr>
              <a:t>)</a:t>
            </a:r>
            <a:r>
              <a:rPr dirty="0" sz="2200" spc="-204">
                <a:latin typeface="Times New Roman"/>
                <a:cs typeface="Times New Roman"/>
              </a:rPr>
              <a:t> </a:t>
            </a:r>
            <a:r>
              <a:rPr dirty="0" sz="2200" spc="-980">
                <a:latin typeface="Times New Roman"/>
                <a:cs typeface="Times New Roman"/>
              </a:rPr>
              <a:t></a:t>
            </a:r>
            <a:r>
              <a:rPr dirty="0" sz="2200" spc="-3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...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7639" y="3184652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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46582" y="3184652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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7639" y="3362959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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46582" y="3362959"/>
            <a:ext cx="13398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350">
                <a:latin typeface="Times New Roman"/>
                <a:cs typeface="Times New Roman"/>
              </a:rPr>
              <a:t>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64207" y="3947159"/>
            <a:ext cx="76200" cy="1633855"/>
          </a:xfrm>
          <a:custGeom>
            <a:avLst/>
            <a:gdLst/>
            <a:ahLst/>
            <a:cxnLst/>
            <a:rect l="l" t="t" r="r" b="b"/>
            <a:pathLst>
              <a:path w="76200" h="1633854">
                <a:moveTo>
                  <a:pt x="27431" y="76200"/>
                </a:moveTo>
                <a:lnTo>
                  <a:pt x="0" y="76200"/>
                </a:lnTo>
                <a:lnTo>
                  <a:pt x="38099" y="0"/>
                </a:lnTo>
                <a:lnTo>
                  <a:pt x="70104" y="64008"/>
                </a:lnTo>
                <a:lnTo>
                  <a:pt x="27431" y="64008"/>
                </a:lnTo>
                <a:lnTo>
                  <a:pt x="27431" y="76200"/>
                </a:lnTo>
                <a:close/>
              </a:path>
              <a:path w="76200" h="1633854">
                <a:moveTo>
                  <a:pt x="47243" y="1633728"/>
                </a:moveTo>
                <a:lnTo>
                  <a:pt x="27431" y="1633728"/>
                </a:lnTo>
                <a:lnTo>
                  <a:pt x="27431" y="64008"/>
                </a:lnTo>
                <a:lnTo>
                  <a:pt x="47243" y="64008"/>
                </a:lnTo>
                <a:lnTo>
                  <a:pt x="47243" y="1633728"/>
                </a:lnTo>
                <a:close/>
              </a:path>
              <a:path w="76200" h="1633854">
                <a:moveTo>
                  <a:pt x="76199" y="76200"/>
                </a:moveTo>
                <a:lnTo>
                  <a:pt x="47243" y="76200"/>
                </a:lnTo>
                <a:lnTo>
                  <a:pt x="47243" y="64008"/>
                </a:lnTo>
                <a:lnTo>
                  <a:pt x="70104" y="64008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97280" y="5175504"/>
            <a:ext cx="3792220" cy="76200"/>
          </a:xfrm>
          <a:custGeom>
            <a:avLst/>
            <a:gdLst/>
            <a:ahLst/>
            <a:cxnLst/>
            <a:rect l="l" t="t" r="r" b="b"/>
            <a:pathLst>
              <a:path w="3792220" h="76200">
                <a:moveTo>
                  <a:pt x="3715511" y="76199"/>
                </a:moveTo>
                <a:lnTo>
                  <a:pt x="3715511" y="0"/>
                </a:lnTo>
                <a:lnTo>
                  <a:pt x="3773423" y="28955"/>
                </a:lnTo>
                <a:lnTo>
                  <a:pt x="3727703" y="28955"/>
                </a:lnTo>
                <a:lnTo>
                  <a:pt x="3727703" y="47243"/>
                </a:lnTo>
                <a:lnTo>
                  <a:pt x="3773423" y="47243"/>
                </a:lnTo>
                <a:lnTo>
                  <a:pt x="3715511" y="76199"/>
                </a:lnTo>
                <a:close/>
              </a:path>
              <a:path w="3792220" h="76200">
                <a:moveTo>
                  <a:pt x="3715511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3715511" y="28955"/>
                </a:lnTo>
                <a:lnTo>
                  <a:pt x="3715511" y="47243"/>
                </a:lnTo>
                <a:close/>
              </a:path>
              <a:path w="3792220" h="76200">
                <a:moveTo>
                  <a:pt x="3773423" y="47243"/>
                </a:moveTo>
                <a:lnTo>
                  <a:pt x="3727703" y="47243"/>
                </a:lnTo>
                <a:lnTo>
                  <a:pt x="3727703" y="28955"/>
                </a:lnTo>
                <a:lnTo>
                  <a:pt x="3773423" y="28955"/>
                </a:lnTo>
                <a:lnTo>
                  <a:pt x="3791711" y="38099"/>
                </a:lnTo>
                <a:lnTo>
                  <a:pt x="3773423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713213" y="5218160"/>
            <a:ext cx="1911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14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7661" y="3676335"/>
            <a:ext cx="371475" cy="579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0955">
              <a:lnSpc>
                <a:spcPts val="205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050"/>
              </a:lnSpc>
            </a:pPr>
            <a:r>
              <a:rPr dirty="0" sz="2000" spc="4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dirty="0" sz="2000" spc="-12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000" spc="4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8619" y="5238029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69669" y="4739567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99860" y="186537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79" h="455930">
                <a:moveTo>
                  <a:pt x="0" y="0"/>
                </a:moveTo>
                <a:lnTo>
                  <a:pt x="423671" y="0"/>
                </a:lnTo>
                <a:lnTo>
                  <a:pt x="423671" y="455675"/>
                </a:lnTo>
                <a:lnTo>
                  <a:pt x="0" y="4556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86144" y="1851660"/>
            <a:ext cx="451484" cy="515620"/>
          </a:xfrm>
          <a:custGeom>
            <a:avLst/>
            <a:gdLst/>
            <a:ahLst/>
            <a:cxnLst/>
            <a:rect l="l" t="t" r="r" b="b"/>
            <a:pathLst>
              <a:path w="451484" h="515619">
                <a:moveTo>
                  <a:pt x="451104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1104" y="0"/>
                </a:lnTo>
                <a:lnTo>
                  <a:pt x="451104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86156"/>
                </a:lnTo>
                <a:lnTo>
                  <a:pt x="13716" y="486156"/>
                </a:lnTo>
                <a:lnTo>
                  <a:pt x="27432" y="499872"/>
                </a:lnTo>
                <a:lnTo>
                  <a:pt x="451104" y="499872"/>
                </a:lnTo>
                <a:lnTo>
                  <a:pt x="451104" y="515112"/>
                </a:lnTo>
                <a:close/>
              </a:path>
              <a:path w="451484" h="515619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451484" h="515619">
                <a:moveTo>
                  <a:pt x="423672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1484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1104" y="28955"/>
                </a:lnTo>
                <a:lnTo>
                  <a:pt x="451104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1484" h="515619">
                <a:moveTo>
                  <a:pt x="451104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1104" y="13716"/>
                </a:lnTo>
                <a:lnTo>
                  <a:pt x="451104" y="28955"/>
                </a:lnTo>
                <a:close/>
              </a:path>
              <a:path w="451484" h="515619">
                <a:moveTo>
                  <a:pt x="27432" y="499872"/>
                </a:moveTo>
                <a:lnTo>
                  <a:pt x="13716" y="486156"/>
                </a:lnTo>
                <a:lnTo>
                  <a:pt x="27432" y="486156"/>
                </a:lnTo>
                <a:lnTo>
                  <a:pt x="27432" y="499872"/>
                </a:lnTo>
                <a:close/>
              </a:path>
              <a:path w="451484" h="515619">
                <a:moveTo>
                  <a:pt x="423672" y="499872"/>
                </a:moveTo>
                <a:lnTo>
                  <a:pt x="27432" y="499872"/>
                </a:lnTo>
                <a:lnTo>
                  <a:pt x="27432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1484" h="515619">
                <a:moveTo>
                  <a:pt x="451104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1104" y="486156"/>
                </a:lnTo>
                <a:lnTo>
                  <a:pt x="451104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94547" y="186537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79" h="455930">
                <a:moveTo>
                  <a:pt x="0" y="0"/>
                </a:moveTo>
                <a:lnTo>
                  <a:pt x="423671" y="0"/>
                </a:lnTo>
                <a:lnTo>
                  <a:pt x="423671" y="455675"/>
                </a:lnTo>
                <a:lnTo>
                  <a:pt x="0" y="4556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80832" y="1851660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3716" y="486156"/>
                </a:lnTo>
                <a:lnTo>
                  <a:pt x="28956" y="499872"/>
                </a:lnTo>
                <a:lnTo>
                  <a:pt x="452628" y="499872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2628" y="13716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499872"/>
                </a:moveTo>
                <a:lnTo>
                  <a:pt x="13716" y="486156"/>
                </a:lnTo>
                <a:lnTo>
                  <a:pt x="28956" y="486156"/>
                </a:lnTo>
                <a:lnTo>
                  <a:pt x="28956" y="499872"/>
                </a:lnTo>
                <a:close/>
              </a:path>
              <a:path w="452754" h="515619">
                <a:moveTo>
                  <a:pt x="423672" y="499872"/>
                </a:moveTo>
                <a:lnTo>
                  <a:pt x="28956" y="499872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2754" h="515619">
                <a:moveTo>
                  <a:pt x="452628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2628" y="486156"/>
                </a:lnTo>
                <a:lnTo>
                  <a:pt x="452628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47203" y="186537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79" h="455930">
                <a:moveTo>
                  <a:pt x="0" y="0"/>
                </a:moveTo>
                <a:lnTo>
                  <a:pt x="423672" y="0"/>
                </a:lnTo>
                <a:lnTo>
                  <a:pt x="423672" y="455675"/>
                </a:lnTo>
                <a:lnTo>
                  <a:pt x="0" y="4556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33488" y="1851660"/>
            <a:ext cx="451484" cy="515620"/>
          </a:xfrm>
          <a:custGeom>
            <a:avLst/>
            <a:gdLst/>
            <a:ahLst/>
            <a:cxnLst/>
            <a:rect l="l" t="t" r="r" b="b"/>
            <a:pathLst>
              <a:path w="451484" h="515619">
                <a:moveTo>
                  <a:pt x="451104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1104" y="0"/>
                </a:lnTo>
                <a:lnTo>
                  <a:pt x="451104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86156"/>
                </a:lnTo>
                <a:lnTo>
                  <a:pt x="13716" y="486156"/>
                </a:lnTo>
                <a:lnTo>
                  <a:pt x="27432" y="499872"/>
                </a:lnTo>
                <a:lnTo>
                  <a:pt x="451104" y="499872"/>
                </a:lnTo>
                <a:lnTo>
                  <a:pt x="451104" y="515112"/>
                </a:lnTo>
                <a:close/>
              </a:path>
              <a:path w="451484" h="515619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451484" h="515619">
                <a:moveTo>
                  <a:pt x="423672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1484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1104" y="28955"/>
                </a:lnTo>
                <a:lnTo>
                  <a:pt x="451104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1484" h="515619">
                <a:moveTo>
                  <a:pt x="451104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1104" y="13716"/>
                </a:lnTo>
                <a:lnTo>
                  <a:pt x="451104" y="28955"/>
                </a:lnTo>
                <a:close/>
              </a:path>
              <a:path w="451484" h="515619">
                <a:moveTo>
                  <a:pt x="27432" y="499872"/>
                </a:moveTo>
                <a:lnTo>
                  <a:pt x="13716" y="486156"/>
                </a:lnTo>
                <a:lnTo>
                  <a:pt x="27432" y="486156"/>
                </a:lnTo>
                <a:lnTo>
                  <a:pt x="27432" y="499872"/>
                </a:lnTo>
                <a:close/>
              </a:path>
              <a:path w="451484" h="515619">
                <a:moveTo>
                  <a:pt x="423672" y="499872"/>
                </a:moveTo>
                <a:lnTo>
                  <a:pt x="27432" y="499872"/>
                </a:lnTo>
                <a:lnTo>
                  <a:pt x="27432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1484" h="515619">
                <a:moveTo>
                  <a:pt x="451104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1104" y="486156"/>
                </a:lnTo>
                <a:lnTo>
                  <a:pt x="451104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52515" y="186537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79" h="455930">
                <a:moveTo>
                  <a:pt x="0" y="0"/>
                </a:moveTo>
                <a:lnTo>
                  <a:pt x="423671" y="0"/>
                </a:lnTo>
                <a:lnTo>
                  <a:pt x="423671" y="455675"/>
                </a:lnTo>
                <a:lnTo>
                  <a:pt x="0" y="4556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38800" y="1851660"/>
            <a:ext cx="451484" cy="515620"/>
          </a:xfrm>
          <a:custGeom>
            <a:avLst/>
            <a:gdLst/>
            <a:ahLst/>
            <a:cxnLst/>
            <a:rect l="l" t="t" r="r" b="b"/>
            <a:pathLst>
              <a:path w="451485" h="515619">
                <a:moveTo>
                  <a:pt x="451104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1104" y="0"/>
                </a:lnTo>
                <a:lnTo>
                  <a:pt x="451104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86156"/>
                </a:lnTo>
                <a:lnTo>
                  <a:pt x="13716" y="486156"/>
                </a:lnTo>
                <a:lnTo>
                  <a:pt x="27432" y="499872"/>
                </a:lnTo>
                <a:lnTo>
                  <a:pt x="451104" y="499872"/>
                </a:lnTo>
                <a:lnTo>
                  <a:pt x="451104" y="515112"/>
                </a:lnTo>
                <a:close/>
              </a:path>
              <a:path w="451485" h="515619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451485" h="515619">
                <a:moveTo>
                  <a:pt x="423672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1485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1104" y="28955"/>
                </a:lnTo>
                <a:lnTo>
                  <a:pt x="451104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1485" h="515619">
                <a:moveTo>
                  <a:pt x="451104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1104" y="13716"/>
                </a:lnTo>
                <a:lnTo>
                  <a:pt x="451104" y="28955"/>
                </a:lnTo>
                <a:close/>
              </a:path>
              <a:path w="451485" h="515619">
                <a:moveTo>
                  <a:pt x="27432" y="499872"/>
                </a:moveTo>
                <a:lnTo>
                  <a:pt x="13716" y="486156"/>
                </a:lnTo>
                <a:lnTo>
                  <a:pt x="27432" y="486156"/>
                </a:lnTo>
                <a:lnTo>
                  <a:pt x="27432" y="499872"/>
                </a:lnTo>
                <a:close/>
              </a:path>
              <a:path w="451485" h="515619">
                <a:moveTo>
                  <a:pt x="423672" y="499872"/>
                </a:moveTo>
                <a:lnTo>
                  <a:pt x="27432" y="499872"/>
                </a:lnTo>
                <a:lnTo>
                  <a:pt x="27432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1485" h="515619">
                <a:moveTo>
                  <a:pt x="451104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1104" y="486156"/>
                </a:lnTo>
                <a:lnTo>
                  <a:pt x="451104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22976" y="2321051"/>
            <a:ext cx="3275329" cy="189230"/>
          </a:xfrm>
          <a:custGeom>
            <a:avLst/>
            <a:gdLst/>
            <a:ahLst/>
            <a:cxnLst/>
            <a:rect l="l" t="t" r="r" b="b"/>
            <a:pathLst>
              <a:path w="3275329" h="189230">
                <a:moveTo>
                  <a:pt x="0" y="0"/>
                </a:moveTo>
                <a:lnTo>
                  <a:pt x="3275075" y="0"/>
                </a:lnTo>
                <a:lnTo>
                  <a:pt x="3275075" y="188975"/>
                </a:lnTo>
                <a:lnTo>
                  <a:pt x="0" y="18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211079" y="2416098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04888" y="1880616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1828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23176" y="2351532"/>
            <a:ext cx="76200" cy="352425"/>
          </a:xfrm>
          <a:custGeom>
            <a:avLst/>
            <a:gdLst/>
            <a:ahLst/>
            <a:cxnLst/>
            <a:rect l="l" t="t" r="r" b="b"/>
            <a:pathLst>
              <a:path w="76200" h="352425">
                <a:moveTo>
                  <a:pt x="27432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70103" y="64007"/>
                </a:lnTo>
                <a:lnTo>
                  <a:pt x="27432" y="64007"/>
                </a:lnTo>
                <a:lnTo>
                  <a:pt x="27432" y="76200"/>
                </a:lnTo>
                <a:close/>
              </a:path>
              <a:path w="76200" h="352425">
                <a:moveTo>
                  <a:pt x="47244" y="352043"/>
                </a:moveTo>
                <a:lnTo>
                  <a:pt x="27432" y="352043"/>
                </a:lnTo>
                <a:lnTo>
                  <a:pt x="27432" y="64007"/>
                </a:lnTo>
                <a:lnTo>
                  <a:pt x="47244" y="64007"/>
                </a:lnTo>
                <a:lnTo>
                  <a:pt x="47244" y="352043"/>
                </a:lnTo>
                <a:close/>
              </a:path>
              <a:path w="76200" h="352425">
                <a:moveTo>
                  <a:pt x="76200" y="76200"/>
                </a:moveTo>
                <a:lnTo>
                  <a:pt x="47244" y="76200"/>
                </a:lnTo>
                <a:lnTo>
                  <a:pt x="47244" y="64007"/>
                </a:lnTo>
                <a:lnTo>
                  <a:pt x="70103" y="6400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23176" y="1542288"/>
            <a:ext cx="76200" cy="352425"/>
          </a:xfrm>
          <a:custGeom>
            <a:avLst/>
            <a:gdLst/>
            <a:ahLst/>
            <a:cxnLst/>
            <a:rect l="l" t="t" r="r" b="b"/>
            <a:pathLst>
              <a:path w="76200" h="352425">
                <a:moveTo>
                  <a:pt x="47244" y="289559"/>
                </a:moveTo>
                <a:lnTo>
                  <a:pt x="27432" y="289559"/>
                </a:lnTo>
                <a:lnTo>
                  <a:pt x="27432" y="0"/>
                </a:lnTo>
                <a:lnTo>
                  <a:pt x="47244" y="0"/>
                </a:lnTo>
                <a:lnTo>
                  <a:pt x="47244" y="289559"/>
                </a:lnTo>
                <a:close/>
              </a:path>
              <a:path w="76200" h="352425">
                <a:moveTo>
                  <a:pt x="38100" y="352043"/>
                </a:moveTo>
                <a:lnTo>
                  <a:pt x="0" y="275843"/>
                </a:lnTo>
                <a:lnTo>
                  <a:pt x="27432" y="275843"/>
                </a:lnTo>
                <a:lnTo>
                  <a:pt x="27432" y="289559"/>
                </a:lnTo>
                <a:lnTo>
                  <a:pt x="69341" y="289559"/>
                </a:lnTo>
                <a:lnTo>
                  <a:pt x="38100" y="352043"/>
                </a:lnTo>
                <a:close/>
              </a:path>
              <a:path w="76200" h="352425">
                <a:moveTo>
                  <a:pt x="69341" y="289559"/>
                </a:moveTo>
                <a:lnTo>
                  <a:pt x="47244" y="289559"/>
                </a:lnTo>
                <a:lnTo>
                  <a:pt x="47244" y="275843"/>
                </a:lnTo>
                <a:lnTo>
                  <a:pt x="76200" y="275843"/>
                </a:lnTo>
                <a:lnTo>
                  <a:pt x="69341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927852" y="2448035"/>
            <a:ext cx="1809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641847" y="2557271"/>
            <a:ext cx="268605" cy="76200"/>
          </a:xfrm>
          <a:custGeom>
            <a:avLst/>
            <a:gdLst/>
            <a:ahLst/>
            <a:cxnLst/>
            <a:rect l="l" t="t" r="r" b="b"/>
            <a:pathLst>
              <a:path w="268604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28955"/>
                </a:lnTo>
                <a:lnTo>
                  <a:pt x="62484" y="28955"/>
                </a:lnTo>
                <a:lnTo>
                  <a:pt x="62484" y="47243"/>
                </a:lnTo>
                <a:lnTo>
                  <a:pt x="76200" y="47243"/>
                </a:lnTo>
                <a:lnTo>
                  <a:pt x="76200" y="76199"/>
                </a:lnTo>
                <a:close/>
              </a:path>
              <a:path w="268604" h="76200">
                <a:moveTo>
                  <a:pt x="76200" y="47243"/>
                </a:moveTo>
                <a:lnTo>
                  <a:pt x="62484" y="47243"/>
                </a:lnTo>
                <a:lnTo>
                  <a:pt x="62484" y="28955"/>
                </a:lnTo>
                <a:lnTo>
                  <a:pt x="76200" y="28955"/>
                </a:lnTo>
                <a:lnTo>
                  <a:pt x="76200" y="47243"/>
                </a:lnTo>
                <a:close/>
              </a:path>
              <a:path w="268604" h="76200">
                <a:moveTo>
                  <a:pt x="268224" y="47243"/>
                </a:moveTo>
                <a:lnTo>
                  <a:pt x="76200" y="47243"/>
                </a:lnTo>
                <a:lnTo>
                  <a:pt x="76200" y="28955"/>
                </a:lnTo>
                <a:lnTo>
                  <a:pt x="268224" y="28955"/>
                </a:lnTo>
                <a:lnTo>
                  <a:pt x="268224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93002" y="238810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22492" y="2557271"/>
            <a:ext cx="248920" cy="76200"/>
          </a:xfrm>
          <a:custGeom>
            <a:avLst/>
            <a:gdLst/>
            <a:ahLst/>
            <a:cxnLst/>
            <a:rect l="l" t="t" r="r" b="b"/>
            <a:pathLst>
              <a:path w="248920" h="76200">
                <a:moveTo>
                  <a:pt x="172211" y="76199"/>
                </a:moveTo>
                <a:lnTo>
                  <a:pt x="172211" y="0"/>
                </a:lnTo>
                <a:lnTo>
                  <a:pt x="230123" y="28955"/>
                </a:lnTo>
                <a:lnTo>
                  <a:pt x="185928" y="28955"/>
                </a:lnTo>
                <a:lnTo>
                  <a:pt x="185928" y="47243"/>
                </a:lnTo>
                <a:lnTo>
                  <a:pt x="230123" y="47243"/>
                </a:lnTo>
                <a:lnTo>
                  <a:pt x="172211" y="76199"/>
                </a:lnTo>
                <a:close/>
              </a:path>
              <a:path w="248920" h="76200">
                <a:moveTo>
                  <a:pt x="172211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172211" y="28955"/>
                </a:lnTo>
                <a:lnTo>
                  <a:pt x="172211" y="47243"/>
                </a:lnTo>
                <a:close/>
              </a:path>
              <a:path w="248920" h="76200">
                <a:moveTo>
                  <a:pt x="230123" y="47243"/>
                </a:moveTo>
                <a:lnTo>
                  <a:pt x="185928" y="47243"/>
                </a:lnTo>
                <a:lnTo>
                  <a:pt x="185928" y="28955"/>
                </a:lnTo>
                <a:lnTo>
                  <a:pt x="230123" y="28955"/>
                </a:lnTo>
                <a:lnTo>
                  <a:pt x="248411" y="38099"/>
                </a:lnTo>
                <a:lnTo>
                  <a:pt x="230123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881413" y="2159974"/>
            <a:ext cx="96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55611" y="1369110"/>
            <a:ext cx="4730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(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40679" y="2061972"/>
            <a:ext cx="3599815" cy="85725"/>
          </a:xfrm>
          <a:custGeom>
            <a:avLst/>
            <a:gdLst/>
            <a:ahLst/>
            <a:cxnLst/>
            <a:rect l="l" t="t" r="r" b="b"/>
            <a:pathLst>
              <a:path w="3599815" h="85725">
                <a:moveTo>
                  <a:pt x="3514343" y="85343"/>
                </a:moveTo>
                <a:lnTo>
                  <a:pt x="3514343" y="0"/>
                </a:lnTo>
                <a:lnTo>
                  <a:pt x="3572256" y="28955"/>
                </a:lnTo>
                <a:lnTo>
                  <a:pt x="3528059" y="28955"/>
                </a:lnTo>
                <a:lnTo>
                  <a:pt x="3528059" y="57911"/>
                </a:lnTo>
                <a:lnTo>
                  <a:pt x="3569208" y="57911"/>
                </a:lnTo>
                <a:lnTo>
                  <a:pt x="3514343" y="85343"/>
                </a:lnTo>
                <a:close/>
              </a:path>
              <a:path w="3599815" h="85725">
                <a:moveTo>
                  <a:pt x="3514343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3514343" y="28955"/>
                </a:lnTo>
                <a:lnTo>
                  <a:pt x="3514343" y="57911"/>
                </a:lnTo>
                <a:close/>
              </a:path>
              <a:path w="3599815" h="85725">
                <a:moveTo>
                  <a:pt x="3569208" y="57911"/>
                </a:moveTo>
                <a:lnTo>
                  <a:pt x="3528059" y="57911"/>
                </a:lnTo>
                <a:lnTo>
                  <a:pt x="3528059" y="28955"/>
                </a:lnTo>
                <a:lnTo>
                  <a:pt x="3572256" y="28955"/>
                </a:lnTo>
                <a:lnTo>
                  <a:pt x="3599688" y="42671"/>
                </a:lnTo>
                <a:lnTo>
                  <a:pt x="3569208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63996" y="2330958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103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00671" y="23279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2" y="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58683" y="2335529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03748" y="1539239"/>
            <a:ext cx="76200" cy="1202690"/>
          </a:xfrm>
          <a:custGeom>
            <a:avLst/>
            <a:gdLst/>
            <a:ahLst/>
            <a:cxnLst/>
            <a:rect l="l" t="t" r="r" b="b"/>
            <a:pathLst>
              <a:path w="76200" h="1202689">
                <a:moveTo>
                  <a:pt x="28956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9341" y="62483"/>
                </a:lnTo>
                <a:lnTo>
                  <a:pt x="28956" y="62483"/>
                </a:lnTo>
                <a:lnTo>
                  <a:pt x="28956" y="76200"/>
                </a:lnTo>
                <a:close/>
              </a:path>
              <a:path w="76200" h="1202689">
                <a:moveTo>
                  <a:pt x="47244" y="1202435"/>
                </a:moveTo>
                <a:lnTo>
                  <a:pt x="28956" y="1202435"/>
                </a:lnTo>
                <a:lnTo>
                  <a:pt x="28956" y="62483"/>
                </a:lnTo>
                <a:lnTo>
                  <a:pt x="47244" y="62483"/>
                </a:lnTo>
                <a:lnTo>
                  <a:pt x="47244" y="1202435"/>
                </a:lnTo>
                <a:close/>
              </a:path>
              <a:path w="76200" h="1202689">
                <a:moveTo>
                  <a:pt x="76200" y="76200"/>
                </a:moveTo>
                <a:lnTo>
                  <a:pt x="47244" y="76200"/>
                </a:lnTo>
                <a:lnTo>
                  <a:pt x="47244" y="62483"/>
                </a:lnTo>
                <a:lnTo>
                  <a:pt x="69341" y="6248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64207" y="6042660"/>
            <a:ext cx="76200" cy="1080770"/>
          </a:xfrm>
          <a:custGeom>
            <a:avLst/>
            <a:gdLst/>
            <a:ahLst/>
            <a:cxnLst/>
            <a:rect l="l" t="t" r="r" b="b"/>
            <a:pathLst>
              <a:path w="76200" h="1080770">
                <a:moveTo>
                  <a:pt x="27431" y="76199"/>
                </a:moveTo>
                <a:lnTo>
                  <a:pt x="0" y="76199"/>
                </a:lnTo>
                <a:lnTo>
                  <a:pt x="38099" y="0"/>
                </a:lnTo>
                <a:lnTo>
                  <a:pt x="70104" y="64008"/>
                </a:lnTo>
                <a:lnTo>
                  <a:pt x="27431" y="64008"/>
                </a:lnTo>
                <a:lnTo>
                  <a:pt x="27431" y="76199"/>
                </a:lnTo>
                <a:close/>
              </a:path>
              <a:path w="76200" h="1080770">
                <a:moveTo>
                  <a:pt x="47243" y="1080516"/>
                </a:moveTo>
                <a:lnTo>
                  <a:pt x="27431" y="1080516"/>
                </a:lnTo>
                <a:lnTo>
                  <a:pt x="27431" y="64008"/>
                </a:lnTo>
                <a:lnTo>
                  <a:pt x="47243" y="64008"/>
                </a:lnTo>
                <a:lnTo>
                  <a:pt x="47243" y="1080516"/>
                </a:lnTo>
                <a:close/>
              </a:path>
              <a:path w="76200" h="1080770">
                <a:moveTo>
                  <a:pt x="76199" y="76199"/>
                </a:moveTo>
                <a:lnTo>
                  <a:pt x="47243" y="76199"/>
                </a:lnTo>
                <a:lnTo>
                  <a:pt x="47243" y="64008"/>
                </a:lnTo>
                <a:lnTo>
                  <a:pt x="70104" y="64008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97280" y="6557771"/>
            <a:ext cx="3792220" cy="76200"/>
          </a:xfrm>
          <a:custGeom>
            <a:avLst/>
            <a:gdLst/>
            <a:ahLst/>
            <a:cxnLst/>
            <a:rect l="l" t="t" r="r" b="b"/>
            <a:pathLst>
              <a:path w="3792220" h="76200">
                <a:moveTo>
                  <a:pt x="3715511" y="76199"/>
                </a:moveTo>
                <a:lnTo>
                  <a:pt x="3715511" y="0"/>
                </a:lnTo>
                <a:lnTo>
                  <a:pt x="3773423" y="28955"/>
                </a:lnTo>
                <a:lnTo>
                  <a:pt x="3727703" y="28955"/>
                </a:lnTo>
                <a:lnTo>
                  <a:pt x="3727703" y="47243"/>
                </a:lnTo>
                <a:lnTo>
                  <a:pt x="3773423" y="47243"/>
                </a:lnTo>
                <a:lnTo>
                  <a:pt x="3715511" y="76199"/>
                </a:lnTo>
                <a:close/>
              </a:path>
              <a:path w="3792220" h="76200">
                <a:moveTo>
                  <a:pt x="3715511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3715511" y="28955"/>
                </a:lnTo>
                <a:lnTo>
                  <a:pt x="3715511" y="47243"/>
                </a:lnTo>
                <a:close/>
              </a:path>
              <a:path w="3792220" h="76200">
                <a:moveTo>
                  <a:pt x="3773423" y="47243"/>
                </a:moveTo>
                <a:lnTo>
                  <a:pt x="3727703" y="47243"/>
                </a:lnTo>
                <a:lnTo>
                  <a:pt x="3727703" y="28955"/>
                </a:lnTo>
                <a:lnTo>
                  <a:pt x="3773423" y="28955"/>
                </a:lnTo>
                <a:lnTo>
                  <a:pt x="3791711" y="38099"/>
                </a:lnTo>
                <a:lnTo>
                  <a:pt x="3773423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713213" y="6600472"/>
            <a:ext cx="1911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14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39605" y="5460999"/>
            <a:ext cx="933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3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4081" y="5677355"/>
            <a:ext cx="855344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22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000" spc="-11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68619" y="6620230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702307" y="6576821"/>
            <a:ext cx="2482850" cy="0"/>
          </a:xfrm>
          <a:custGeom>
            <a:avLst/>
            <a:gdLst/>
            <a:ahLst/>
            <a:cxnLst/>
            <a:rect l="l" t="t" r="r" b="b"/>
            <a:pathLst>
              <a:path w="2482850" h="0">
                <a:moveTo>
                  <a:pt x="0" y="0"/>
                </a:moveTo>
                <a:lnTo>
                  <a:pt x="248259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02" y="556828"/>
            <a:ext cx="4518025" cy="4933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/>
              <a:t>1.5</a:t>
            </a:r>
            <a:r>
              <a:rPr dirty="0" sz="3200" spc="-80"/>
              <a:t> </a:t>
            </a:r>
            <a:r>
              <a:rPr dirty="0" sz="3200" spc="10"/>
              <a:t>频谱与带宽----带宽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166366" y="3971544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88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7614" y="4096511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21910" y="4604022"/>
            <a:ext cx="381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110">
                <a:latin typeface="Times New Roman"/>
                <a:cs typeface="Times New Roman"/>
              </a:rPr>
              <a:t>ω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158" y="4215384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0"/>
                </a:moveTo>
                <a:lnTo>
                  <a:pt x="0" y="37642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86078" y="4596320"/>
            <a:ext cx="381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105">
                <a:latin typeface="Times New Roman"/>
                <a:cs typeface="Times New Roman"/>
              </a:rPr>
              <a:t>ω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5460" y="3601211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28955" y="76200"/>
                </a:moveTo>
                <a:lnTo>
                  <a:pt x="0" y="76200"/>
                </a:lnTo>
                <a:lnTo>
                  <a:pt x="38099" y="0"/>
                </a:lnTo>
                <a:lnTo>
                  <a:pt x="70104" y="64008"/>
                </a:lnTo>
                <a:lnTo>
                  <a:pt x="28955" y="64008"/>
                </a:lnTo>
                <a:lnTo>
                  <a:pt x="28955" y="76200"/>
                </a:lnTo>
                <a:close/>
              </a:path>
              <a:path w="76200" h="1152525">
                <a:moveTo>
                  <a:pt x="47243" y="1152143"/>
                </a:moveTo>
                <a:lnTo>
                  <a:pt x="28955" y="1152143"/>
                </a:lnTo>
                <a:lnTo>
                  <a:pt x="28955" y="64008"/>
                </a:lnTo>
                <a:lnTo>
                  <a:pt x="47243" y="64008"/>
                </a:lnTo>
                <a:lnTo>
                  <a:pt x="47243" y="1152143"/>
                </a:lnTo>
                <a:close/>
              </a:path>
              <a:path w="76200" h="1152525">
                <a:moveTo>
                  <a:pt x="76199" y="76200"/>
                </a:moveTo>
                <a:lnTo>
                  <a:pt x="47243" y="76200"/>
                </a:lnTo>
                <a:lnTo>
                  <a:pt x="47243" y="64008"/>
                </a:lnTo>
                <a:lnTo>
                  <a:pt x="70104" y="64008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8531" y="4550663"/>
            <a:ext cx="3792220" cy="76200"/>
          </a:xfrm>
          <a:custGeom>
            <a:avLst/>
            <a:gdLst/>
            <a:ahLst/>
            <a:cxnLst/>
            <a:rect l="l" t="t" r="r" b="b"/>
            <a:pathLst>
              <a:path w="3792220" h="76200">
                <a:moveTo>
                  <a:pt x="3715511" y="76200"/>
                </a:moveTo>
                <a:lnTo>
                  <a:pt x="3715511" y="0"/>
                </a:lnTo>
                <a:lnTo>
                  <a:pt x="3773423" y="28956"/>
                </a:lnTo>
                <a:lnTo>
                  <a:pt x="3729227" y="28956"/>
                </a:lnTo>
                <a:lnTo>
                  <a:pt x="3729227" y="47244"/>
                </a:lnTo>
                <a:lnTo>
                  <a:pt x="3773423" y="47244"/>
                </a:lnTo>
                <a:lnTo>
                  <a:pt x="3715511" y="76200"/>
                </a:lnTo>
                <a:close/>
              </a:path>
              <a:path w="3792220" h="76200">
                <a:moveTo>
                  <a:pt x="3715511" y="47244"/>
                </a:moveTo>
                <a:lnTo>
                  <a:pt x="0" y="47244"/>
                </a:lnTo>
                <a:lnTo>
                  <a:pt x="0" y="28956"/>
                </a:lnTo>
                <a:lnTo>
                  <a:pt x="3715511" y="28956"/>
                </a:lnTo>
                <a:lnTo>
                  <a:pt x="3715511" y="47244"/>
                </a:lnTo>
                <a:close/>
              </a:path>
              <a:path w="3792220" h="76200">
                <a:moveTo>
                  <a:pt x="3773423" y="47244"/>
                </a:moveTo>
                <a:lnTo>
                  <a:pt x="3729227" y="47244"/>
                </a:lnTo>
                <a:lnTo>
                  <a:pt x="3729227" y="28956"/>
                </a:lnTo>
                <a:lnTo>
                  <a:pt x="3773423" y="28956"/>
                </a:lnTo>
                <a:lnTo>
                  <a:pt x="3791711" y="38100"/>
                </a:lnTo>
                <a:lnTo>
                  <a:pt x="3773423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24499" y="4593307"/>
            <a:ext cx="1911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14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7036" y="3301532"/>
            <a:ext cx="371475" cy="579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0955">
              <a:lnSpc>
                <a:spcPts val="205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050"/>
              </a:lnSpc>
            </a:pPr>
            <a:r>
              <a:rPr dirty="0" sz="2000" spc="4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dirty="0" sz="2000" spc="-12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000" spc="4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0992" y="4114788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4139" y="242925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80" h="455930">
                <a:moveTo>
                  <a:pt x="0" y="0"/>
                </a:moveTo>
                <a:lnTo>
                  <a:pt x="423671" y="0"/>
                </a:lnTo>
                <a:lnTo>
                  <a:pt x="423671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30424" y="2415540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5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3716" y="486156"/>
                </a:lnTo>
                <a:lnTo>
                  <a:pt x="28956" y="499872"/>
                </a:lnTo>
                <a:lnTo>
                  <a:pt x="452628" y="499872"/>
                </a:lnTo>
                <a:lnTo>
                  <a:pt x="452628" y="515112"/>
                </a:lnTo>
                <a:close/>
              </a:path>
              <a:path w="452755" h="515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52755" h="515619">
                <a:moveTo>
                  <a:pt x="423672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2755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2755" h="515619">
                <a:moveTo>
                  <a:pt x="452628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2628" y="13716"/>
                </a:lnTo>
                <a:lnTo>
                  <a:pt x="452628" y="28955"/>
                </a:lnTo>
                <a:close/>
              </a:path>
              <a:path w="452755" h="515619">
                <a:moveTo>
                  <a:pt x="28956" y="499872"/>
                </a:moveTo>
                <a:lnTo>
                  <a:pt x="13716" y="486156"/>
                </a:lnTo>
                <a:lnTo>
                  <a:pt x="28956" y="486156"/>
                </a:lnTo>
                <a:lnTo>
                  <a:pt x="28956" y="499872"/>
                </a:lnTo>
                <a:close/>
              </a:path>
              <a:path w="452755" h="515619">
                <a:moveTo>
                  <a:pt x="423672" y="499872"/>
                </a:moveTo>
                <a:lnTo>
                  <a:pt x="28956" y="499872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2755" h="515619">
                <a:moveTo>
                  <a:pt x="452628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2628" y="486156"/>
                </a:lnTo>
                <a:lnTo>
                  <a:pt x="452628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38827" y="242925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79" h="455930">
                <a:moveTo>
                  <a:pt x="0" y="0"/>
                </a:moveTo>
                <a:lnTo>
                  <a:pt x="423672" y="0"/>
                </a:lnTo>
                <a:lnTo>
                  <a:pt x="423672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25111" y="2415540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3716" y="486156"/>
                </a:lnTo>
                <a:lnTo>
                  <a:pt x="28956" y="499872"/>
                </a:lnTo>
                <a:lnTo>
                  <a:pt x="452628" y="499872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2628" y="13716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499872"/>
                </a:moveTo>
                <a:lnTo>
                  <a:pt x="13716" y="486156"/>
                </a:lnTo>
                <a:lnTo>
                  <a:pt x="28956" y="486156"/>
                </a:lnTo>
                <a:lnTo>
                  <a:pt x="28956" y="499872"/>
                </a:lnTo>
                <a:close/>
              </a:path>
              <a:path w="452754" h="515619">
                <a:moveTo>
                  <a:pt x="423672" y="499872"/>
                </a:moveTo>
                <a:lnTo>
                  <a:pt x="28956" y="499872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2754" h="515619">
                <a:moveTo>
                  <a:pt x="452628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2628" y="486156"/>
                </a:lnTo>
                <a:lnTo>
                  <a:pt x="452628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91484" y="242925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79" h="455930">
                <a:moveTo>
                  <a:pt x="0" y="0"/>
                </a:moveTo>
                <a:lnTo>
                  <a:pt x="423672" y="0"/>
                </a:lnTo>
                <a:lnTo>
                  <a:pt x="423672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77767" y="2415540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4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3716" y="486156"/>
                </a:lnTo>
                <a:lnTo>
                  <a:pt x="28956" y="499872"/>
                </a:lnTo>
                <a:lnTo>
                  <a:pt x="452628" y="499872"/>
                </a:lnTo>
                <a:lnTo>
                  <a:pt x="452628" y="515112"/>
                </a:lnTo>
                <a:close/>
              </a:path>
              <a:path w="452754" h="515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52754" h="515619">
                <a:moveTo>
                  <a:pt x="423672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2754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2754" h="515619">
                <a:moveTo>
                  <a:pt x="452628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2628" y="13716"/>
                </a:lnTo>
                <a:lnTo>
                  <a:pt x="452628" y="28955"/>
                </a:lnTo>
                <a:close/>
              </a:path>
              <a:path w="452754" h="515619">
                <a:moveTo>
                  <a:pt x="28956" y="499872"/>
                </a:moveTo>
                <a:lnTo>
                  <a:pt x="13716" y="486156"/>
                </a:lnTo>
                <a:lnTo>
                  <a:pt x="28956" y="486156"/>
                </a:lnTo>
                <a:lnTo>
                  <a:pt x="28956" y="499872"/>
                </a:lnTo>
                <a:close/>
              </a:path>
              <a:path w="452754" h="515619">
                <a:moveTo>
                  <a:pt x="423672" y="499872"/>
                </a:moveTo>
                <a:lnTo>
                  <a:pt x="28956" y="499872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2754" h="515619">
                <a:moveTo>
                  <a:pt x="452628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2628" y="486156"/>
                </a:lnTo>
                <a:lnTo>
                  <a:pt x="452628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6795" y="2429255"/>
            <a:ext cx="424180" cy="455930"/>
          </a:xfrm>
          <a:custGeom>
            <a:avLst/>
            <a:gdLst/>
            <a:ahLst/>
            <a:cxnLst/>
            <a:rect l="l" t="t" r="r" b="b"/>
            <a:pathLst>
              <a:path w="424180" h="455930">
                <a:moveTo>
                  <a:pt x="0" y="0"/>
                </a:moveTo>
                <a:lnTo>
                  <a:pt x="423671" y="0"/>
                </a:lnTo>
                <a:lnTo>
                  <a:pt x="423671" y="455676"/>
                </a:lnTo>
                <a:lnTo>
                  <a:pt x="0" y="4556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3079" y="2415540"/>
            <a:ext cx="452755" cy="515620"/>
          </a:xfrm>
          <a:custGeom>
            <a:avLst/>
            <a:gdLst/>
            <a:ahLst/>
            <a:cxnLst/>
            <a:rect l="l" t="t" r="r" b="b"/>
            <a:pathLst>
              <a:path w="452755" h="515619">
                <a:moveTo>
                  <a:pt x="452628" y="515112"/>
                </a:moveTo>
                <a:lnTo>
                  <a:pt x="0" y="515112"/>
                </a:lnTo>
                <a:lnTo>
                  <a:pt x="0" y="0"/>
                </a:lnTo>
                <a:lnTo>
                  <a:pt x="452628" y="0"/>
                </a:lnTo>
                <a:lnTo>
                  <a:pt x="452628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86156"/>
                </a:lnTo>
                <a:lnTo>
                  <a:pt x="13716" y="486156"/>
                </a:lnTo>
                <a:lnTo>
                  <a:pt x="28956" y="499872"/>
                </a:lnTo>
                <a:lnTo>
                  <a:pt x="452628" y="499872"/>
                </a:lnTo>
                <a:lnTo>
                  <a:pt x="452628" y="515112"/>
                </a:lnTo>
                <a:close/>
              </a:path>
              <a:path w="452755" h="515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452755" h="515619">
                <a:moveTo>
                  <a:pt x="423672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423672" y="13716"/>
                </a:lnTo>
                <a:lnTo>
                  <a:pt x="423672" y="28955"/>
                </a:lnTo>
                <a:close/>
              </a:path>
              <a:path w="452755" h="515619">
                <a:moveTo>
                  <a:pt x="423672" y="499872"/>
                </a:moveTo>
                <a:lnTo>
                  <a:pt x="423672" y="13716"/>
                </a:lnTo>
                <a:lnTo>
                  <a:pt x="437387" y="28956"/>
                </a:lnTo>
                <a:lnTo>
                  <a:pt x="452628" y="28955"/>
                </a:lnTo>
                <a:lnTo>
                  <a:pt x="452628" y="486156"/>
                </a:lnTo>
                <a:lnTo>
                  <a:pt x="437387" y="486156"/>
                </a:lnTo>
                <a:lnTo>
                  <a:pt x="423672" y="499872"/>
                </a:lnTo>
                <a:close/>
              </a:path>
              <a:path w="452755" h="515619">
                <a:moveTo>
                  <a:pt x="452628" y="28955"/>
                </a:moveTo>
                <a:lnTo>
                  <a:pt x="437387" y="28956"/>
                </a:lnTo>
                <a:lnTo>
                  <a:pt x="423672" y="13716"/>
                </a:lnTo>
                <a:lnTo>
                  <a:pt x="452628" y="13716"/>
                </a:lnTo>
                <a:lnTo>
                  <a:pt x="452628" y="28955"/>
                </a:lnTo>
                <a:close/>
              </a:path>
              <a:path w="452755" h="515619">
                <a:moveTo>
                  <a:pt x="28956" y="499872"/>
                </a:moveTo>
                <a:lnTo>
                  <a:pt x="13716" y="486156"/>
                </a:lnTo>
                <a:lnTo>
                  <a:pt x="28956" y="486156"/>
                </a:lnTo>
                <a:lnTo>
                  <a:pt x="28956" y="499872"/>
                </a:lnTo>
                <a:close/>
              </a:path>
              <a:path w="452755" h="515619">
                <a:moveTo>
                  <a:pt x="423672" y="499872"/>
                </a:moveTo>
                <a:lnTo>
                  <a:pt x="28956" y="499872"/>
                </a:lnTo>
                <a:lnTo>
                  <a:pt x="28956" y="486156"/>
                </a:lnTo>
                <a:lnTo>
                  <a:pt x="423672" y="486156"/>
                </a:lnTo>
                <a:lnTo>
                  <a:pt x="423672" y="499872"/>
                </a:lnTo>
                <a:close/>
              </a:path>
              <a:path w="452755" h="515619">
                <a:moveTo>
                  <a:pt x="452628" y="499872"/>
                </a:moveTo>
                <a:lnTo>
                  <a:pt x="423672" y="499872"/>
                </a:lnTo>
                <a:lnTo>
                  <a:pt x="437387" y="486156"/>
                </a:lnTo>
                <a:lnTo>
                  <a:pt x="452628" y="486156"/>
                </a:lnTo>
                <a:lnTo>
                  <a:pt x="452628" y="4998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68779" y="2884932"/>
            <a:ext cx="3274060" cy="189230"/>
          </a:xfrm>
          <a:custGeom>
            <a:avLst/>
            <a:gdLst/>
            <a:ahLst/>
            <a:cxnLst/>
            <a:rect l="l" t="t" r="r" b="b"/>
            <a:pathLst>
              <a:path w="3274060" h="189230">
                <a:moveTo>
                  <a:pt x="0" y="0"/>
                </a:moveTo>
                <a:lnTo>
                  <a:pt x="3273552" y="0"/>
                </a:lnTo>
                <a:lnTo>
                  <a:pt x="3273552" y="188975"/>
                </a:lnTo>
                <a:lnTo>
                  <a:pt x="0" y="188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55306" y="2979918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9167" y="2444495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182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67455" y="2915412"/>
            <a:ext cx="76200" cy="352425"/>
          </a:xfrm>
          <a:custGeom>
            <a:avLst/>
            <a:gdLst/>
            <a:ahLst/>
            <a:cxnLst/>
            <a:rect l="l" t="t" r="r" b="b"/>
            <a:pathLst>
              <a:path w="76200" h="352425">
                <a:moveTo>
                  <a:pt x="27432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9341" y="62483"/>
                </a:lnTo>
                <a:lnTo>
                  <a:pt x="27432" y="62483"/>
                </a:lnTo>
                <a:lnTo>
                  <a:pt x="27432" y="76200"/>
                </a:lnTo>
                <a:close/>
              </a:path>
              <a:path w="76200" h="352425">
                <a:moveTo>
                  <a:pt x="47244" y="352043"/>
                </a:moveTo>
                <a:lnTo>
                  <a:pt x="27432" y="352043"/>
                </a:lnTo>
                <a:lnTo>
                  <a:pt x="27432" y="62483"/>
                </a:lnTo>
                <a:lnTo>
                  <a:pt x="47244" y="62483"/>
                </a:lnTo>
                <a:lnTo>
                  <a:pt x="47244" y="352043"/>
                </a:lnTo>
                <a:close/>
              </a:path>
              <a:path w="76200" h="352425">
                <a:moveTo>
                  <a:pt x="76200" y="76200"/>
                </a:moveTo>
                <a:lnTo>
                  <a:pt x="47244" y="76200"/>
                </a:lnTo>
                <a:lnTo>
                  <a:pt x="47244" y="62483"/>
                </a:lnTo>
                <a:lnTo>
                  <a:pt x="69341" y="6248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67455" y="2106167"/>
            <a:ext cx="76200" cy="352425"/>
          </a:xfrm>
          <a:custGeom>
            <a:avLst/>
            <a:gdLst/>
            <a:ahLst/>
            <a:cxnLst/>
            <a:rect l="l" t="t" r="r" b="b"/>
            <a:pathLst>
              <a:path w="76200" h="352425">
                <a:moveTo>
                  <a:pt x="47244" y="289559"/>
                </a:moveTo>
                <a:lnTo>
                  <a:pt x="27432" y="289559"/>
                </a:lnTo>
                <a:lnTo>
                  <a:pt x="27432" y="0"/>
                </a:lnTo>
                <a:lnTo>
                  <a:pt x="47244" y="0"/>
                </a:lnTo>
                <a:lnTo>
                  <a:pt x="47244" y="289559"/>
                </a:lnTo>
                <a:close/>
              </a:path>
              <a:path w="76200" h="352425">
                <a:moveTo>
                  <a:pt x="38100" y="352043"/>
                </a:moveTo>
                <a:lnTo>
                  <a:pt x="0" y="275843"/>
                </a:lnTo>
                <a:lnTo>
                  <a:pt x="27432" y="275843"/>
                </a:lnTo>
                <a:lnTo>
                  <a:pt x="27432" y="289559"/>
                </a:lnTo>
                <a:lnTo>
                  <a:pt x="69341" y="289559"/>
                </a:lnTo>
                <a:lnTo>
                  <a:pt x="38100" y="352043"/>
                </a:lnTo>
                <a:close/>
              </a:path>
              <a:path w="76200" h="352425">
                <a:moveTo>
                  <a:pt x="69341" y="289559"/>
                </a:moveTo>
                <a:lnTo>
                  <a:pt x="47244" y="289559"/>
                </a:lnTo>
                <a:lnTo>
                  <a:pt x="47244" y="275843"/>
                </a:lnTo>
                <a:lnTo>
                  <a:pt x="76200" y="275843"/>
                </a:lnTo>
                <a:lnTo>
                  <a:pt x="69341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072079" y="3011980"/>
            <a:ext cx="1809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86127" y="3121151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28955"/>
                </a:lnTo>
                <a:lnTo>
                  <a:pt x="64008" y="28955"/>
                </a:lnTo>
                <a:lnTo>
                  <a:pt x="64008" y="47243"/>
                </a:lnTo>
                <a:lnTo>
                  <a:pt x="76200" y="47243"/>
                </a:lnTo>
                <a:lnTo>
                  <a:pt x="76200" y="76199"/>
                </a:lnTo>
                <a:close/>
              </a:path>
              <a:path w="269875" h="76200">
                <a:moveTo>
                  <a:pt x="76200" y="47243"/>
                </a:moveTo>
                <a:lnTo>
                  <a:pt x="64008" y="47243"/>
                </a:lnTo>
                <a:lnTo>
                  <a:pt x="64008" y="28955"/>
                </a:lnTo>
                <a:lnTo>
                  <a:pt x="76200" y="28955"/>
                </a:lnTo>
                <a:lnTo>
                  <a:pt x="76200" y="47243"/>
                </a:lnTo>
                <a:close/>
              </a:path>
              <a:path w="269875" h="76200">
                <a:moveTo>
                  <a:pt x="269748" y="47243"/>
                </a:moveTo>
                <a:lnTo>
                  <a:pt x="76200" y="47243"/>
                </a:lnTo>
                <a:lnTo>
                  <a:pt x="76200" y="28955"/>
                </a:lnTo>
                <a:lnTo>
                  <a:pt x="269748" y="28955"/>
                </a:lnTo>
                <a:lnTo>
                  <a:pt x="26974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38044" y="295198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66772" y="3121151"/>
            <a:ext cx="248920" cy="76200"/>
          </a:xfrm>
          <a:custGeom>
            <a:avLst/>
            <a:gdLst/>
            <a:ahLst/>
            <a:cxnLst/>
            <a:rect l="l" t="t" r="r" b="b"/>
            <a:pathLst>
              <a:path w="248919" h="76200">
                <a:moveTo>
                  <a:pt x="172211" y="76199"/>
                </a:moveTo>
                <a:lnTo>
                  <a:pt x="172211" y="0"/>
                </a:lnTo>
                <a:lnTo>
                  <a:pt x="230123" y="28955"/>
                </a:lnTo>
                <a:lnTo>
                  <a:pt x="185928" y="28955"/>
                </a:lnTo>
                <a:lnTo>
                  <a:pt x="185928" y="47243"/>
                </a:lnTo>
                <a:lnTo>
                  <a:pt x="230123" y="47243"/>
                </a:lnTo>
                <a:lnTo>
                  <a:pt x="172211" y="76199"/>
                </a:lnTo>
                <a:close/>
              </a:path>
              <a:path w="248919" h="76200">
                <a:moveTo>
                  <a:pt x="172211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172211" y="28955"/>
                </a:lnTo>
                <a:lnTo>
                  <a:pt x="172211" y="47243"/>
                </a:lnTo>
                <a:close/>
              </a:path>
              <a:path w="248919" h="76200">
                <a:moveTo>
                  <a:pt x="230123" y="47243"/>
                </a:moveTo>
                <a:lnTo>
                  <a:pt x="185928" y="47243"/>
                </a:lnTo>
                <a:lnTo>
                  <a:pt x="185928" y="28955"/>
                </a:lnTo>
                <a:lnTo>
                  <a:pt x="230123" y="28955"/>
                </a:lnTo>
                <a:lnTo>
                  <a:pt x="248411" y="38099"/>
                </a:lnTo>
                <a:lnTo>
                  <a:pt x="230123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47114" y="1472203"/>
            <a:ext cx="5511800" cy="156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以方波信号为例理解放大电路带宽的意义</a:t>
            </a:r>
            <a:endParaRPr sz="2400">
              <a:latin typeface="宋体"/>
              <a:cs typeface="宋体"/>
            </a:endParaRPr>
          </a:p>
          <a:p>
            <a:pPr marL="765175">
              <a:lnSpc>
                <a:spcPct val="100000"/>
              </a:lnSpc>
              <a:spcBef>
                <a:spcPts val="745"/>
              </a:spcBef>
            </a:pP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(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300">
              <a:latin typeface="Times New Roman"/>
              <a:cs typeface="Times New Roman"/>
            </a:endParaRPr>
          </a:p>
          <a:p>
            <a:pPr algn="r" marR="15424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4959" y="2625851"/>
            <a:ext cx="3599815" cy="85725"/>
          </a:xfrm>
          <a:custGeom>
            <a:avLst/>
            <a:gdLst/>
            <a:ahLst/>
            <a:cxnLst/>
            <a:rect l="l" t="t" r="r" b="b"/>
            <a:pathLst>
              <a:path w="3599815" h="85725">
                <a:moveTo>
                  <a:pt x="3514343" y="85343"/>
                </a:moveTo>
                <a:lnTo>
                  <a:pt x="3514343" y="0"/>
                </a:lnTo>
                <a:lnTo>
                  <a:pt x="3572256" y="28955"/>
                </a:lnTo>
                <a:lnTo>
                  <a:pt x="3528059" y="28955"/>
                </a:lnTo>
                <a:lnTo>
                  <a:pt x="3528059" y="56387"/>
                </a:lnTo>
                <a:lnTo>
                  <a:pt x="3572256" y="56387"/>
                </a:lnTo>
                <a:lnTo>
                  <a:pt x="3514343" y="85343"/>
                </a:lnTo>
                <a:close/>
              </a:path>
              <a:path w="3599815" h="85725">
                <a:moveTo>
                  <a:pt x="3514343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3514343" y="28955"/>
                </a:lnTo>
                <a:lnTo>
                  <a:pt x="3514343" y="56387"/>
                </a:lnTo>
                <a:close/>
              </a:path>
              <a:path w="3599815" h="85725">
                <a:moveTo>
                  <a:pt x="3572256" y="56387"/>
                </a:moveTo>
                <a:lnTo>
                  <a:pt x="3528059" y="56387"/>
                </a:lnTo>
                <a:lnTo>
                  <a:pt x="3528059" y="28955"/>
                </a:lnTo>
                <a:lnTo>
                  <a:pt x="3572256" y="28955"/>
                </a:lnTo>
                <a:lnTo>
                  <a:pt x="3599688" y="42671"/>
                </a:lnTo>
                <a:lnTo>
                  <a:pt x="357225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08275" y="2894076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46475" y="289178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02964" y="2899410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0" y="0"/>
                </a:moveTo>
                <a:lnTo>
                  <a:pt x="449579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48027" y="2101596"/>
            <a:ext cx="76200" cy="1203960"/>
          </a:xfrm>
          <a:custGeom>
            <a:avLst/>
            <a:gdLst/>
            <a:ahLst/>
            <a:cxnLst/>
            <a:rect l="l" t="t" r="r" b="b"/>
            <a:pathLst>
              <a:path w="76200" h="1203960">
                <a:moveTo>
                  <a:pt x="28955" y="76200"/>
                </a:moveTo>
                <a:lnTo>
                  <a:pt x="0" y="76200"/>
                </a:lnTo>
                <a:lnTo>
                  <a:pt x="38099" y="0"/>
                </a:lnTo>
                <a:lnTo>
                  <a:pt x="70104" y="64008"/>
                </a:lnTo>
                <a:lnTo>
                  <a:pt x="28955" y="64008"/>
                </a:lnTo>
                <a:lnTo>
                  <a:pt x="28955" y="76200"/>
                </a:lnTo>
                <a:close/>
              </a:path>
              <a:path w="76200" h="1203960">
                <a:moveTo>
                  <a:pt x="47243" y="1203960"/>
                </a:moveTo>
                <a:lnTo>
                  <a:pt x="28955" y="1203960"/>
                </a:lnTo>
                <a:lnTo>
                  <a:pt x="28955" y="64008"/>
                </a:lnTo>
                <a:lnTo>
                  <a:pt x="47243" y="64008"/>
                </a:lnTo>
                <a:lnTo>
                  <a:pt x="47243" y="1203960"/>
                </a:lnTo>
                <a:close/>
              </a:path>
              <a:path w="76200" h="1203960">
                <a:moveTo>
                  <a:pt x="76199" y="76200"/>
                </a:moveTo>
                <a:lnTo>
                  <a:pt x="47243" y="76200"/>
                </a:lnTo>
                <a:lnTo>
                  <a:pt x="47243" y="64008"/>
                </a:lnTo>
                <a:lnTo>
                  <a:pt x="70104" y="64008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11340" y="1746504"/>
            <a:ext cx="2590800" cy="159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78507" y="5420868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28956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70104" y="64008"/>
                </a:lnTo>
                <a:lnTo>
                  <a:pt x="28956" y="64008"/>
                </a:lnTo>
                <a:lnTo>
                  <a:pt x="28956" y="76200"/>
                </a:lnTo>
                <a:close/>
              </a:path>
              <a:path w="76200" h="1152525">
                <a:moveTo>
                  <a:pt x="48768" y="1152143"/>
                </a:moveTo>
                <a:lnTo>
                  <a:pt x="28956" y="1152143"/>
                </a:lnTo>
                <a:lnTo>
                  <a:pt x="28956" y="64008"/>
                </a:lnTo>
                <a:lnTo>
                  <a:pt x="48768" y="64008"/>
                </a:lnTo>
                <a:lnTo>
                  <a:pt x="48768" y="1152143"/>
                </a:lnTo>
                <a:close/>
              </a:path>
              <a:path w="76200" h="1152525">
                <a:moveTo>
                  <a:pt x="76200" y="76200"/>
                </a:moveTo>
                <a:lnTo>
                  <a:pt x="48768" y="76200"/>
                </a:lnTo>
                <a:lnTo>
                  <a:pt x="48768" y="64008"/>
                </a:lnTo>
                <a:lnTo>
                  <a:pt x="70104" y="6400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3104" y="6370320"/>
            <a:ext cx="3792220" cy="76200"/>
          </a:xfrm>
          <a:custGeom>
            <a:avLst/>
            <a:gdLst/>
            <a:ahLst/>
            <a:cxnLst/>
            <a:rect l="l" t="t" r="r" b="b"/>
            <a:pathLst>
              <a:path w="3792220" h="76200">
                <a:moveTo>
                  <a:pt x="3715511" y="76200"/>
                </a:moveTo>
                <a:lnTo>
                  <a:pt x="3715511" y="0"/>
                </a:lnTo>
                <a:lnTo>
                  <a:pt x="3770375" y="27432"/>
                </a:lnTo>
                <a:lnTo>
                  <a:pt x="3727703" y="27432"/>
                </a:lnTo>
                <a:lnTo>
                  <a:pt x="3727703" y="47244"/>
                </a:lnTo>
                <a:lnTo>
                  <a:pt x="3773423" y="47244"/>
                </a:lnTo>
                <a:lnTo>
                  <a:pt x="3715511" y="76200"/>
                </a:lnTo>
                <a:close/>
              </a:path>
              <a:path w="3792220" h="76200">
                <a:moveTo>
                  <a:pt x="3715511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3715511" y="27432"/>
                </a:lnTo>
                <a:lnTo>
                  <a:pt x="3715511" y="47244"/>
                </a:lnTo>
                <a:close/>
              </a:path>
              <a:path w="3792220" h="76200">
                <a:moveTo>
                  <a:pt x="3773423" y="47244"/>
                </a:moveTo>
                <a:lnTo>
                  <a:pt x="3727703" y="47244"/>
                </a:lnTo>
                <a:lnTo>
                  <a:pt x="3727703" y="27432"/>
                </a:lnTo>
                <a:lnTo>
                  <a:pt x="3770375" y="27432"/>
                </a:lnTo>
                <a:lnTo>
                  <a:pt x="3791711" y="38100"/>
                </a:lnTo>
                <a:lnTo>
                  <a:pt x="3773423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829075" y="6412949"/>
            <a:ext cx="1911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14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4018" y="4613175"/>
            <a:ext cx="835025" cy="94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ct val="100000"/>
              </a:lnSpc>
              <a:tabLst>
                <a:tab pos="581025" algn="l"/>
              </a:tabLst>
            </a:pPr>
            <a:r>
              <a:rPr dirty="0" sz="1800">
                <a:latin typeface="Times New Roman"/>
                <a:cs typeface="Times New Roman"/>
              </a:rPr>
              <a:t>0	</a:t>
            </a:r>
            <a:r>
              <a:rPr dirty="0" baseline="1543" sz="2700" spc="157">
                <a:latin typeface="Times New Roman"/>
                <a:cs typeface="Times New Roman"/>
              </a:rPr>
              <a:t>ω</a:t>
            </a:r>
            <a:r>
              <a:rPr dirty="0" baseline="-16203" sz="1800">
                <a:latin typeface="Times New Roman"/>
                <a:cs typeface="Times New Roman"/>
              </a:rPr>
              <a:t>0</a:t>
            </a:r>
            <a:endParaRPr baseline="-16203" sz="1800">
              <a:latin typeface="Times New Roman"/>
              <a:cs typeface="Times New Roman"/>
            </a:endParaRPr>
          </a:p>
          <a:p>
            <a:pPr marL="139065">
              <a:lnSpc>
                <a:spcPts val="2050"/>
              </a:lnSpc>
              <a:spcBef>
                <a:spcPts val="1120"/>
              </a:spcBef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ctr" marR="521334">
              <a:lnSpc>
                <a:spcPts val="2050"/>
              </a:lnSpc>
            </a:pPr>
            <a:r>
              <a:rPr dirty="0" sz="2000" spc="40">
                <a:solidFill>
                  <a:srgbClr val="0000CC"/>
                </a:solidFill>
                <a:latin typeface="Times New Roman"/>
                <a:cs typeface="Times New Roman"/>
              </a:rPr>
              <a:t>|</a:t>
            </a:r>
            <a:r>
              <a:rPr dirty="0" sz="2000" spc="-12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000" spc="40">
                <a:solidFill>
                  <a:srgbClr val="0000CC"/>
                </a:solidFill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4482" y="6431255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08988" y="5609844"/>
            <a:ext cx="1805939" cy="810895"/>
          </a:xfrm>
          <a:custGeom>
            <a:avLst/>
            <a:gdLst/>
            <a:ahLst/>
            <a:cxnLst/>
            <a:rect l="l" t="t" r="r" b="b"/>
            <a:pathLst>
              <a:path w="1805939" h="810895">
                <a:moveTo>
                  <a:pt x="18288" y="809244"/>
                </a:moveTo>
                <a:lnTo>
                  <a:pt x="0" y="807720"/>
                </a:lnTo>
                <a:lnTo>
                  <a:pt x="1524" y="780288"/>
                </a:lnTo>
                <a:lnTo>
                  <a:pt x="4572" y="751332"/>
                </a:lnTo>
                <a:lnTo>
                  <a:pt x="7620" y="720852"/>
                </a:lnTo>
                <a:lnTo>
                  <a:pt x="9144" y="690372"/>
                </a:lnTo>
                <a:lnTo>
                  <a:pt x="15240" y="626364"/>
                </a:lnTo>
                <a:lnTo>
                  <a:pt x="19812" y="560832"/>
                </a:lnTo>
                <a:lnTo>
                  <a:pt x="32004" y="426720"/>
                </a:lnTo>
                <a:lnTo>
                  <a:pt x="36576" y="394716"/>
                </a:lnTo>
                <a:lnTo>
                  <a:pt x="42672" y="330708"/>
                </a:lnTo>
                <a:lnTo>
                  <a:pt x="47244" y="298704"/>
                </a:lnTo>
                <a:lnTo>
                  <a:pt x="50292" y="269748"/>
                </a:lnTo>
                <a:lnTo>
                  <a:pt x="54864" y="239268"/>
                </a:lnTo>
                <a:lnTo>
                  <a:pt x="64008" y="184404"/>
                </a:lnTo>
                <a:lnTo>
                  <a:pt x="67056" y="158495"/>
                </a:lnTo>
                <a:lnTo>
                  <a:pt x="73152" y="135636"/>
                </a:lnTo>
                <a:lnTo>
                  <a:pt x="82296" y="91440"/>
                </a:lnTo>
                <a:lnTo>
                  <a:pt x="102108" y="33528"/>
                </a:lnTo>
                <a:lnTo>
                  <a:pt x="105155" y="28956"/>
                </a:lnTo>
                <a:lnTo>
                  <a:pt x="108204" y="22860"/>
                </a:lnTo>
                <a:lnTo>
                  <a:pt x="114300" y="13716"/>
                </a:lnTo>
                <a:lnTo>
                  <a:pt x="118872" y="9144"/>
                </a:lnTo>
                <a:lnTo>
                  <a:pt x="118872" y="7620"/>
                </a:lnTo>
                <a:lnTo>
                  <a:pt x="121920" y="6095"/>
                </a:lnTo>
                <a:lnTo>
                  <a:pt x="123444" y="6095"/>
                </a:lnTo>
                <a:lnTo>
                  <a:pt x="123444" y="4572"/>
                </a:lnTo>
                <a:lnTo>
                  <a:pt x="126491" y="3047"/>
                </a:lnTo>
                <a:lnTo>
                  <a:pt x="128016" y="3047"/>
                </a:lnTo>
                <a:lnTo>
                  <a:pt x="132588" y="1524"/>
                </a:lnTo>
                <a:lnTo>
                  <a:pt x="134112" y="1524"/>
                </a:lnTo>
                <a:lnTo>
                  <a:pt x="137160" y="0"/>
                </a:lnTo>
                <a:lnTo>
                  <a:pt x="1420367" y="15240"/>
                </a:lnTo>
                <a:lnTo>
                  <a:pt x="1421891" y="15240"/>
                </a:lnTo>
                <a:lnTo>
                  <a:pt x="1427987" y="16764"/>
                </a:lnTo>
                <a:lnTo>
                  <a:pt x="1435608" y="18288"/>
                </a:lnTo>
                <a:lnTo>
                  <a:pt x="1438655" y="19812"/>
                </a:lnTo>
                <a:lnTo>
                  <a:pt x="135636" y="19812"/>
                </a:lnTo>
                <a:lnTo>
                  <a:pt x="132588" y="21336"/>
                </a:lnTo>
                <a:lnTo>
                  <a:pt x="134112" y="21336"/>
                </a:lnTo>
                <a:lnTo>
                  <a:pt x="131064" y="22860"/>
                </a:lnTo>
                <a:lnTo>
                  <a:pt x="132588" y="22860"/>
                </a:lnTo>
                <a:lnTo>
                  <a:pt x="129539" y="24384"/>
                </a:lnTo>
                <a:lnTo>
                  <a:pt x="126491" y="27432"/>
                </a:lnTo>
                <a:lnTo>
                  <a:pt x="124968" y="32004"/>
                </a:lnTo>
                <a:lnTo>
                  <a:pt x="121920" y="36576"/>
                </a:lnTo>
                <a:lnTo>
                  <a:pt x="118872" y="42672"/>
                </a:lnTo>
                <a:lnTo>
                  <a:pt x="115824" y="47244"/>
                </a:lnTo>
                <a:lnTo>
                  <a:pt x="114300" y="54864"/>
                </a:lnTo>
                <a:lnTo>
                  <a:pt x="100584" y="96012"/>
                </a:lnTo>
                <a:lnTo>
                  <a:pt x="91439" y="138684"/>
                </a:lnTo>
                <a:lnTo>
                  <a:pt x="82296" y="187451"/>
                </a:lnTo>
                <a:lnTo>
                  <a:pt x="73152" y="242316"/>
                </a:lnTo>
                <a:lnTo>
                  <a:pt x="70104" y="271272"/>
                </a:lnTo>
                <a:lnTo>
                  <a:pt x="65532" y="301752"/>
                </a:lnTo>
                <a:lnTo>
                  <a:pt x="62484" y="332232"/>
                </a:lnTo>
                <a:lnTo>
                  <a:pt x="57912" y="364236"/>
                </a:lnTo>
                <a:lnTo>
                  <a:pt x="54864" y="396240"/>
                </a:lnTo>
                <a:lnTo>
                  <a:pt x="51816" y="429768"/>
                </a:lnTo>
                <a:lnTo>
                  <a:pt x="45719" y="495300"/>
                </a:lnTo>
                <a:lnTo>
                  <a:pt x="39624" y="562356"/>
                </a:lnTo>
                <a:lnTo>
                  <a:pt x="33528" y="627888"/>
                </a:lnTo>
                <a:lnTo>
                  <a:pt x="30480" y="659892"/>
                </a:lnTo>
                <a:lnTo>
                  <a:pt x="28956" y="691896"/>
                </a:lnTo>
                <a:lnTo>
                  <a:pt x="22859" y="752856"/>
                </a:lnTo>
                <a:lnTo>
                  <a:pt x="21336" y="781812"/>
                </a:lnTo>
                <a:lnTo>
                  <a:pt x="18288" y="809244"/>
                </a:lnTo>
                <a:close/>
              </a:path>
              <a:path w="1805939" h="810895">
                <a:moveTo>
                  <a:pt x="1789175" y="810768"/>
                </a:moveTo>
                <a:lnTo>
                  <a:pt x="1786128" y="804672"/>
                </a:lnTo>
                <a:lnTo>
                  <a:pt x="1784604" y="798576"/>
                </a:lnTo>
                <a:lnTo>
                  <a:pt x="1781555" y="790956"/>
                </a:lnTo>
                <a:lnTo>
                  <a:pt x="1775459" y="772668"/>
                </a:lnTo>
                <a:lnTo>
                  <a:pt x="1770887" y="763524"/>
                </a:lnTo>
                <a:lnTo>
                  <a:pt x="1767840" y="752856"/>
                </a:lnTo>
                <a:lnTo>
                  <a:pt x="1763267" y="742188"/>
                </a:lnTo>
                <a:lnTo>
                  <a:pt x="1755648" y="717804"/>
                </a:lnTo>
                <a:lnTo>
                  <a:pt x="1746504" y="693420"/>
                </a:lnTo>
                <a:lnTo>
                  <a:pt x="1737359" y="665988"/>
                </a:lnTo>
                <a:lnTo>
                  <a:pt x="1726691" y="637032"/>
                </a:lnTo>
                <a:lnTo>
                  <a:pt x="1716024" y="606552"/>
                </a:lnTo>
                <a:lnTo>
                  <a:pt x="1703832" y="576072"/>
                </a:lnTo>
                <a:lnTo>
                  <a:pt x="1691640" y="544068"/>
                </a:lnTo>
                <a:lnTo>
                  <a:pt x="1679448" y="510540"/>
                </a:lnTo>
                <a:lnTo>
                  <a:pt x="1653540" y="443484"/>
                </a:lnTo>
                <a:lnTo>
                  <a:pt x="1612391" y="342900"/>
                </a:lnTo>
                <a:lnTo>
                  <a:pt x="1571244" y="246888"/>
                </a:lnTo>
                <a:lnTo>
                  <a:pt x="1556004" y="217932"/>
                </a:lnTo>
                <a:lnTo>
                  <a:pt x="1542287" y="188976"/>
                </a:lnTo>
                <a:lnTo>
                  <a:pt x="1528571" y="163068"/>
                </a:lnTo>
                <a:lnTo>
                  <a:pt x="1514855" y="138684"/>
                </a:lnTo>
                <a:lnTo>
                  <a:pt x="1501140" y="115824"/>
                </a:lnTo>
                <a:lnTo>
                  <a:pt x="1493520" y="105156"/>
                </a:lnTo>
                <a:lnTo>
                  <a:pt x="1487424" y="96012"/>
                </a:lnTo>
                <a:lnTo>
                  <a:pt x="1481328" y="85344"/>
                </a:lnTo>
                <a:lnTo>
                  <a:pt x="1473708" y="77724"/>
                </a:lnTo>
                <a:lnTo>
                  <a:pt x="1461516" y="62484"/>
                </a:lnTo>
                <a:lnTo>
                  <a:pt x="1424940" y="35051"/>
                </a:lnTo>
                <a:lnTo>
                  <a:pt x="1418844" y="33528"/>
                </a:lnTo>
                <a:lnTo>
                  <a:pt x="1420367" y="33528"/>
                </a:lnTo>
                <a:lnTo>
                  <a:pt x="138684" y="19812"/>
                </a:lnTo>
                <a:lnTo>
                  <a:pt x="1438655" y="19812"/>
                </a:lnTo>
                <a:lnTo>
                  <a:pt x="1441704" y="21336"/>
                </a:lnTo>
                <a:lnTo>
                  <a:pt x="1449324" y="25908"/>
                </a:lnTo>
                <a:lnTo>
                  <a:pt x="1455420" y="30480"/>
                </a:lnTo>
                <a:lnTo>
                  <a:pt x="1461516" y="36576"/>
                </a:lnTo>
                <a:lnTo>
                  <a:pt x="1469136" y="42672"/>
                </a:lnTo>
                <a:lnTo>
                  <a:pt x="1482851" y="56388"/>
                </a:lnTo>
                <a:lnTo>
                  <a:pt x="1488948" y="65532"/>
                </a:lnTo>
                <a:lnTo>
                  <a:pt x="1496567" y="74676"/>
                </a:lnTo>
                <a:lnTo>
                  <a:pt x="1502663" y="83820"/>
                </a:lnTo>
                <a:lnTo>
                  <a:pt x="1510283" y="94488"/>
                </a:lnTo>
                <a:lnTo>
                  <a:pt x="1516379" y="105156"/>
                </a:lnTo>
                <a:lnTo>
                  <a:pt x="1530095" y="128016"/>
                </a:lnTo>
                <a:lnTo>
                  <a:pt x="1545336" y="153924"/>
                </a:lnTo>
                <a:lnTo>
                  <a:pt x="1588008" y="239268"/>
                </a:lnTo>
                <a:lnTo>
                  <a:pt x="1601724" y="269748"/>
                </a:lnTo>
                <a:lnTo>
                  <a:pt x="1616963" y="303276"/>
                </a:lnTo>
                <a:lnTo>
                  <a:pt x="1630679" y="335280"/>
                </a:lnTo>
                <a:lnTo>
                  <a:pt x="1671828" y="435864"/>
                </a:lnTo>
                <a:lnTo>
                  <a:pt x="1697736" y="502920"/>
                </a:lnTo>
                <a:lnTo>
                  <a:pt x="1709928" y="536448"/>
                </a:lnTo>
                <a:lnTo>
                  <a:pt x="1734312" y="600456"/>
                </a:lnTo>
                <a:lnTo>
                  <a:pt x="1744979" y="630936"/>
                </a:lnTo>
                <a:lnTo>
                  <a:pt x="1755648" y="659892"/>
                </a:lnTo>
                <a:lnTo>
                  <a:pt x="1773936" y="711708"/>
                </a:lnTo>
                <a:lnTo>
                  <a:pt x="1781555" y="736092"/>
                </a:lnTo>
                <a:lnTo>
                  <a:pt x="1786128" y="746760"/>
                </a:lnTo>
                <a:lnTo>
                  <a:pt x="1789175" y="757428"/>
                </a:lnTo>
                <a:lnTo>
                  <a:pt x="1792224" y="766572"/>
                </a:lnTo>
                <a:lnTo>
                  <a:pt x="1796795" y="775716"/>
                </a:lnTo>
                <a:lnTo>
                  <a:pt x="1799844" y="783336"/>
                </a:lnTo>
                <a:lnTo>
                  <a:pt x="1801367" y="792480"/>
                </a:lnTo>
                <a:lnTo>
                  <a:pt x="1804416" y="798576"/>
                </a:lnTo>
                <a:lnTo>
                  <a:pt x="1805940" y="804672"/>
                </a:lnTo>
                <a:lnTo>
                  <a:pt x="1789175" y="8107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13347" y="4997196"/>
            <a:ext cx="2590799" cy="2058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23560" y="5131307"/>
            <a:ext cx="762000" cy="315595"/>
          </a:xfrm>
          <a:custGeom>
            <a:avLst/>
            <a:gdLst/>
            <a:ahLst/>
            <a:cxnLst/>
            <a:rect l="l" t="t" r="r" b="b"/>
            <a:pathLst>
              <a:path w="762000" h="315595">
                <a:moveTo>
                  <a:pt x="0" y="0"/>
                </a:moveTo>
                <a:lnTo>
                  <a:pt x="762000" y="0"/>
                </a:lnTo>
                <a:lnTo>
                  <a:pt x="762000" y="315468"/>
                </a:lnTo>
                <a:lnTo>
                  <a:pt x="0" y="3154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796745" y="5083089"/>
            <a:ext cx="50990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3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22018" y="3471480"/>
            <a:ext cx="36195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0000CC"/>
                </a:solidFill>
                <a:latin typeface="宋体"/>
                <a:cs typeface="宋体"/>
              </a:rPr>
              <a:t>放大电路的带宽</a:t>
            </a:r>
            <a:r>
              <a:rPr dirty="0" sz="2200" spc="-56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20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21072" sz="2175">
                <a:solidFill>
                  <a:srgbClr val="0000CC"/>
                </a:solidFill>
                <a:latin typeface="Times New Roman"/>
                <a:cs typeface="Times New Roman"/>
              </a:rPr>
              <a:t>BW</a:t>
            </a:r>
            <a:r>
              <a:rPr dirty="0" sz="2200">
                <a:latin typeface="宋体"/>
                <a:cs typeface="宋体"/>
              </a:rPr>
              <a:t>（</a:t>
            </a:r>
            <a:r>
              <a:rPr dirty="0" sz="2200">
                <a:latin typeface="Times New Roman"/>
                <a:cs typeface="Times New Roman"/>
              </a:rPr>
              <a:t>Hz</a:t>
            </a:r>
            <a:r>
              <a:rPr dirty="0" sz="2200">
                <a:latin typeface="宋体"/>
                <a:cs typeface="宋体"/>
              </a:rPr>
              <a:t>）：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139940" y="4117848"/>
            <a:ext cx="251460" cy="196850"/>
          </a:xfrm>
          <a:custGeom>
            <a:avLst/>
            <a:gdLst/>
            <a:ahLst/>
            <a:cxnLst/>
            <a:rect l="l" t="t" r="r" b="b"/>
            <a:pathLst>
              <a:path w="251459" h="196850">
                <a:moveTo>
                  <a:pt x="77660" y="170688"/>
                </a:moveTo>
                <a:lnTo>
                  <a:pt x="67056" y="170688"/>
                </a:lnTo>
                <a:lnTo>
                  <a:pt x="117348" y="0"/>
                </a:lnTo>
                <a:lnTo>
                  <a:pt x="251460" y="0"/>
                </a:lnTo>
                <a:lnTo>
                  <a:pt x="251460" y="13716"/>
                </a:lnTo>
                <a:lnTo>
                  <a:pt x="123444" y="13716"/>
                </a:lnTo>
                <a:lnTo>
                  <a:pt x="77660" y="170688"/>
                </a:lnTo>
                <a:close/>
              </a:path>
              <a:path w="251459" h="196850">
                <a:moveTo>
                  <a:pt x="70104" y="196595"/>
                </a:moveTo>
                <a:lnTo>
                  <a:pt x="60960" y="196595"/>
                </a:lnTo>
                <a:lnTo>
                  <a:pt x="19812" y="108204"/>
                </a:lnTo>
                <a:lnTo>
                  <a:pt x="0" y="108204"/>
                </a:lnTo>
                <a:lnTo>
                  <a:pt x="32004" y="92964"/>
                </a:lnTo>
                <a:lnTo>
                  <a:pt x="38876" y="108204"/>
                </a:lnTo>
                <a:lnTo>
                  <a:pt x="19812" y="108204"/>
                </a:lnTo>
                <a:lnTo>
                  <a:pt x="3048" y="115824"/>
                </a:lnTo>
                <a:lnTo>
                  <a:pt x="42313" y="115824"/>
                </a:lnTo>
                <a:lnTo>
                  <a:pt x="67056" y="170688"/>
                </a:lnTo>
                <a:lnTo>
                  <a:pt x="77660" y="170688"/>
                </a:lnTo>
                <a:lnTo>
                  <a:pt x="70104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35367" y="407670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722018" y="3876745"/>
            <a:ext cx="364426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宋体"/>
                <a:cs typeface="宋体"/>
              </a:rPr>
              <a:t>最大增益的</a:t>
            </a:r>
            <a:r>
              <a:rPr dirty="0" sz="2200" spc="-565">
                <a:latin typeface="宋体"/>
                <a:cs typeface="宋体"/>
              </a:rPr>
              <a:t> </a:t>
            </a:r>
            <a:r>
              <a:rPr dirty="0" baseline="45138" sz="2400" spc="-547">
                <a:latin typeface="Times New Roman"/>
                <a:cs typeface="Times New Roman"/>
              </a:rPr>
              <a:t>𝟏 </a:t>
            </a:r>
            <a:r>
              <a:rPr dirty="0" baseline="45138" sz="2400" spc="-562">
                <a:latin typeface="Times New Roman"/>
                <a:cs typeface="Times New Roman"/>
              </a:rPr>
              <a:t> </a:t>
            </a:r>
            <a:r>
              <a:rPr dirty="0" sz="2200">
                <a:latin typeface="宋体"/>
                <a:cs typeface="宋体"/>
              </a:rPr>
              <a:t>对应的最大频率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22018" y="4094530"/>
            <a:ext cx="2058670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79095">
              <a:lnSpc>
                <a:spcPts val="1795"/>
              </a:lnSpc>
            </a:pPr>
            <a:r>
              <a:rPr dirty="0" sz="1600" spc="-365">
                <a:latin typeface="Times New Roman"/>
                <a:cs typeface="Times New Roman"/>
              </a:rPr>
              <a:t>𝟐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515"/>
              </a:lnSpc>
            </a:pPr>
            <a:r>
              <a:rPr dirty="0" sz="2200" spc="-5">
                <a:latin typeface="宋体"/>
                <a:cs typeface="宋体"/>
              </a:rPr>
              <a:t>与</a:t>
            </a:r>
            <a:r>
              <a:rPr dirty="0" sz="2200" spc="10">
                <a:latin typeface="宋体"/>
                <a:cs typeface="宋体"/>
              </a:rPr>
              <a:t>最小</a:t>
            </a:r>
            <a:r>
              <a:rPr dirty="0" sz="2200" spc="-5">
                <a:latin typeface="宋体"/>
                <a:cs typeface="宋体"/>
              </a:rPr>
              <a:t>频</a:t>
            </a:r>
            <a:r>
              <a:rPr dirty="0" sz="2200" spc="10">
                <a:latin typeface="宋体"/>
                <a:cs typeface="宋体"/>
              </a:rPr>
              <a:t>率</a:t>
            </a:r>
            <a:r>
              <a:rPr dirty="0" sz="2200" spc="-5">
                <a:latin typeface="宋体"/>
                <a:cs typeface="宋体"/>
              </a:rPr>
              <a:t>之</a:t>
            </a:r>
            <a:r>
              <a:rPr dirty="0" sz="2200" spc="5">
                <a:latin typeface="宋体"/>
                <a:cs typeface="宋体"/>
              </a:rPr>
              <a:t>差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4231" y="6443986"/>
            <a:ext cx="22352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21367" sz="1950" spc="135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96860" y="6443986"/>
            <a:ext cx="24257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21367" sz="1950" spc="142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11095" y="5836920"/>
            <a:ext cx="413384" cy="76200"/>
          </a:xfrm>
          <a:custGeom>
            <a:avLst/>
            <a:gdLst/>
            <a:ahLst/>
            <a:cxnLst/>
            <a:rect l="l" t="t" r="r" b="b"/>
            <a:pathLst>
              <a:path w="41338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7432"/>
                </a:lnTo>
                <a:lnTo>
                  <a:pt x="64008" y="27432"/>
                </a:lnTo>
                <a:lnTo>
                  <a:pt x="64008" y="47244"/>
                </a:lnTo>
                <a:lnTo>
                  <a:pt x="76200" y="47244"/>
                </a:lnTo>
                <a:lnTo>
                  <a:pt x="76200" y="76200"/>
                </a:lnTo>
                <a:close/>
              </a:path>
              <a:path w="413385" h="76200">
                <a:moveTo>
                  <a:pt x="76200" y="47244"/>
                </a:moveTo>
                <a:lnTo>
                  <a:pt x="64008" y="47244"/>
                </a:lnTo>
                <a:lnTo>
                  <a:pt x="64008" y="27432"/>
                </a:lnTo>
                <a:lnTo>
                  <a:pt x="76200" y="27432"/>
                </a:lnTo>
                <a:lnTo>
                  <a:pt x="76200" y="47244"/>
                </a:lnTo>
                <a:close/>
              </a:path>
              <a:path w="413385" h="76200">
                <a:moveTo>
                  <a:pt x="413004" y="47244"/>
                </a:moveTo>
                <a:lnTo>
                  <a:pt x="76200" y="47244"/>
                </a:lnTo>
                <a:lnTo>
                  <a:pt x="76200" y="27432"/>
                </a:lnTo>
                <a:lnTo>
                  <a:pt x="413004" y="27432"/>
                </a:lnTo>
                <a:lnTo>
                  <a:pt x="41300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87267" y="5667755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71216" y="5836920"/>
            <a:ext cx="382905" cy="76200"/>
          </a:xfrm>
          <a:custGeom>
            <a:avLst/>
            <a:gdLst/>
            <a:ahLst/>
            <a:cxnLst/>
            <a:rect l="l" t="t" r="r" b="b"/>
            <a:pathLst>
              <a:path w="382904" h="76200">
                <a:moveTo>
                  <a:pt x="306323" y="76200"/>
                </a:moveTo>
                <a:lnTo>
                  <a:pt x="306323" y="0"/>
                </a:lnTo>
                <a:lnTo>
                  <a:pt x="361188" y="27432"/>
                </a:lnTo>
                <a:lnTo>
                  <a:pt x="318515" y="27432"/>
                </a:lnTo>
                <a:lnTo>
                  <a:pt x="318515" y="47244"/>
                </a:lnTo>
                <a:lnTo>
                  <a:pt x="364235" y="47244"/>
                </a:lnTo>
                <a:lnTo>
                  <a:pt x="306323" y="76200"/>
                </a:lnTo>
                <a:close/>
              </a:path>
              <a:path w="382904" h="76200">
                <a:moveTo>
                  <a:pt x="306323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306323" y="27432"/>
                </a:lnTo>
                <a:lnTo>
                  <a:pt x="306323" y="47244"/>
                </a:lnTo>
                <a:close/>
              </a:path>
              <a:path w="382904" h="76200">
                <a:moveTo>
                  <a:pt x="364235" y="47244"/>
                </a:moveTo>
                <a:lnTo>
                  <a:pt x="318515" y="47244"/>
                </a:lnTo>
                <a:lnTo>
                  <a:pt x="318515" y="27432"/>
                </a:lnTo>
                <a:lnTo>
                  <a:pt x="361188" y="27432"/>
                </a:lnTo>
                <a:lnTo>
                  <a:pt x="382523" y="38100"/>
                </a:lnTo>
                <a:lnTo>
                  <a:pt x="36423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11095" y="5652515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234129" y="5288758"/>
            <a:ext cx="791845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6995">
              <a:lnSpc>
                <a:spcPct val="100000"/>
              </a:lnSpc>
            </a:pPr>
            <a:r>
              <a:rPr dirty="0" sz="2000" spc="-5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82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endParaRPr baseline="-21367" sz="1950">
              <a:latin typeface="Times New Roman"/>
              <a:cs typeface="Times New Roman"/>
            </a:endParaRPr>
          </a:p>
          <a:p>
            <a:pPr algn="ctr" marR="5080">
              <a:lnSpc>
                <a:spcPts val="2345"/>
              </a:lnSpc>
              <a:spcBef>
                <a:spcPts val="1545"/>
              </a:spcBef>
            </a:pPr>
            <a:r>
              <a:rPr dirty="0" baseline="13888" sz="3000" spc="6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1300" spc="40">
                <a:solidFill>
                  <a:srgbClr val="0000CC"/>
                </a:solidFill>
                <a:latin typeface="Times New Roman"/>
                <a:cs typeface="Times New Roman"/>
              </a:rPr>
              <a:t>BW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2345"/>
              </a:lnSpc>
            </a:pPr>
            <a:r>
              <a:rPr dirty="0" sz="2000" b="1">
                <a:latin typeface="Microsoft JhengHei"/>
                <a:cs typeface="Microsoft JhengHei"/>
              </a:rPr>
              <a:t>通</a:t>
            </a:r>
            <a:r>
              <a:rPr dirty="0" sz="2000" spc="20" b="1">
                <a:latin typeface="Microsoft JhengHei"/>
                <a:cs typeface="Microsoft JhengHei"/>
              </a:rPr>
              <a:t>频</a:t>
            </a:r>
            <a:r>
              <a:rPr dirty="0" sz="2000" b="1">
                <a:latin typeface="Microsoft JhengHei"/>
                <a:cs typeface="Microsoft JhengHei"/>
              </a:rPr>
              <a:t>带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540" rIns="0" bIns="0" rtlCol="0" vert="horz">
            <a:spAutoFit/>
          </a:bodyPr>
          <a:lstStyle/>
          <a:p>
            <a:pPr marL="79375">
              <a:lnSpc>
                <a:spcPct val="100000"/>
              </a:lnSpc>
            </a:pPr>
            <a:r>
              <a:rPr dirty="0" sz="3200" spc="10"/>
              <a:t>1.6</a:t>
            </a:r>
            <a:r>
              <a:rPr dirty="0" sz="3200" spc="-70"/>
              <a:t> </a:t>
            </a:r>
            <a:r>
              <a:rPr dirty="0" sz="3200" spc="10"/>
              <a:t>基本电路参数的表达形式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781044" y="5190744"/>
            <a:ext cx="127000" cy="1562100"/>
          </a:xfrm>
          <a:custGeom>
            <a:avLst/>
            <a:gdLst/>
            <a:ahLst/>
            <a:cxnLst/>
            <a:rect l="l" t="t" r="r" b="b"/>
            <a:pathLst>
              <a:path w="127000" h="1562100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6387" y="76200"/>
                </a:lnTo>
                <a:lnTo>
                  <a:pt x="56387" y="82368"/>
                </a:lnTo>
                <a:lnTo>
                  <a:pt x="0" y="128016"/>
                </a:lnTo>
                <a:close/>
              </a:path>
              <a:path w="127000" h="1562100">
                <a:moveTo>
                  <a:pt x="56387" y="82368"/>
                </a:moveTo>
                <a:lnTo>
                  <a:pt x="56387" y="76200"/>
                </a:lnTo>
                <a:lnTo>
                  <a:pt x="64007" y="76200"/>
                </a:lnTo>
                <a:lnTo>
                  <a:pt x="56387" y="82368"/>
                </a:lnTo>
                <a:close/>
              </a:path>
              <a:path w="127000" h="1562100">
                <a:moveTo>
                  <a:pt x="71627" y="1562100"/>
                </a:moveTo>
                <a:lnTo>
                  <a:pt x="56387" y="1562100"/>
                </a:lnTo>
                <a:lnTo>
                  <a:pt x="56387" y="82368"/>
                </a:lnTo>
                <a:lnTo>
                  <a:pt x="64007" y="76200"/>
                </a:lnTo>
                <a:lnTo>
                  <a:pt x="71627" y="82519"/>
                </a:lnTo>
                <a:lnTo>
                  <a:pt x="71627" y="1562100"/>
                </a:lnTo>
                <a:close/>
              </a:path>
              <a:path w="127000" h="1562100">
                <a:moveTo>
                  <a:pt x="71627" y="82519"/>
                </a:moveTo>
                <a:lnTo>
                  <a:pt x="64007" y="76200"/>
                </a:lnTo>
                <a:lnTo>
                  <a:pt x="71627" y="76200"/>
                </a:lnTo>
                <a:lnTo>
                  <a:pt x="71627" y="82519"/>
                </a:lnTo>
                <a:close/>
              </a:path>
              <a:path w="127000" h="1562100">
                <a:moveTo>
                  <a:pt x="126491" y="128016"/>
                </a:moveTo>
                <a:lnTo>
                  <a:pt x="71627" y="82519"/>
                </a:lnTo>
                <a:lnTo>
                  <a:pt x="71627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8915" y="6288024"/>
            <a:ext cx="3040380" cy="128270"/>
          </a:xfrm>
          <a:custGeom>
            <a:avLst/>
            <a:gdLst/>
            <a:ahLst/>
            <a:cxnLst/>
            <a:rect l="l" t="t" r="r" b="b"/>
            <a:pathLst>
              <a:path w="3040379" h="128270">
                <a:moveTo>
                  <a:pt x="2964180" y="64007"/>
                </a:moveTo>
                <a:lnTo>
                  <a:pt x="2913888" y="0"/>
                </a:lnTo>
                <a:lnTo>
                  <a:pt x="3025321" y="56387"/>
                </a:lnTo>
                <a:lnTo>
                  <a:pt x="2964180" y="56387"/>
                </a:lnTo>
                <a:lnTo>
                  <a:pt x="2964180" y="64007"/>
                </a:lnTo>
                <a:close/>
              </a:path>
              <a:path w="3040379" h="128270">
                <a:moveTo>
                  <a:pt x="2958192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2958192" y="56387"/>
                </a:lnTo>
                <a:lnTo>
                  <a:pt x="2964180" y="64007"/>
                </a:lnTo>
                <a:lnTo>
                  <a:pt x="2958192" y="71627"/>
                </a:lnTo>
                <a:close/>
              </a:path>
              <a:path w="3040379" h="128270">
                <a:moveTo>
                  <a:pt x="3025321" y="71627"/>
                </a:moveTo>
                <a:lnTo>
                  <a:pt x="2964180" y="71627"/>
                </a:lnTo>
                <a:lnTo>
                  <a:pt x="2964180" y="56387"/>
                </a:lnTo>
                <a:lnTo>
                  <a:pt x="3025321" y="56387"/>
                </a:lnTo>
                <a:lnTo>
                  <a:pt x="3040380" y="64007"/>
                </a:lnTo>
                <a:lnTo>
                  <a:pt x="3025321" y="71627"/>
                </a:lnTo>
                <a:close/>
              </a:path>
              <a:path w="3040379" h="128270">
                <a:moveTo>
                  <a:pt x="2913888" y="128015"/>
                </a:moveTo>
                <a:lnTo>
                  <a:pt x="2964180" y="64007"/>
                </a:lnTo>
                <a:lnTo>
                  <a:pt x="2964180" y="71627"/>
                </a:lnTo>
                <a:lnTo>
                  <a:pt x="3025321" y="71627"/>
                </a:lnTo>
                <a:lnTo>
                  <a:pt x="2913888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32859" y="5358384"/>
            <a:ext cx="2298700" cy="915669"/>
          </a:xfrm>
          <a:custGeom>
            <a:avLst/>
            <a:gdLst/>
            <a:ahLst/>
            <a:cxnLst/>
            <a:rect l="l" t="t" r="r" b="b"/>
            <a:pathLst>
              <a:path w="2298700" h="915670">
                <a:moveTo>
                  <a:pt x="12191" y="255269"/>
                </a:moveTo>
                <a:lnTo>
                  <a:pt x="7620" y="254317"/>
                </a:lnTo>
                <a:lnTo>
                  <a:pt x="1524" y="251460"/>
                </a:lnTo>
                <a:lnTo>
                  <a:pt x="0" y="242887"/>
                </a:lnTo>
                <a:lnTo>
                  <a:pt x="1524" y="239077"/>
                </a:lnTo>
                <a:lnTo>
                  <a:pt x="42672" y="156210"/>
                </a:lnTo>
                <a:lnTo>
                  <a:pt x="50291" y="144780"/>
                </a:lnTo>
                <a:lnTo>
                  <a:pt x="56388" y="132397"/>
                </a:lnTo>
                <a:lnTo>
                  <a:pt x="70104" y="109537"/>
                </a:lnTo>
                <a:lnTo>
                  <a:pt x="83820" y="87630"/>
                </a:lnTo>
                <a:lnTo>
                  <a:pt x="91440" y="79057"/>
                </a:lnTo>
                <a:lnTo>
                  <a:pt x="97536" y="69532"/>
                </a:lnTo>
                <a:lnTo>
                  <a:pt x="112775" y="52387"/>
                </a:lnTo>
                <a:lnTo>
                  <a:pt x="126491" y="38100"/>
                </a:lnTo>
                <a:lnTo>
                  <a:pt x="134112" y="31432"/>
                </a:lnTo>
                <a:lnTo>
                  <a:pt x="140208" y="25717"/>
                </a:lnTo>
                <a:lnTo>
                  <a:pt x="147828" y="20955"/>
                </a:lnTo>
                <a:lnTo>
                  <a:pt x="155448" y="14287"/>
                </a:lnTo>
                <a:lnTo>
                  <a:pt x="163067" y="11430"/>
                </a:lnTo>
                <a:lnTo>
                  <a:pt x="170688" y="6667"/>
                </a:lnTo>
                <a:lnTo>
                  <a:pt x="178308" y="3810"/>
                </a:lnTo>
                <a:lnTo>
                  <a:pt x="193548" y="952"/>
                </a:lnTo>
                <a:lnTo>
                  <a:pt x="201167" y="952"/>
                </a:lnTo>
                <a:lnTo>
                  <a:pt x="208788" y="0"/>
                </a:lnTo>
                <a:lnTo>
                  <a:pt x="231648" y="3810"/>
                </a:lnTo>
                <a:lnTo>
                  <a:pt x="246888" y="10477"/>
                </a:lnTo>
                <a:lnTo>
                  <a:pt x="268115" y="22860"/>
                </a:lnTo>
                <a:lnTo>
                  <a:pt x="196596" y="22860"/>
                </a:lnTo>
                <a:lnTo>
                  <a:pt x="192024" y="23812"/>
                </a:lnTo>
                <a:lnTo>
                  <a:pt x="185928" y="25717"/>
                </a:lnTo>
                <a:lnTo>
                  <a:pt x="179832" y="28575"/>
                </a:lnTo>
                <a:lnTo>
                  <a:pt x="173736" y="30480"/>
                </a:lnTo>
                <a:lnTo>
                  <a:pt x="155448" y="41910"/>
                </a:lnTo>
                <a:lnTo>
                  <a:pt x="147828" y="48577"/>
                </a:lnTo>
                <a:lnTo>
                  <a:pt x="141732" y="52387"/>
                </a:lnTo>
                <a:lnTo>
                  <a:pt x="129540" y="66675"/>
                </a:lnTo>
                <a:lnTo>
                  <a:pt x="121920" y="74294"/>
                </a:lnTo>
                <a:lnTo>
                  <a:pt x="115824" y="82867"/>
                </a:lnTo>
                <a:lnTo>
                  <a:pt x="102108" y="100012"/>
                </a:lnTo>
                <a:lnTo>
                  <a:pt x="89916" y="120967"/>
                </a:lnTo>
                <a:lnTo>
                  <a:pt x="76200" y="142875"/>
                </a:lnTo>
                <a:lnTo>
                  <a:pt x="48767" y="193357"/>
                </a:lnTo>
                <a:lnTo>
                  <a:pt x="21336" y="247650"/>
                </a:lnTo>
                <a:lnTo>
                  <a:pt x="19812" y="254317"/>
                </a:lnTo>
                <a:lnTo>
                  <a:pt x="12191" y="255269"/>
                </a:lnTo>
                <a:close/>
              </a:path>
              <a:path w="2298700" h="915670">
                <a:moveTo>
                  <a:pt x="835152" y="892492"/>
                </a:moveTo>
                <a:lnTo>
                  <a:pt x="778764" y="892492"/>
                </a:lnTo>
                <a:lnTo>
                  <a:pt x="784859" y="890587"/>
                </a:lnTo>
                <a:lnTo>
                  <a:pt x="790956" y="890587"/>
                </a:lnTo>
                <a:lnTo>
                  <a:pt x="795528" y="889635"/>
                </a:lnTo>
                <a:lnTo>
                  <a:pt x="813816" y="880110"/>
                </a:lnTo>
                <a:lnTo>
                  <a:pt x="826008" y="871537"/>
                </a:lnTo>
                <a:lnTo>
                  <a:pt x="833628" y="866775"/>
                </a:lnTo>
                <a:lnTo>
                  <a:pt x="845820" y="854392"/>
                </a:lnTo>
                <a:lnTo>
                  <a:pt x="859536" y="839152"/>
                </a:lnTo>
                <a:lnTo>
                  <a:pt x="871728" y="822960"/>
                </a:lnTo>
                <a:lnTo>
                  <a:pt x="877824" y="813435"/>
                </a:lnTo>
                <a:lnTo>
                  <a:pt x="885443" y="802957"/>
                </a:lnTo>
                <a:lnTo>
                  <a:pt x="899159" y="781050"/>
                </a:lnTo>
                <a:lnTo>
                  <a:pt x="911351" y="758189"/>
                </a:lnTo>
                <a:lnTo>
                  <a:pt x="925067" y="734377"/>
                </a:lnTo>
                <a:lnTo>
                  <a:pt x="938783" y="708660"/>
                </a:lnTo>
                <a:lnTo>
                  <a:pt x="966216" y="650557"/>
                </a:lnTo>
                <a:lnTo>
                  <a:pt x="978408" y="620077"/>
                </a:lnTo>
                <a:lnTo>
                  <a:pt x="992124" y="589597"/>
                </a:lnTo>
                <a:lnTo>
                  <a:pt x="1005840" y="556260"/>
                </a:lnTo>
                <a:lnTo>
                  <a:pt x="1033272" y="490537"/>
                </a:lnTo>
                <a:lnTo>
                  <a:pt x="1074420" y="389572"/>
                </a:lnTo>
                <a:lnTo>
                  <a:pt x="1129284" y="261937"/>
                </a:lnTo>
                <a:lnTo>
                  <a:pt x="1141475" y="232410"/>
                </a:lnTo>
                <a:lnTo>
                  <a:pt x="1155191" y="203835"/>
                </a:lnTo>
                <a:lnTo>
                  <a:pt x="1168908" y="176212"/>
                </a:lnTo>
                <a:lnTo>
                  <a:pt x="1182624" y="150494"/>
                </a:lnTo>
                <a:lnTo>
                  <a:pt x="1190243" y="138112"/>
                </a:lnTo>
                <a:lnTo>
                  <a:pt x="1196340" y="125730"/>
                </a:lnTo>
                <a:lnTo>
                  <a:pt x="1223772" y="82867"/>
                </a:lnTo>
                <a:lnTo>
                  <a:pt x="1239011" y="64769"/>
                </a:lnTo>
                <a:lnTo>
                  <a:pt x="1245108" y="57150"/>
                </a:lnTo>
                <a:lnTo>
                  <a:pt x="1252727" y="48577"/>
                </a:lnTo>
                <a:lnTo>
                  <a:pt x="1266443" y="34289"/>
                </a:lnTo>
                <a:lnTo>
                  <a:pt x="1281684" y="22860"/>
                </a:lnTo>
                <a:lnTo>
                  <a:pt x="1287779" y="18097"/>
                </a:lnTo>
                <a:lnTo>
                  <a:pt x="1295400" y="13335"/>
                </a:lnTo>
                <a:lnTo>
                  <a:pt x="1303020" y="10477"/>
                </a:lnTo>
                <a:lnTo>
                  <a:pt x="1310640" y="5714"/>
                </a:lnTo>
                <a:lnTo>
                  <a:pt x="1341120" y="0"/>
                </a:lnTo>
                <a:lnTo>
                  <a:pt x="1350263" y="952"/>
                </a:lnTo>
                <a:lnTo>
                  <a:pt x="1357884" y="952"/>
                </a:lnTo>
                <a:lnTo>
                  <a:pt x="1365504" y="2857"/>
                </a:lnTo>
                <a:lnTo>
                  <a:pt x="1388363" y="11430"/>
                </a:lnTo>
                <a:lnTo>
                  <a:pt x="1403604" y="20955"/>
                </a:lnTo>
                <a:lnTo>
                  <a:pt x="1405636" y="22860"/>
                </a:lnTo>
                <a:lnTo>
                  <a:pt x="1336547" y="22860"/>
                </a:lnTo>
                <a:lnTo>
                  <a:pt x="1331975" y="23812"/>
                </a:lnTo>
                <a:lnTo>
                  <a:pt x="1313688" y="28575"/>
                </a:lnTo>
                <a:lnTo>
                  <a:pt x="1307591" y="33337"/>
                </a:lnTo>
                <a:lnTo>
                  <a:pt x="1301495" y="36194"/>
                </a:lnTo>
                <a:lnTo>
                  <a:pt x="1295400" y="40957"/>
                </a:lnTo>
                <a:lnTo>
                  <a:pt x="1287779" y="44767"/>
                </a:lnTo>
                <a:lnTo>
                  <a:pt x="1269491" y="63817"/>
                </a:lnTo>
                <a:lnTo>
                  <a:pt x="1263395" y="71437"/>
                </a:lnTo>
                <a:lnTo>
                  <a:pt x="1255775" y="79057"/>
                </a:lnTo>
                <a:lnTo>
                  <a:pt x="1243584" y="97155"/>
                </a:lnTo>
                <a:lnTo>
                  <a:pt x="1229868" y="117157"/>
                </a:lnTo>
                <a:lnTo>
                  <a:pt x="1216152" y="138112"/>
                </a:lnTo>
                <a:lnTo>
                  <a:pt x="1210056" y="148589"/>
                </a:lnTo>
                <a:lnTo>
                  <a:pt x="1202436" y="160972"/>
                </a:lnTo>
                <a:lnTo>
                  <a:pt x="1188720" y="186689"/>
                </a:lnTo>
                <a:lnTo>
                  <a:pt x="1176527" y="213360"/>
                </a:lnTo>
                <a:lnTo>
                  <a:pt x="1149095" y="270510"/>
                </a:lnTo>
                <a:lnTo>
                  <a:pt x="1135379" y="300989"/>
                </a:lnTo>
                <a:lnTo>
                  <a:pt x="1107947" y="365760"/>
                </a:lnTo>
                <a:lnTo>
                  <a:pt x="1080516" y="432435"/>
                </a:lnTo>
                <a:lnTo>
                  <a:pt x="1068324" y="465772"/>
                </a:lnTo>
                <a:lnTo>
                  <a:pt x="1054608" y="499110"/>
                </a:lnTo>
                <a:lnTo>
                  <a:pt x="1027175" y="564832"/>
                </a:lnTo>
                <a:lnTo>
                  <a:pt x="999743" y="628650"/>
                </a:lnTo>
                <a:lnTo>
                  <a:pt x="958596" y="717232"/>
                </a:lnTo>
                <a:lnTo>
                  <a:pt x="917448" y="793432"/>
                </a:lnTo>
                <a:lnTo>
                  <a:pt x="896112" y="825817"/>
                </a:lnTo>
                <a:lnTo>
                  <a:pt x="890016" y="836294"/>
                </a:lnTo>
                <a:lnTo>
                  <a:pt x="874775" y="852487"/>
                </a:lnTo>
                <a:lnTo>
                  <a:pt x="854964" y="877252"/>
                </a:lnTo>
                <a:lnTo>
                  <a:pt x="839724" y="889635"/>
                </a:lnTo>
                <a:lnTo>
                  <a:pt x="835152" y="892492"/>
                </a:lnTo>
                <a:close/>
              </a:path>
              <a:path w="2298700" h="915670">
                <a:moveTo>
                  <a:pt x="778764" y="915352"/>
                </a:moveTo>
                <a:lnTo>
                  <a:pt x="771143" y="915352"/>
                </a:lnTo>
                <a:lnTo>
                  <a:pt x="748283" y="910589"/>
                </a:lnTo>
                <a:lnTo>
                  <a:pt x="733043" y="904875"/>
                </a:lnTo>
                <a:lnTo>
                  <a:pt x="710183" y="890587"/>
                </a:lnTo>
                <a:lnTo>
                  <a:pt x="704088" y="884872"/>
                </a:lnTo>
                <a:lnTo>
                  <a:pt x="696467" y="879157"/>
                </a:lnTo>
                <a:lnTo>
                  <a:pt x="688848" y="871537"/>
                </a:lnTo>
                <a:lnTo>
                  <a:pt x="669036" y="846772"/>
                </a:lnTo>
                <a:lnTo>
                  <a:pt x="653796" y="828675"/>
                </a:lnTo>
                <a:lnTo>
                  <a:pt x="647700" y="819150"/>
                </a:lnTo>
                <a:lnTo>
                  <a:pt x="640080" y="808672"/>
                </a:lnTo>
                <a:lnTo>
                  <a:pt x="626364" y="785812"/>
                </a:lnTo>
                <a:lnTo>
                  <a:pt x="585216" y="708660"/>
                </a:lnTo>
                <a:lnTo>
                  <a:pt x="544067" y="618172"/>
                </a:lnTo>
                <a:lnTo>
                  <a:pt x="531875" y="585787"/>
                </a:lnTo>
                <a:lnTo>
                  <a:pt x="518159" y="554355"/>
                </a:lnTo>
                <a:lnTo>
                  <a:pt x="490728" y="487680"/>
                </a:lnTo>
                <a:lnTo>
                  <a:pt x="477012" y="455294"/>
                </a:lnTo>
                <a:lnTo>
                  <a:pt x="463296" y="420052"/>
                </a:lnTo>
                <a:lnTo>
                  <a:pt x="449580" y="387667"/>
                </a:lnTo>
                <a:lnTo>
                  <a:pt x="435864" y="354330"/>
                </a:lnTo>
                <a:lnTo>
                  <a:pt x="422148" y="322897"/>
                </a:lnTo>
                <a:lnTo>
                  <a:pt x="408432" y="292417"/>
                </a:lnTo>
                <a:lnTo>
                  <a:pt x="396240" y="261937"/>
                </a:lnTo>
                <a:lnTo>
                  <a:pt x="382524" y="232410"/>
                </a:lnTo>
                <a:lnTo>
                  <a:pt x="355091" y="178117"/>
                </a:lnTo>
                <a:lnTo>
                  <a:pt x="341375" y="153352"/>
                </a:lnTo>
                <a:lnTo>
                  <a:pt x="335280" y="140969"/>
                </a:lnTo>
                <a:lnTo>
                  <a:pt x="327659" y="130492"/>
                </a:lnTo>
                <a:lnTo>
                  <a:pt x="315467" y="109537"/>
                </a:lnTo>
                <a:lnTo>
                  <a:pt x="301751" y="90487"/>
                </a:lnTo>
                <a:lnTo>
                  <a:pt x="295656" y="81914"/>
                </a:lnTo>
                <a:lnTo>
                  <a:pt x="288036" y="74294"/>
                </a:lnTo>
                <a:lnTo>
                  <a:pt x="281940" y="66675"/>
                </a:lnTo>
                <a:lnTo>
                  <a:pt x="263651" y="48577"/>
                </a:lnTo>
                <a:lnTo>
                  <a:pt x="256032" y="41910"/>
                </a:lnTo>
                <a:lnTo>
                  <a:pt x="237743" y="30480"/>
                </a:lnTo>
                <a:lnTo>
                  <a:pt x="231648" y="28575"/>
                </a:lnTo>
                <a:lnTo>
                  <a:pt x="227075" y="25717"/>
                </a:lnTo>
                <a:lnTo>
                  <a:pt x="214883" y="22860"/>
                </a:lnTo>
                <a:lnTo>
                  <a:pt x="268115" y="22860"/>
                </a:lnTo>
                <a:lnTo>
                  <a:pt x="269748" y="23812"/>
                </a:lnTo>
                <a:lnTo>
                  <a:pt x="277367" y="30480"/>
                </a:lnTo>
                <a:lnTo>
                  <a:pt x="298704" y="51435"/>
                </a:lnTo>
                <a:lnTo>
                  <a:pt x="304800" y="59055"/>
                </a:lnTo>
                <a:lnTo>
                  <a:pt x="320040" y="77152"/>
                </a:lnTo>
                <a:lnTo>
                  <a:pt x="333756" y="97155"/>
                </a:lnTo>
                <a:lnTo>
                  <a:pt x="347472" y="118110"/>
                </a:lnTo>
                <a:lnTo>
                  <a:pt x="353567" y="130492"/>
                </a:lnTo>
                <a:lnTo>
                  <a:pt x="361188" y="142875"/>
                </a:lnTo>
                <a:lnTo>
                  <a:pt x="402336" y="221932"/>
                </a:lnTo>
                <a:lnTo>
                  <a:pt x="429767" y="282892"/>
                </a:lnTo>
                <a:lnTo>
                  <a:pt x="470916" y="379094"/>
                </a:lnTo>
                <a:lnTo>
                  <a:pt x="483108" y="412432"/>
                </a:lnTo>
                <a:lnTo>
                  <a:pt x="510540" y="480060"/>
                </a:lnTo>
                <a:lnTo>
                  <a:pt x="537972" y="544830"/>
                </a:lnTo>
                <a:lnTo>
                  <a:pt x="551688" y="578167"/>
                </a:lnTo>
                <a:lnTo>
                  <a:pt x="592836" y="670560"/>
                </a:lnTo>
                <a:lnTo>
                  <a:pt x="605028" y="699135"/>
                </a:lnTo>
                <a:lnTo>
                  <a:pt x="632459" y="750569"/>
                </a:lnTo>
                <a:lnTo>
                  <a:pt x="646175" y="775335"/>
                </a:lnTo>
                <a:lnTo>
                  <a:pt x="659891" y="796289"/>
                </a:lnTo>
                <a:lnTo>
                  <a:pt x="665988" y="806767"/>
                </a:lnTo>
                <a:lnTo>
                  <a:pt x="699516" y="849630"/>
                </a:lnTo>
                <a:lnTo>
                  <a:pt x="725424" y="872489"/>
                </a:lnTo>
                <a:lnTo>
                  <a:pt x="737616" y="882014"/>
                </a:lnTo>
                <a:lnTo>
                  <a:pt x="749808" y="887730"/>
                </a:lnTo>
                <a:lnTo>
                  <a:pt x="762000" y="890587"/>
                </a:lnTo>
                <a:lnTo>
                  <a:pt x="766572" y="892492"/>
                </a:lnTo>
                <a:lnTo>
                  <a:pt x="835152" y="892492"/>
                </a:lnTo>
                <a:lnTo>
                  <a:pt x="832104" y="894397"/>
                </a:lnTo>
                <a:lnTo>
                  <a:pt x="824483" y="900112"/>
                </a:lnTo>
                <a:lnTo>
                  <a:pt x="816864" y="902969"/>
                </a:lnTo>
                <a:lnTo>
                  <a:pt x="810767" y="907732"/>
                </a:lnTo>
                <a:lnTo>
                  <a:pt x="803148" y="910589"/>
                </a:lnTo>
                <a:lnTo>
                  <a:pt x="794004" y="912494"/>
                </a:lnTo>
                <a:lnTo>
                  <a:pt x="778764" y="915352"/>
                </a:lnTo>
                <a:close/>
              </a:path>
              <a:path w="2298700" h="915670">
                <a:moveTo>
                  <a:pt x="1927859" y="914400"/>
                </a:moveTo>
                <a:lnTo>
                  <a:pt x="1895856" y="914400"/>
                </a:lnTo>
                <a:lnTo>
                  <a:pt x="1888236" y="912494"/>
                </a:lnTo>
                <a:lnTo>
                  <a:pt x="1865375" y="902969"/>
                </a:lnTo>
                <a:lnTo>
                  <a:pt x="1859279" y="899160"/>
                </a:lnTo>
                <a:lnTo>
                  <a:pt x="1851659" y="892492"/>
                </a:lnTo>
                <a:lnTo>
                  <a:pt x="1844040" y="887730"/>
                </a:lnTo>
                <a:lnTo>
                  <a:pt x="1836420" y="882014"/>
                </a:lnTo>
                <a:lnTo>
                  <a:pt x="1830324" y="874394"/>
                </a:lnTo>
                <a:lnTo>
                  <a:pt x="1822704" y="868680"/>
                </a:lnTo>
                <a:lnTo>
                  <a:pt x="1808988" y="851535"/>
                </a:lnTo>
                <a:lnTo>
                  <a:pt x="1795272" y="833437"/>
                </a:lnTo>
                <a:lnTo>
                  <a:pt x="1787652" y="823912"/>
                </a:lnTo>
                <a:lnTo>
                  <a:pt x="1781556" y="813435"/>
                </a:lnTo>
                <a:lnTo>
                  <a:pt x="1766316" y="790575"/>
                </a:lnTo>
                <a:lnTo>
                  <a:pt x="1752600" y="767714"/>
                </a:lnTo>
                <a:lnTo>
                  <a:pt x="1738884" y="741997"/>
                </a:lnTo>
                <a:lnTo>
                  <a:pt x="1725168" y="714375"/>
                </a:lnTo>
                <a:lnTo>
                  <a:pt x="1712975" y="685800"/>
                </a:lnTo>
                <a:lnTo>
                  <a:pt x="1699259" y="656272"/>
                </a:lnTo>
                <a:lnTo>
                  <a:pt x="1685543" y="625792"/>
                </a:lnTo>
                <a:lnTo>
                  <a:pt x="1658111" y="561975"/>
                </a:lnTo>
                <a:lnTo>
                  <a:pt x="1589532" y="394335"/>
                </a:lnTo>
                <a:lnTo>
                  <a:pt x="1562100" y="330517"/>
                </a:lnTo>
                <a:lnTo>
                  <a:pt x="1536191" y="267652"/>
                </a:lnTo>
                <a:lnTo>
                  <a:pt x="1495043" y="183832"/>
                </a:lnTo>
                <a:lnTo>
                  <a:pt x="1475232" y="147637"/>
                </a:lnTo>
                <a:lnTo>
                  <a:pt x="1469136" y="135255"/>
                </a:lnTo>
                <a:lnTo>
                  <a:pt x="1455420" y="114300"/>
                </a:lnTo>
                <a:lnTo>
                  <a:pt x="1441704" y="95250"/>
                </a:lnTo>
                <a:lnTo>
                  <a:pt x="1429511" y="77152"/>
                </a:lnTo>
                <a:lnTo>
                  <a:pt x="1415795" y="63817"/>
                </a:lnTo>
                <a:lnTo>
                  <a:pt x="1403604" y="49530"/>
                </a:lnTo>
                <a:lnTo>
                  <a:pt x="1395984" y="44767"/>
                </a:lnTo>
                <a:lnTo>
                  <a:pt x="1389888" y="39052"/>
                </a:lnTo>
                <a:lnTo>
                  <a:pt x="1383791" y="36194"/>
                </a:lnTo>
                <a:lnTo>
                  <a:pt x="1377695" y="31432"/>
                </a:lnTo>
                <a:lnTo>
                  <a:pt x="1371600" y="28575"/>
                </a:lnTo>
                <a:lnTo>
                  <a:pt x="1365504" y="26669"/>
                </a:lnTo>
                <a:lnTo>
                  <a:pt x="1360932" y="25717"/>
                </a:lnTo>
                <a:lnTo>
                  <a:pt x="1348740" y="22860"/>
                </a:lnTo>
                <a:lnTo>
                  <a:pt x="1405636" y="22860"/>
                </a:lnTo>
                <a:lnTo>
                  <a:pt x="1409700" y="26669"/>
                </a:lnTo>
                <a:lnTo>
                  <a:pt x="1417320" y="33337"/>
                </a:lnTo>
                <a:lnTo>
                  <a:pt x="1438656" y="54292"/>
                </a:lnTo>
                <a:lnTo>
                  <a:pt x="1446275" y="63817"/>
                </a:lnTo>
                <a:lnTo>
                  <a:pt x="1452372" y="72389"/>
                </a:lnTo>
                <a:lnTo>
                  <a:pt x="1459991" y="81914"/>
                </a:lnTo>
                <a:lnTo>
                  <a:pt x="1473708" y="101917"/>
                </a:lnTo>
                <a:lnTo>
                  <a:pt x="1487424" y="124777"/>
                </a:lnTo>
                <a:lnTo>
                  <a:pt x="1495043" y="135255"/>
                </a:lnTo>
                <a:lnTo>
                  <a:pt x="1501140" y="147637"/>
                </a:lnTo>
                <a:lnTo>
                  <a:pt x="1514856" y="173355"/>
                </a:lnTo>
                <a:lnTo>
                  <a:pt x="1528572" y="200977"/>
                </a:lnTo>
                <a:lnTo>
                  <a:pt x="1556004" y="259080"/>
                </a:lnTo>
                <a:lnTo>
                  <a:pt x="1597152" y="353377"/>
                </a:lnTo>
                <a:lnTo>
                  <a:pt x="1638300" y="453389"/>
                </a:lnTo>
                <a:lnTo>
                  <a:pt x="1650491" y="487680"/>
                </a:lnTo>
                <a:lnTo>
                  <a:pt x="1677924" y="552450"/>
                </a:lnTo>
                <a:lnTo>
                  <a:pt x="1705356" y="616267"/>
                </a:lnTo>
                <a:lnTo>
                  <a:pt x="1719072" y="647700"/>
                </a:lnTo>
                <a:lnTo>
                  <a:pt x="1746504" y="704850"/>
                </a:lnTo>
                <a:lnTo>
                  <a:pt x="1758695" y="730567"/>
                </a:lnTo>
                <a:lnTo>
                  <a:pt x="1772411" y="757237"/>
                </a:lnTo>
                <a:lnTo>
                  <a:pt x="1786127" y="780097"/>
                </a:lnTo>
                <a:lnTo>
                  <a:pt x="1799843" y="801052"/>
                </a:lnTo>
                <a:lnTo>
                  <a:pt x="1805940" y="811530"/>
                </a:lnTo>
                <a:lnTo>
                  <a:pt x="1813559" y="821055"/>
                </a:lnTo>
                <a:lnTo>
                  <a:pt x="1825752" y="838200"/>
                </a:lnTo>
                <a:lnTo>
                  <a:pt x="1839468" y="852487"/>
                </a:lnTo>
                <a:lnTo>
                  <a:pt x="1871472" y="880110"/>
                </a:lnTo>
                <a:lnTo>
                  <a:pt x="1889759" y="887730"/>
                </a:lnTo>
                <a:lnTo>
                  <a:pt x="1895856" y="890587"/>
                </a:lnTo>
                <a:lnTo>
                  <a:pt x="1901952" y="890587"/>
                </a:lnTo>
                <a:lnTo>
                  <a:pt x="1906524" y="892492"/>
                </a:lnTo>
                <a:lnTo>
                  <a:pt x="1973579" y="892492"/>
                </a:lnTo>
                <a:lnTo>
                  <a:pt x="1950720" y="906780"/>
                </a:lnTo>
                <a:lnTo>
                  <a:pt x="1943100" y="909637"/>
                </a:lnTo>
                <a:lnTo>
                  <a:pt x="1935479" y="910589"/>
                </a:lnTo>
                <a:lnTo>
                  <a:pt x="1927859" y="914400"/>
                </a:lnTo>
                <a:close/>
              </a:path>
              <a:path w="2298700" h="915670">
                <a:moveTo>
                  <a:pt x="1973579" y="892492"/>
                </a:moveTo>
                <a:lnTo>
                  <a:pt x="1918716" y="892492"/>
                </a:lnTo>
                <a:lnTo>
                  <a:pt x="1924811" y="890587"/>
                </a:lnTo>
                <a:lnTo>
                  <a:pt x="1929384" y="889635"/>
                </a:lnTo>
                <a:lnTo>
                  <a:pt x="1935479" y="887730"/>
                </a:lnTo>
                <a:lnTo>
                  <a:pt x="1953768" y="879157"/>
                </a:lnTo>
                <a:lnTo>
                  <a:pt x="1965959" y="869632"/>
                </a:lnTo>
                <a:lnTo>
                  <a:pt x="1973579" y="863917"/>
                </a:lnTo>
                <a:lnTo>
                  <a:pt x="1985772" y="851535"/>
                </a:lnTo>
                <a:lnTo>
                  <a:pt x="1999488" y="834389"/>
                </a:lnTo>
                <a:lnTo>
                  <a:pt x="2011679" y="818197"/>
                </a:lnTo>
                <a:lnTo>
                  <a:pt x="2019300" y="808672"/>
                </a:lnTo>
                <a:lnTo>
                  <a:pt x="2025395" y="798194"/>
                </a:lnTo>
                <a:lnTo>
                  <a:pt x="2052827" y="754380"/>
                </a:lnTo>
                <a:lnTo>
                  <a:pt x="2065020" y="727710"/>
                </a:lnTo>
                <a:lnTo>
                  <a:pt x="2078736" y="701992"/>
                </a:lnTo>
                <a:lnTo>
                  <a:pt x="2092452" y="673417"/>
                </a:lnTo>
                <a:lnTo>
                  <a:pt x="2133600" y="581977"/>
                </a:lnTo>
                <a:lnTo>
                  <a:pt x="2145791" y="549592"/>
                </a:lnTo>
                <a:lnTo>
                  <a:pt x="2214372" y="381952"/>
                </a:lnTo>
                <a:lnTo>
                  <a:pt x="2221991" y="365760"/>
                </a:lnTo>
                <a:lnTo>
                  <a:pt x="2234184" y="335280"/>
                </a:lnTo>
                <a:lnTo>
                  <a:pt x="2241804" y="318135"/>
                </a:lnTo>
                <a:lnTo>
                  <a:pt x="2253995" y="287655"/>
                </a:lnTo>
                <a:lnTo>
                  <a:pt x="2261616" y="273367"/>
                </a:lnTo>
                <a:lnTo>
                  <a:pt x="2266188" y="261937"/>
                </a:lnTo>
                <a:lnTo>
                  <a:pt x="2269236" y="255269"/>
                </a:lnTo>
                <a:lnTo>
                  <a:pt x="2270759" y="251460"/>
                </a:lnTo>
                <a:lnTo>
                  <a:pt x="2273808" y="246697"/>
                </a:lnTo>
                <a:lnTo>
                  <a:pt x="2276856" y="237172"/>
                </a:lnTo>
                <a:lnTo>
                  <a:pt x="2282952" y="234314"/>
                </a:lnTo>
                <a:lnTo>
                  <a:pt x="2289047" y="237172"/>
                </a:lnTo>
                <a:lnTo>
                  <a:pt x="2295143" y="239077"/>
                </a:lnTo>
                <a:lnTo>
                  <a:pt x="2298191" y="246697"/>
                </a:lnTo>
                <a:lnTo>
                  <a:pt x="2295143" y="251460"/>
                </a:lnTo>
                <a:lnTo>
                  <a:pt x="2292095" y="260032"/>
                </a:lnTo>
                <a:lnTo>
                  <a:pt x="2289047" y="264794"/>
                </a:lnTo>
                <a:lnTo>
                  <a:pt x="2287524" y="270510"/>
                </a:lnTo>
                <a:lnTo>
                  <a:pt x="2281427" y="282892"/>
                </a:lnTo>
                <a:lnTo>
                  <a:pt x="2269236" y="311467"/>
                </a:lnTo>
                <a:lnTo>
                  <a:pt x="2261616" y="327660"/>
                </a:lnTo>
                <a:lnTo>
                  <a:pt x="2255520" y="342900"/>
                </a:lnTo>
                <a:lnTo>
                  <a:pt x="2247900" y="359092"/>
                </a:lnTo>
                <a:lnTo>
                  <a:pt x="2235708" y="389572"/>
                </a:lnTo>
                <a:lnTo>
                  <a:pt x="2221991" y="422910"/>
                </a:lnTo>
                <a:lnTo>
                  <a:pt x="2208275" y="458152"/>
                </a:lnTo>
                <a:lnTo>
                  <a:pt x="2194559" y="491489"/>
                </a:lnTo>
                <a:lnTo>
                  <a:pt x="2167127" y="557212"/>
                </a:lnTo>
                <a:lnTo>
                  <a:pt x="2153411" y="590550"/>
                </a:lnTo>
                <a:lnTo>
                  <a:pt x="2139695" y="621030"/>
                </a:lnTo>
                <a:lnTo>
                  <a:pt x="2125979" y="653414"/>
                </a:lnTo>
                <a:lnTo>
                  <a:pt x="2098547" y="711517"/>
                </a:lnTo>
                <a:lnTo>
                  <a:pt x="2071116" y="764857"/>
                </a:lnTo>
                <a:lnTo>
                  <a:pt x="2057400" y="788669"/>
                </a:lnTo>
                <a:lnTo>
                  <a:pt x="2043684" y="810577"/>
                </a:lnTo>
                <a:lnTo>
                  <a:pt x="2037588" y="821055"/>
                </a:lnTo>
                <a:lnTo>
                  <a:pt x="2029968" y="831532"/>
                </a:lnTo>
                <a:lnTo>
                  <a:pt x="2016252" y="849630"/>
                </a:lnTo>
                <a:lnTo>
                  <a:pt x="2002536" y="866775"/>
                </a:lnTo>
                <a:lnTo>
                  <a:pt x="1994916" y="872489"/>
                </a:lnTo>
                <a:lnTo>
                  <a:pt x="1987295" y="880110"/>
                </a:lnTo>
                <a:lnTo>
                  <a:pt x="1979675" y="886777"/>
                </a:lnTo>
                <a:lnTo>
                  <a:pt x="1973579" y="892492"/>
                </a:lnTo>
                <a:close/>
              </a:path>
              <a:path w="2298700" h="915670">
                <a:moveTo>
                  <a:pt x="1912620" y="915352"/>
                </a:moveTo>
                <a:lnTo>
                  <a:pt x="1903475" y="914400"/>
                </a:lnTo>
                <a:lnTo>
                  <a:pt x="1920240" y="914400"/>
                </a:lnTo>
                <a:lnTo>
                  <a:pt x="1912620" y="91535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48262" y="5003804"/>
            <a:ext cx="25146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22" y="4968759"/>
            <a:ext cx="124142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solidFill>
                  <a:srgbClr val="0000CC"/>
                </a:solidFill>
                <a:latin typeface="Times New Roman"/>
                <a:cs typeface="Times New Roman"/>
              </a:rPr>
              <a:t>B 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= </a:t>
            </a:r>
            <a:r>
              <a:rPr dirty="0" sz="2000" spc="-5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solidFill>
                  <a:srgbClr val="BF0000"/>
                </a:solidFill>
                <a:latin typeface="Times New Roman"/>
                <a:cs typeface="Times New Roman"/>
              </a:rPr>
              <a:t>B 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r>
              <a:rPr dirty="0" sz="2000" spc="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baseline="-21367" sz="1950" spc="-3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9411" y="6120384"/>
            <a:ext cx="76200" cy="251460"/>
          </a:xfrm>
          <a:custGeom>
            <a:avLst/>
            <a:gdLst/>
            <a:ahLst/>
            <a:cxnLst/>
            <a:rect l="l" t="t" r="r" b="b"/>
            <a:pathLst>
              <a:path w="76200" h="251460">
                <a:moveTo>
                  <a:pt x="28955" y="76200"/>
                </a:moveTo>
                <a:lnTo>
                  <a:pt x="0" y="76200"/>
                </a:lnTo>
                <a:lnTo>
                  <a:pt x="38099" y="0"/>
                </a:lnTo>
                <a:lnTo>
                  <a:pt x="70103" y="64008"/>
                </a:lnTo>
                <a:lnTo>
                  <a:pt x="28955" y="64008"/>
                </a:lnTo>
                <a:lnTo>
                  <a:pt x="28955" y="76200"/>
                </a:lnTo>
                <a:close/>
              </a:path>
              <a:path w="76200" h="251460">
                <a:moveTo>
                  <a:pt x="48767" y="188976"/>
                </a:moveTo>
                <a:lnTo>
                  <a:pt x="28955" y="188976"/>
                </a:lnTo>
                <a:lnTo>
                  <a:pt x="28955" y="64008"/>
                </a:lnTo>
                <a:lnTo>
                  <a:pt x="48767" y="64008"/>
                </a:lnTo>
                <a:lnTo>
                  <a:pt x="48767" y="188976"/>
                </a:lnTo>
                <a:close/>
              </a:path>
              <a:path w="76200" h="251460">
                <a:moveTo>
                  <a:pt x="76199" y="76200"/>
                </a:moveTo>
                <a:lnTo>
                  <a:pt x="48767" y="76200"/>
                </a:lnTo>
                <a:lnTo>
                  <a:pt x="48767" y="64008"/>
                </a:lnTo>
                <a:lnTo>
                  <a:pt x="70103" y="64008"/>
                </a:lnTo>
                <a:lnTo>
                  <a:pt x="76199" y="76200"/>
                </a:lnTo>
                <a:close/>
              </a:path>
              <a:path w="76200" h="251460">
                <a:moveTo>
                  <a:pt x="38099" y="251460"/>
                </a:moveTo>
                <a:lnTo>
                  <a:pt x="0" y="175260"/>
                </a:lnTo>
                <a:lnTo>
                  <a:pt x="28955" y="175260"/>
                </a:lnTo>
                <a:lnTo>
                  <a:pt x="28955" y="188976"/>
                </a:lnTo>
                <a:lnTo>
                  <a:pt x="69341" y="188976"/>
                </a:lnTo>
                <a:lnTo>
                  <a:pt x="38099" y="251460"/>
                </a:lnTo>
                <a:close/>
              </a:path>
              <a:path w="76200" h="251460">
                <a:moveTo>
                  <a:pt x="69341" y="188976"/>
                </a:moveTo>
                <a:lnTo>
                  <a:pt x="48767" y="188976"/>
                </a:lnTo>
                <a:lnTo>
                  <a:pt x="48767" y="175260"/>
                </a:lnTo>
                <a:lnTo>
                  <a:pt x="76199" y="175260"/>
                </a:lnTo>
                <a:lnTo>
                  <a:pt x="69341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7691" y="6041140"/>
            <a:ext cx="52260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18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9811" y="5825490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 h="0">
                <a:moveTo>
                  <a:pt x="0" y="0"/>
                </a:moveTo>
                <a:lnTo>
                  <a:pt x="2340864" y="0"/>
                </a:lnTo>
              </a:path>
            </a:pathLst>
          </a:custGeom>
          <a:ln w="1981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05248" y="5684512"/>
            <a:ext cx="2794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9411" y="5833871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89">
                <a:moveTo>
                  <a:pt x="28956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9342" y="62484"/>
                </a:lnTo>
                <a:lnTo>
                  <a:pt x="28956" y="62484"/>
                </a:lnTo>
                <a:lnTo>
                  <a:pt x="28956" y="76200"/>
                </a:lnTo>
                <a:close/>
              </a:path>
              <a:path w="76200" h="288289">
                <a:moveTo>
                  <a:pt x="47244" y="224027"/>
                </a:moveTo>
                <a:lnTo>
                  <a:pt x="28956" y="224027"/>
                </a:lnTo>
                <a:lnTo>
                  <a:pt x="28956" y="62484"/>
                </a:lnTo>
                <a:lnTo>
                  <a:pt x="47244" y="62484"/>
                </a:lnTo>
                <a:lnTo>
                  <a:pt x="47244" y="224027"/>
                </a:lnTo>
                <a:close/>
              </a:path>
              <a:path w="76200" h="288289">
                <a:moveTo>
                  <a:pt x="76200" y="76200"/>
                </a:moveTo>
                <a:lnTo>
                  <a:pt x="47244" y="76200"/>
                </a:lnTo>
                <a:lnTo>
                  <a:pt x="47244" y="62484"/>
                </a:lnTo>
                <a:lnTo>
                  <a:pt x="69342" y="62484"/>
                </a:lnTo>
                <a:lnTo>
                  <a:pt x="76200" y="76200"/>
                </a:lnTo>
                <a:close/>
              </a:path>
              <a:path w="76200" h="288289">
                <a:moveTo>
                  <a:pt x="38100" y="288036"/>
                </a:moveTo>
                <a:lnTo>
                  <a:pt x="0" y="211836"/>
                </a:lnTo>
                <a:lnTo>
                  <a:pt x="28956" y="211836"/>
                </a:lnTo>
                <a:lnTo>
                  <a:pt x="28956" y="224027"/>
                </a:lnTo>
                <a:lnTo>
                  <a:pt x="70104" y="224027"/>
                </a:lnTo>
                <a:lnTo>
                  <a:pt x="38100" y="288036"/>
                </a:lnTo>
                <a:close/>
              </a:path>
              <a:path w="76200" h="288289">
                <a:moveTo>
                  <a:pt x="70104" y="224027"/>
                </a:moveTo>
                <a:lnTo>
                  <a:pt x="47244" y="224027"/>
                </a:lnTo>
                <a:lnTo>
                  <a:pt x="47244" y="211836"/>
                </a:lnTo>
                <a:lnTo>
                  <a:pt x="76200" y="211836"/>
                </a:lnTo>
                <a:lnTo>
                  <a:pt x="7010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04944" y="5786628"/>
            <a:ext cx="678179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94953" y="5961908"/>
            <a:ext cx="32766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</a:tabLst>
            </a:pPr>
            <a:r>
              <a:rPr dirty="0" sz="1200" spc="65">
                <a:latin typeface="Times New Roman"/>
                <a:cs typeface="Times New Roman"/>
              </a:rPr>
              <a:t>b</a:t>
            </a:r>
            <a:r>
              <a:rPr dirty="0" sz="1200" spc="65">
                <a:latin typeface="Times New Roman"/>
                <a:cs typeface="Times New Roman"/>
              </a:rPr>
              <a:t>	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2774" y="5829284"/>
            <a:ext cx="50609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v  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5">
                <a:latin typeface="Times New Roman"/>
                <a:cs typeface="Times New Roman"/>
              </a:rPr>
              <a:t>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56157" y="5668042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858"/>
                </a:moveTo>
                <a:lnTo>
                  <a:pt x="2838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4542" y="5668042"/>
            <a:ext cx="65405" cy="106680"/>
          </a:xfrm>
          <a:custGeom>
            <a:avLst/>
            <a:gdLst/>
            <a:ahLst/>
            <a:cxnLst/>
            <a:rect l="l" t="t" r="r" b="b"/>
            <a:pathLst>
              <a:path w="65404" h="106679">
                <a:moveTo>
                  <a:pt x="0" y="0"/>
                </a:moveTo>
                <a:lnTo>
                  <a:pt x="65150" y="10610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9692" y="5492020"/>
            <a:ext cx="72390" cy="282575"/>
          </a:xfrm>
          <a:custGeom>
            <a:avLst/>
            <a:gdLst/>
            <a:ahLst/>
            <a:cxnLst/>
            <a:rect l="l" t="t" r="r" b="b"/>
            <a:pathLst>
              <a:path w="72390" h="282575">
                <a:moveTo>
                  <a:pt x="0" y="282130"/>
                </a:moveTo>
                <a:lnTo>
                  <a:pt x="72199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21892" y="549202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495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54061" y="5485638"/>
            <a:ext cx="324485" cy="288925"/>
          </a:xfrm>
          <a:custGeom>
            <a:avLst/>
            <a:gdLst/>
            <a:ahLst/>
            <a:cxnLst/>
            <a:rect l="l" t="t" r="r" b="b"/>
            <a:pathLst>
              <a:path w="324484" h="288925">
                <a:moveTo>
                  <a:pt x="109888" y="260222"/>
                </a:moveTo>
                <a:lnTo>
                  <a:pt x="96297" y="260222"/>
                </a:lnTo>
                <a:lnTo>
                  <a:pt x="162877" y="0"/>
                </a:lnTo>
                <a:lnTo>
                  <a:pt x="324326" y="0"/>
                </a:lnTo>
                <a:lnTo>
                  <a:pt x="324326" y="13430"/>
                </a:lnTo>
                <a:lnTo>
                  <a:pt x="172783" y="13430"/>
                </a:lnTo>
                <a:lnTo>
                  <a:pt x="109888" y="260222"/>
                </a:lnTo>
                <a:close/>
              </a:path>
              <a:path w="324484" h="288925">
                <a:moveTo>
                  <a:pt x="4286" y="201548"/>
                </a:moveTo>
                <a:lnTo>
                  <a:pt x="0" y="193738"/>
                </a:lnTo>
                <a:lnTo>
                  <a:pt x="37528" y="173259"/>
                </a:lnTo>
                <a:lnTo>
                  <a:pt x="49951" y="191642"/>
                </a:lnTo>
                <a:lnTo>
                  <a:pt x="23336" y="191642"/>
                </a:lnTo>
                <a:lnTo>
                  <a:pt x="4286" y="201548"/>
                </a:lnTo>
                <a:close/>
              </a:path>
              <a:path w="324484" h="288925">
                <a:moveTo>
                  <a:pt x="102679" y="288512"/>
                </a:moveTo>
                <a:lnTo>
                  <a:pt x="89249" y="288512"/>
                </a:lnTo>
                <a:lnTo>
                  <a:pt x="23336" y="191642"/>
                </a:lnTo>
                <a:lnTo>
                  <a:pt x="49951" y="191642"/>
                </a:lnTo>
                <a:lnTo>
                  <a:pt x="96297" y="260222"/>
                </a:lnTo>
                <a:lnTo>
                  <a:pt x="109888" y="260222"/>
                </a:lnTo>
                <a:lnTo>
                  <a:pt x="102679" y="288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936740" y="5467350"/>
            <a:ext cx="22186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7535" algn="l"/>
              </a:tabLst>
            </a:pPr>
            <a:r>
              <a:rPr dirty="0" sz="2100" spc="-55">
                <a:latin typeface="Times New Roman"/>
                <a:cs typeface="Times New Roman"/>
              </a:rPr>
              <a:t>v</a:t>
            </a:r>
            <a:r>
              <a:rPr dirty="0" baseline="-25462" sz="1800" spc="-82">
                <a:latin typeface="Times New Roman"/>
                <a:cs typeface="Times New Roman"/>
              </a:rPr>
              <a:t>b</a:t>
            </a:r>
            <a:r>
              <a:rPr dirty="0" baseline="-25462" sz="1800" spc="7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=	</a:t>
            </a:r>
            <a:r>
              <a:rPr dirty="0" sz="2100" spc="-145">
                <a:latin typeface="Times New Roman"/>
                <a:cs typeface="Times New Roman"/>
              </a:rPr>
              <a:t>2</a:t>
            </a:r>
            <a:r>
              <a:rPr dirty="0" sz="2100" spc="-145">
                <a:latin typeface="Times New Roman"/>
                <a:cs typeface="Times New Roman"/>
              </a:rPr>
              <a:t>V</a:t>
            </a:r>
            <a:r>
              <a:rPr dirty="0" baseline="-25462" sz="1800" spc="-217">
                <a:latin typeface="Times New Roman"/>
                <a:cs typeface="Times New Roman"/>
              </a:rPr>
              <a:t>b   </a:t>
            </a:r>
            <a:r>
              <a:rPr dirty="0" sz="2100" spc="-170">
                <a:latin typeface="Times New Roman"/>
                <a:cs typeface="Times New Roman"/>
              </a:rPr>
              <a:t>sin(</a:t>
            </a:r>
            <a:r>
              <a:rPr dirty="0" sz="2250" spc="-170" i="1">
                <a:latin typeface="Times New Roman"/>
                <a:cs typeface="Times New Roman"/>
              </a:rPr>
              <a:t></a:t>
            </a:r>
            <a:r>
              <a:rPr dirty="0" baseline="-25462" sz="1800" spc="-254">
                <a:latin typeface="Times New Roman"/>
                <a:cs typeface="Times New Roman"/>
              </a:rPr>
              <a:t>0</a:t>
            </a:r>
            <a:r>
              <a:rPr dirty="0" sz="2100" spc="-170">
                <a:latin typeface="Times New Roman"/>
                <a:cs typeface="Times New Roman"/>
              </a:rPr>
              <a:t>t</a:t>
            </a:r>
            <a:r>
              <a:rPr dirty="0" sz="2100" spc="-170">
                <a:latin typeface="Times New Roman"/>
                <a:cs typeface="Times New Roman"/>
              </a:rPr>
              <a:t>+</a:t>
            </a:r>
            <a:r>
              <a:rPr dirty="0" sz="2250" spc="-170" i="1">
                <a:latin typeface="Times New Roman"/>
                <a:cs typeface="Times New Roman"/>
              </a:rPr>
              <a:t></a:t>
            </a:r>
            <a:r>
              <a:rPr dirty="0" sz="2250" spc="-425" i="1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29811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70019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0227" y="551992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48911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89120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29327" y="551992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68011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08220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48427" y="551992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87111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27320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67527" y="551992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06211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46420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86627" y="5519928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5311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65520" y="551992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64708" y="5532120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89">
                <a:moveTo>
                  <a:pt x="27432" y="76199"/>
                </a:moveTo>
                <a:lnTo>
                  <a:pt x="0" y="76199"/>
                </a:lnTo>
                <a:lnTo>
                  <a:pt x="38100" y="0"/>
                </a:lnTo>
                <a:lnTo>
                  <a:pt x="70104" y="64007"/>
                </a:lnTo>
                <a:lnTo>
                  <a:pt x="27432" y="64007"/>
                </a:lnTo>
                <a:lnTo>
                  <a:pt x="27432" y="76199"/>
                </a:lnTo>
                <a:close/>
              </a:path>
              <a:path w="76200" h="288289">
                <a:moveTo>
                  <a:pt x="47244" y="224027"/>
                </a:moveTo>
                <a:lnTo>
                  <a:pt x="27432" y="224027"/>
                </a:lnTo>
                <a:lnTo>
                  <a:pt x="27432" y="64007"/>
                </a:lnTo>
                <a:lnTo>
                  <a:pt x="47244" y="64007"/>
                </a:lnTo>
                <a:lnTo>
                  <a:pt x="47244" y="224027"/>
                </a:lnTo>
                <a:close/>
              </a:path>
              <a:path w="76200" h="288289">
                <a:moveTo>
                  <a:pt x="76200" y="76199"/>
                </a:moveTo>
                <a:lnTo>
                  <a:pt x="47244" y="76199"/>
                </a:lnTo>
                <a:lnTo>
                  <a:pt x="47244" y="64007"/>
                </a:lnTo>
                <a:lnTo>
                  <a:pt x="70104" y="64007"/>
                </a:lnTo>
                <a:lnTo>
                  <a:pt x="76200" y="76199"/>
                </a:lnTo>
                <a:close/>
              </a:path>
              <a:path w="76200" h="288289">
                <a:moveTo>
                  <a:pt x="38100" y="288035"/>
                </a:moveTo>
                <a:lnTo>
                  <a:pt x="0" y="211835"/>
                </a:lnTo>
                <a:lnTo>
                  <a:pt x="27432" y="211835"/>
                </a:lnTo>
                <a:lnTo>
                  <a:pt x="27432" y="224027"/>
                </a:lnTo>
                <a:lnTo>
                  <a:pt x="70104" y="224027"/>
                </a:lnTo>
                <a:lnTo>
                  <a:pt x="38100" y="288035"/>
                </a:lnTo>
                <a:close/>
              </a:path>
              <a:path w="76200" h="288289">
                <a:moveTo>
                  <a:pt x="70104" y="224027"/>
                </a:moveTo>
                <a:lnTo>
                  <a:pt x="47244" y="224027"/>
                </a:lnTo>
                <a:lnTo>
                  <a:pt x="47244" y="211835"/>
                </a:lnTo>
                <a:lnTo>
                  <a:pt x="76200" y="211835"/>
                </a:lnTo>
                <a:lnTo>
                  <a:pt x="70104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565103" y="5184674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7540" y="5317252"/>
            <a:ext cx="110489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38372" y="5615939"/>
            <a:ext cx="96520" cy="193675"/>
          </a:xfrm>
          <a:custGeom>
            <a:avLst/>
            <a:gdLst/>
            <a:ahLst/>
            <a:cxnLst/>
            <a:rect l="l" t="t" r="r" b="b"/>
            <a:pathLst>
              <a:path w="96520" h="193675">
                <a:moveTo>
                  <a:pt x="74676" y="51816"/>
                </a:moveTo>
                <a:lnTo>
                  <a:pt x="64008" y="45719"/>
                </a:lnTo>
                <a:lnTo>
                  <a:pt x="85344" y="0"/>
                </a:lnTo>
                <a:lnTo>
                  <a:pt x="96012" y="6096"/>
                </a:lnTo>
                <a:lnTo>
                  <a:pt x="74676" y="51816"/>
                </a:lnTo>
                <a:close/>
              </a:path>
              <a:path w="96520" h="193675">
                <a:moveTo>
                  <a:pt x="38100" y="132588"/>
                </a:moveTo>
                <a:lnTo>
                  <a:pt x="27432" y="128016"/>
                </a:lnTo>
                <a:lnTo>
                  <a:pt x="47244" y="80772"/>
                </a:lnTo>
                <a:lnTo>
                  <a:pt x="59436" y="86868"/>
                </a:lnTo>
                <a:lnTo>
                  <a:pt x="38100" y="132588"/>
                </a:lnTo>
                <a:close/>
              </a:path>
              <a:path w="96520" h="193675">
                <a:moveTo>
                  <a:pt x="10668" y="193548"/>
                </a:moveTo>
                <a:lnTo>
                  <a:pt x="0" y="187452"/>
                </a:lnTo>
                <a:lnTo>
                  <a:pt x="10668" y="161543"/>
                </a:lnTo>
                <a:lnTo>
                  <a:pt x="22860" y="167640"/>
                </a:lnTo>
                <a:lnTo>
                  <a:pt x="10668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455923" y="5619750"/>
            <a:ext cx="18923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965" i="1">
                <a:latin typeface="Times New Roman"/>
                <a:cs typeface="Times New Roman"/>
              </a:rPr>
              <a:t>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44823" y="5926835"/>
            <a:ext cx="200025" cy="104139"/>
          </a:xfrm>
          <a:custGeom>
            <a:avLst/>
            <a:gdLst/>
            <a:ahLst/>
            <a:cxnLst/>
            <a:rect l="l" t="t" r="r" b="b"/>
            <a:pathLst>
              <a:path w="200025" h="104139">
                <a:moveTo>
                  <a:pt x="174244" y="51815"/>
                </a:moveTo>
                <a:lnTo>
                  <a:pt x="108204" y="12191"/>
                </a:lnTo>
                <a:lnTo>
                  <a:pt x="105155" y="10667"/>
                </a:lnTo>
                <a:lnTo>
                  <a:pt x="103632" y="7619"/>
                </a:lnTo>
                <a:lnTo>
                  <a:pt x="105155" y="4571"/>
                </a:lnTo>
                <a:lnTo>
                  <a:pt x="108204" y="1523"/>
                </a:lnTo>
                <a:lnTo>
                  <a:pt x="111252" y="0"/>
                </a:lnTo>
                <a:lnTo>
                  <a:pt x="114300" y="1523"/>
                </a:lnTo>
                <a:lnTo>
                  <a:pt x="189299" y="45719"/>
                </a:lnTo>
                <a:lnTo>
                  <a:pt x="184404" y="45719"/>
                </a:lnTo>
                <a:lnTo>
                  <a:pt x="174244" y="51815"/>
                </a:lnTo>
                <a:close/>
              </a:path>
              <a:path w="200025" h="104139">
                <a:moveTo>
                  <a:pt x="164084" y="57911"/>
                </a:moveTo>
                <a:lnTo>
                  <a:pt x="0" y="57911"/>
                </a:lnTo>
                <a:lnTo>
                  <a:pt x="0" y="45719"/>
                </a:lnTo>
                <a:lnTo>
                  <a:pt x="164084" y="45719"/>
                </a:lnTo>
                <a:lnTo>
                  <a:pt x="174244" y="51815"/>
                </a:lnTo>
                <a:lnTo>
                  <a:pt x="164084" y="57911"/>
                </a:lnTo>
                <a:close/>
              </a:path>
              <a:path w="200025" h="104139">
                <a:moveTo>
                  <a:pt x="184404" y="57911"/>
                </a:moveTo>
                <a:lnTo>
                  <a:pt x="174244" y="51815"/>
                </a:lnTo>
                <a:lnTo>
                  <a:pt x="184404" y="45719"/>
                </a:lnTo>
                <a:lnTo>
                  <a:pt x="184404" y="57911"/>
                </a:lnTo>
                <a:close/>
              </a:path>
              <a:path w="200025" h="104139">
                <a:moveTo>
                  <a:pt x="187452" y="57911"/>
                </a:moveTo>
                <a:lnTo>
                  <a:pt x="184404" y="57911"/>
                </a:lnTo>
                <a:lnTo>
                  <a:pt x="184404" y="45719"/>
                </a:lnTo>
                <a:lnTo>
                  <a:pt x="187452" y="45719"/>
                </a:lnTo>
                <a:lnTo>
                  <a:pt x="187452" y="57911"/>
                </a:lnTo>
                <a:close/>
              </a:path>
              <a:path w="200025" h="104139">
                <a:moveTo>
                  <a:pt x="189299" y="57911"/>
                </a:moveTo>
                <a:lnTo>
                  <a:pt x="187452" y="57911"/>
                </a:lnTo>
                <a:lnTo>
                  <a:pt x="187452" y="45719"/>
                </a:lnTo>
                <a:lnTo>
                  <a:pt x="189299" y="45719"/>
                </a:lnTo>
                <a:lnTo>
                  <a:pt x="199643" y="51815"/>
                </a:lnTo>
                <a:lnTo>
                  <a:pt x="189299" y="57911"/>
                </a:lnTo>
                <a:close/>
              </a:path>
              <a:path w="200025" h="104139">
                <a:moveTo>
                  <a:pt x="111252" y="103631"/>
                </a:moveTo>
                <a:lnTo>
                  <a:pt x="108204" y="102107"/>
                </a:lnTo>
                <a:lnTo>
                  <a:pt x="105155" y="99059"/>
                </a:lnTo>
                <a:lnTo>
                  <a:pt x="103632" y="96011"/>
                </a:lnTo>
                <a:lnTo>
                  <a:pt x="105155" y="92963"/>
                </a:lnTo>
                <a:lnTo>
                  <a:pt x="108204" y="91439"/>
                </a:lnTo>
                <a:lnTo>
                  <a:pt x="174244" y="51815"/>
                </a:lnTo>
                <a:lnTo>
                  <a:pt x="184404" y="57911"/>
                </a:lnTo>
                <a:lnTo>
                  <a:pt x="189299" y="57911"/>
                </a:lnTo>
                <a:lnTo>
                  <a:pt x="114300" y="102107"/>
                </a:lnTo>
                <a:lnTo>
                  <a:pt x="11125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45051" y="5926835"/>
            <a:ext cx="215265" cy="104139"/>
          </a:xfrm>
          <a:custGeom>
            <a:avLst/>
            <a:gdLst/>
            <a:ahLst/>
            <a:cxnLst/>
            <a:rect l="l" t="t" r="r" b="b"/>
            <a:pathLst>
              <a:path w="215264" h="104139">
                <a:moveTo>
                  <a:pt x="88391" y="103631"/>
                </a:moveTo>
                <a:lnTo>
                  <a:pt x="85343" y="102107"/>
                </a:lnTo>
                <a:lnTo>
                  <a:pt x="0" y="51815"/>
                </a:lnTo>
                <a:lnTo>
                  <a:pt x="85343" y="1523"/>
                </a:lnTo>
                <a:lnTo>
                  <a:pt x="88391" y="0"/>
                </a:lnTo>
                <a:lnTo>
                  <a:pt x="92963" y="1523"/>
                </a:lnTo>
                <a:lnTo>
                  <a:pt x="96011" y="7619"/>
                </a:lnTo>
                <a:lnTo>
                  <a:pt x="96011" y="10667"/>
                </a:lnTo>
                <a:lnTo>
                  <a:pt x="92963" y="12191"/>
                </a:lnTo>
                <a:lnTo>
                  <a:pt x="37083" y="45719"/>
                </a:lnTo>
                <a:lnTo>
                  <a:pt x="13715" y="45719"/>
                </a:lnTo>
                <a:lnTo>
                  <a:pt x="13715" y="57911"/>
                </a:lnTo>
                <a:lnTo>
                  <a:pt x="37083" y="57911"/>
                </a:lnTo>
                <a:lnTo>
                  <a:pt x="92963" y="91439"/>
                </a:lnTo>
                <a:lnTo>
                  <a:pt x="96011" y="92963"/>
                </a:lnTo>
                <a:lnTo>
                  <a:pt x="96011" y="96011"/>
                </a:lnTo>
                <a:lnTo>
                  <a:pt x="92963" y="102107"/>
                </a:lnTo>
                <a:lnTo>
                  <a:pt x="88391" y="103631"/>
                </a:lnTo>
                <a:close/>
              </a:path>
              <a:path w="215264" h="104139">
                <a:moveTo>
                  <a:pt x="16763" y="57911"/>
                </a:moveTo>
                <a:lnTo>
                  <a:pt x="13715" y="57911"/>
                </a:lnTo>
                <a:lnTo>
                  <a:pt x="13715" y="45719"/>
                </a:lnTo>
                <a:lnTo>
                  <a:pt x="16763" y="45719"/>
                </a:lnTo>
                <a:lnTo>
                  <a:pt x="16763" y="57911"/>
                </a:lnTo>
                <a:close/>
              </a:path>
              <a:path w="215264" h="104139">
                <a:moveTo>
                  <a:pt x="16763" y="57911"/>
                </a:moveTo>
                <a:lnTo>
                  <a:pt x="16763" y="45719"/>
                </a:lnTo>
                <a:lnTo>
                  <a:pt x="26923" y="51815"/>
                </a:lnTo>
                <a:lnTo>
                  <a:pt x="16763" y="57911"/>
                </a:lnTo>
                <a:close/>
              </a:path>
              <a:path w="215264" h="104139">
                <a:moveTo>
                  <a:pt x="26923" y="51815"/>
                </a:moveTo>
                <a:lnTo>
                  <a:pt x="16763" y="45719"/>
                </a:lnTo>
                <a:lnTo>
                  <a:pt x="37083" y="45719"/>
                </a:lnTo>
                <a:lnTo>
                  <a:pt x="26923" y="51815"/>
                </a:lnTo>
                <a:close/>
              </a:path>
              <a:path w="215264" h="104139">
                <a:moveTo>
                  <a:pt x="214883" y="57911"/>
                </a:moveTo>
                <a:lnTo>
                  <a:pt x="37083" y="57911"/>
                </a:lnTo>
                <a:lnTo>
                  <a:pt x="26923" y="51815"/>
                </a:lnTo>
                <a:lnTo>
                  <a:pt x="37083" y="45719"/>
                </a:lnTo>
                <a:lnTo>
                  <a:pt x="214883" y="45719"/>
                </a:lnTo>
                <a:lnTo>
                  <a:pt x="214883" y="57911"/>
                </a:lnTo>
                <a:close/>
              </a:path>
              <a:path w="215264" h="104139">
                <a:moveTo>
                  <a:pt x="37083" y="57911"/>
                </a:moveTo>
                <a:lnTo>
                  <a:pt x="16763" y="57911"/>
                </a:lnTo>
                <a:lnTo>
                  <a:pt x="26923" y="51815"/>
                </a:lnTo>
                <a:lnTo>
                  <a:pt x="3708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53611" y="5978652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62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46753" y="5798820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32508" y="666226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18" y="0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27576" y="6662261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 h="0">
                <a:moveTo>
                  <a:pt x="0" y="0"/>
                </a:moveTo>
                <a:lnTo>
                  <a:pt x="235553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08580" y="6662261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173" y="0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84652" y="666226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18" y="0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64735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1476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38216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24955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491795" y="6369268"/>
            <a:ext cx="9652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14876" y="6381153"/>
            <a:ext cx="233679" cy="593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>
              <a:lnSpc>
                <a:spcPts val="1920"/>
              </a:lnSpc>
            </a:pP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665" i="1">
                <a:latin typeface="Times New Roman"/>
                <a:cs typeface="Times New Roman"/>
              </a:rPr>
              <a:t></a:t>
            </a:r>
            <a:r>
              <a:rPr dirty="0" baseline="-25000" sz="1500" spc="-7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33620" y="6379206"/>
            <a:ext cx="239395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700" spc="-110">
                <a:latin typeface="Times New Roman"/>
                <a:cs typeface="Times New Roman"/>
              </a:rPr>
              <a:t>2</a:t>
            </a: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350" i="1">
                <a:latin typeface="Times New Roman"/>
                <a:cs typeface="Times New Roman"/>
              </a:rPr>
              <a:t></a:t>
            </a:r>
            <a:r>
              <a:rPr dirty="0" baseline="-25000" sz="1500" spc="-525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02071" y="6379206"/>
            <a:ext cx="233679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700" spc="-160">
                <a:latin typeface="Times New Roman"/>
                <a:cs typeface="Times New Roman"/>
              </a:rPr>
              <a:t>3</a:t>
            </a: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265"/>
              </a:spcBef>
            </a:pPr>
            <a:r>
              <a:rPr dirty="0" sz="1800" spc="-675" i="1">
                <a:latin typeface="Times New Roman"/>
                <a:cs typeface="Times New Roman"/>
              </a:rPr>
              <a:t></a:t>
            </a:r>
            <a:r>
              <a:rPr dirty="0" baseline="-25000" sz="1500" spc="-7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85764" y="6379206"/>
            <a:ext cx="239395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700" spc="-110">
                <a:latin typeface="Times New Roman"/>
                <a:cs typeface="Times New Roman"/>
              </a:rPr>
              <a:t>4</a:t>
            </a: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350" i="1">
                <a:latin typeface="Times New Roman"/>
                <a:cs typeface="Times New Roman"/>
              </a:rPr>
              <a:t></a:t>
            </a:r>
            <a:r>
              <a:rPr dirty="0" baseline="-25000" sz="1500" spc="-525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49467" y="6411415"/>
            <a:ext cx="1397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4836" y="1397508"/>
          <a:ext cx="7891780" cy="329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43"/>
                <a:gridCol w="3601211"/>
                <a:gridCol w="3119628"/>
              </a:tblGrid>
              <a:tr h="547116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符号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特点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表示的物理量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8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3809" sz="2100" spc="-120">
                          <a:latin typeface="Times New Roman"/>
                          <a:cs typeface="Times New Roman"/>
                        </a:rPr>
                        <a:t>B</a:t>
                      </a:r>
                      <a:endParaRPr baseline="-23809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变量小写，下标大写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043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总瞬时值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400" spc="-1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5793" sz="2100" spc="-254">
                          <a:latin typeface="Times New Roman"/>
                          <a:cs typeface="Times New Roman"/>
                        </a:rPr>
                        <a:t>B</a:t>
                      </a:r>
                      <a:endParaRPr baseline="-25793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变量大写，下标大写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直流分量（平均值）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8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3809" sz="2100" spc="-120">
                          <a:latin typeface="Times New Roman"/>
                          <a:cs typeface="Times New Roman"/>
                        </a:rPr>
                        <a:t>b</a:t>
                      </a:r>
                      <a:endParaRPr baseline="-23809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变量小写，下标小写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交流分量瞬时值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7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3809" sz="2100" spc="-262">
                          <a:latin typeface="Times New Roman"/>
                          <a:cs typeface="Times New Roman"/>
                        </a:rPr>
                        <a:t>b</a:t>
                      </a:r>
                      <a:endParaRPr baseline="-23809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变量大写，下标小写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98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交流有效值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/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540" rIns="0" bIns="0" rtlCol="0" vert="horz">
            <a:spAutoFit/>
          </a:bodyPr>
          <a:lstStyle/>
          <a:p>
            <a:pPr marL="79375">
              <a:lnSpc>
                <a:spcPct val="100000"/>
              </a:lnSpc>
            </a:pPr>
            <a:r>
              <a:rPr dirty="0" sz="3200" spc="10"/>
              <a:t>1.6</a:t>
            </a:r>
            <a:r>
              <a:rPr dirty="0" sz="3200" spc="-70"/>
              <a:t> </a:t>
            </a:r>
            <a:r>
              <a:rPr dirty="0" sz="3200" spc="10"/>
              <a:t>基本电路参数的表达形式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781044" y="5190744"/>
            <a:ext cx="127000" cy="1562100"/>
          </a:xfrm>
          <a:custGeom>
            <a:avLst/>
            <a:gdLst/>
            <a:ahLst/>
            <a:cxnLst/>
            <a:rect l="l" t="t" r="r" b="b"/>
            <a:pathLst>
              <a:path w="127000" h="1562100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6387" y="76200"/>
                </a:lnTo>
                <a:lnTo>
                  <a:pt x="56387" y="82368"/>
                </a:lnTo>
                <a:lnTo>
                  <a:pt x="0" y="128016"/>
                </a:lnTo>
                <a:close/>
              </a:path>
              <a:path w="127000" h="1562100">
                <a:moveTo>
                  <a:pt x="56387" y="82368"/>
                </a:moveTo>
                <a:lnTo>
                  <a:pt x="56387" y="76200"/>
                </a:lnTo>
                <a:lnTo>
                  <a:pt x="64007" y="76200"/>
                </a:lnTo>
                <a:lnTo>
                  <a:pt x="56387" y="82368"/>
                </a:lnTo>
                <a:close/>
              </a:path>
              <a:path w="127000" h="1562100">
                <a:moveTo>
                  <a:pt x="71627" y="1562100"/>
                </a:moveTo>
                <a:lnTo>
                  <a:pt x="56387" y="1562100"/>
                </a:lnTo>
                <a:lnTo>
                  <a:pt x="56387" y="82368"/>
                </a:lnTo>
                <a:lnTo>
                  <a:pt x="64007" y="76200"/>
                </a:lnTo>
                <a:lnTo>
                  <a:pt x="71627" y="82519"/>
                </a:lnTo>
                <a:lnTo>
                  <a:pt x="71627" y="1562100"/>
                </a:lnTo>
                <a:close/>
              </a:path>
              <a:path w="127000" h="1562100">
                <a:moveTo>
                  <a:pt x="71627" y="82519"/>
                </a:moveTo>
                <a:lnTo>
                  <a:pt x="64007" y="76200"/>
                </a:lnTo>
                <a:lnTo>
                  <a:pt x="71627" y="76200"/>
                </a:lnTo>
                <a:lnTo>
                  <a:pt x="71627" y="82519"/>
                </a:lnTo>
                <a:close/>
              </a:path>
              <a:path w="127000" h="1562100">
                <a:moveTo>
                  <a:pt x="126491" y="128016"/>
                </a:moveTo>
                <a:lnTo>
                  <a:pt x="71627" y="82519"/>
                </a:lnTo>
                <a:lnTo>
                  <a:pt x="71627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8915" y="6288024"/>
            <a:ext cx="3040380" cy="128270"/>
          </a:xfrm>
          <a:custGeom>
            <a:avLst/>
            <a:gdLst/>
            <a:ahLst/>
            <a:cxnLst/>
            <a:rect l="l" t="t" r="r" b="b"/>
            <a:pathLst>
              <a:path w="3040379" h="128270">
                <a:moveTo>
                  <a:pt x="2964180" y="64007"/>
                </a:moveTo>
                <a:lnTo>
                  <a:pt x="2913888" y="0"/>
                </a:lnTo>
                <a:lnTo>
                  <a:pt x="3025321" y="56387"/>
                </a:lnTo>
                <a:lnTo>
                  <a:pt x="2964180" y="56387"/>
                </a:lnTo>
                <a:lnTo>
                  <a:pt x="2964180" y="64007"/>
                </a:lnTo>
                <a:close/>
              </a:path>
              <a:path w="3040379" h="128270">
                <a:moveTo>
                  <a:pt x="2958192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2958192" y="56387"/>
                </a:lnTo>
                <a:lnTo>
                  <a:pt x="2964180" y="64007"/>
                </a:lnTo>
                <a:lnTo>
                  <a:pt x="2958192" y="71627"/>
                </a:lnTo>
                <a:close/>
              </a:path>
              <a:path w="3040379" h="128270">
                <a:moveTo>
                  <a:pt x="3025321" y="71627"/>
                </a:moveTo>
                <a:lnTo>
                  <a:pt x="2964180" y="71627"/>
                </a:lnTo>
                <a:lnTo>
                  <a:pt x="2964180" y="56387"/>
                </a:lnTo>
                <a:lnTo>
                  <a:pt x="3025321" y="56387"/>
                </a:lnTo>
                <a:lnTo>
                  <a:pt x="3040380" y="64007"/>
                </a:lnTo>
                <a:lnTo>
                  <a:pt x="3025321" y="71627"/>
                </a:lnTo>
                <a:close/>
              </a:path>
              <a:path w="3040379" h="128270">
                <a:moveTo>
                  <a:pt x="2913888" y="128015"/>
                </a:moveTo>
                <a:lnTo>
                  <a:pt x="2964180" y="64007"/>
                </a:lnTo>
                <a:lnTo>
                  <a:pt x="2964180" y="71627"/>
                </a:lnTo>
                <a:lnTo>
                  <a:pt x="3025321" y="71627"/>
                </a:lnTo>
                <a:lnTo>
                  <a:pt x="2913888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32859" y="5358384"/>
            <a:ext cx="2298700" cy="915669"/>
          </a:xfrm>
          <a:custGeom>
            <a:avLst/>
            <a:gdLst/>
            <a:ahLst/>
            <a:cxnLst/>
            <a:rect l="l" t="t" r="r" b="b"/>
            <a:pathLst>
              <a:path w="2298700" h="915670">
                <a:moveTo>
                  <a:pt x="12191" y="255269"/>
                </a:moveTo>
                <a:lnTo>
                  <a:pt x="7620" y="254317"/>
                </a:lnTo>
                <a:lnTo>
                  <a:pt x="1524" y="251460"/>
                </a:lnTo>
                <a:lnTo>
                  <a:pt x="0" y="242887"/>
                </a:lnTo>
                <a:lnTo>
                  <a:pt x="1524" y="239077"/>
                </a:lnTo>
                <a:lnTo>
                  <a:pt x="42672" y="156210"/>
                </a:lnTo>
                <a:lnTo>
                  <a:pt x="50291" y="144780"/>
                </a:lnTo>
                <a:lnTo>
                  <a:pt x="56388" y="132397"/>
                </a:lnTo>
                <a:lnTo>
                  <a:pt x="70104" y="109537"/>
                </a:lnTo>
                <a:lnTo>
                  <a:pt x="83820" y="87630"/>
                </a:lnTo>
                <a:lnTo>
                  <a:pt x="91440" y="79057"/>
                </a:lnTo>
                <a:lnTo>
                  <a:pt x="97536" y="69532"/>
                </a:lnTo>
                <a:lnTo>
                  <a:pt x="112775" y="52387"/>
                </a:lnTo>
                <a:lnTo>
                  <a:pt x="126491" y="38100"/>
                </a:lnTo>
                <a:lnTo>
                  <a:pt x="134112" y="31432"/>
                </a:lnTo>
                <a:lnTo>
                  <a:pt x="140208" y="25717"/>
                </a:lnTo>
                <a:lnTo>
                  <a:pt x="147828" y="20955"/>
                </a:lnTo>
                <a:lnTo>
                  <a:pt x="155448" y="14287"/>
                </a:lnTo>
                <a:lnTo>
                  <a:pt x="163067" y="11430"/>
                </a:lnTo>
                <a:lnTo>
                  <a:pt x="170688" y="6667"/>
                </a:lnTo>
                <a:lnTo>
                  <a:pt x="178308" y="3810"/>
                </a:lnTo>
                <a:lnTo>
                  <a:pt x="193548" y="952"/>
                </a:lnTo>
                <a:lnTo>
                  <a:pt x="201167" y="952"/>
                </a:lnTo>
                <a:lnTo>
                  <a:pt x="208788" y="0"/>
                </a:lnTo>
                <a:lnTo>
                  <a:pt x="231648" y="3810"/>
                </a:lnTo>
                <a:lnTo>
                  <a:pt x="246888" y="10477"/>
                </a:lnTo>
                <a:lnTo>
                  <a:pt x="268115" y="22860"/>
                </a:lnTo>
                <a:lnTo>
                  <a:pt x="196596" y="22860"/>
                </a:lnTo>
                <a:lnTo>
                  <a:pt x="192024" y="23812"/>
                </a:lnTo>
                <a:lnTo>
                  <a:pt x="185928" y="25717"/>
                </a:lnTo>
                <a:lnTo>
                  <a:pt x="179832" y="28575"/>
                </a:lnTo>
                <a:lnTo>
                  <a:pt x="173736" y="30480"/>
                </a:lnTo>
                <a:lnTo>
                  <a:pt x="155448" y="41910"/>
                </a:lnTo>
                <a:lnTo>
                  <a:pt x="147828" y="48577"/>
                </a:lnTo>
                <a:lnTo>
                  <a:pt x="141732" y="52387"/>
                </a:lnTo>
                <a:lnTo>
                  <a:pt x="129540" y="66675"/>
                </a:lnTo>
                <a:lnTo>
                  <a:pt x="121920" y="74294"/>
                </a:lnTo>
                <a:lnTo>
                  <a:pt x="115824" y="82867"/>
                </a:lnTo>
                <a:lnTo>
                  <a:pt x="102108" y="100012"/>
                </a:lnTo>
                <a:lnTo>
                  <a:pt x="89916" y="120967"/>
                </a:lnTo>
                <a:lnTo>
                  <a:pt x="76200" y="142875"/>
                </a:lnTo>
                <a:lnTo>
                  <a:pt x="48767" y="193357"/>
                </a:lnTo>
                <a:lnTo>
                  <a:pt x="21336" y="247650"/>
                </a:lnTo>
                <a:lnTo>
                  <a:pt x="19812" y="254317"/>
                </a:lnTo>
                <a:lnTo>
                  <a:pt x="12191" y="255269"/>
                </a:lnTo>
                <a:close/>
              </a:path>
              <a:path w="2298700" h="915670">
                <a:moveTo>
                  <a:pt x="835152" y="892492"/>
                </a:moveTo>
                <a:lnTo>
                  <a:pt x="778764" y="892492"/>
                </a:lnTo>
                <a:lnTo>
                  <a:pt x="784859" y="890587"/>
                </a:lnTo>
                <a:lnTo>
                  <a:pt x="790956" y="890587"/>
                </a:lnTo>
                <a:lnTo>
                  <a:pt x="795528" y="889635"/>
                </a:lnTo>
                <a:lnTo>
                  <a:pt x="813816" y="880110"/>
                </a:lnTo>
                <a:lnTo>
                  <a:pt x="826008" y="871537"/>
                </a:lnTo>
                <a:lnTo>
                  <a:pt x="833628" y="866775"/>
                </a:lnTo>
                <a:lnTo>
                  <a:pt x="845820" y="854392"/>
                </a:lnTo>
                <a:lnTo>
                  <a:pt x="859536" y="839152"/>
                </a:lnTo>
                <a:lnTo>
                  <a:pt x="871728" y="822960"/>
                </a:lnTo>
                <a:lnTo>
                  <a:pt x="877824" y="813435"/>
                </a:lnTo>
                <a:lnTo>
                  <a:pt x="885443" y="802957"/>
                </a:lnTo>
                <a:lnTo>
                  <a:pt x="899159" y="781050"/>
                </a:lnTo>
                <a:lnTo>
                  <a:pt x="911351" y="758189"/>
                </a:lnTo>
                <a:lnTo>
                  <a:pt x="925067" y="734377"/>
                </a:lnTo>
                <a:lnTo>
                  <a:pt x="938783" y="708660"/>
                </a:lnTo>
                <a:lnTo>
                  <a:pt x="966216" y="650557"/>
                </a:lnTo>
                <a:lnTo>
                  <a:pt x="978408" y="620077"/>
                </a:lnTo>
                <a:lnTo>
                  <a:pt x="992124" y="589597"/>
                </a:lnTo>
                <a:lnTo>
                  <a:pt x="1005840" y="556260"/>
                </a:lnTo>
                <a:lnTo>
                  <a:pt x="1033272" y="490537"/>
                </a:lnTo>
                <a:lnTo>
                  <a:pt x="1074420" y="389572"/>
                </a:lnTo>
                <a:lnTo>
                  <a:pt x="1129284" y="261937"/>
                </a:lnTo>
                <a:lnTo>
                  <a:pt x="1141475" y="232410"/>
                </a:lnTo>
                <a:lnTo>
                  <a:pt x="1155191" y="203835"/>
                </a:lnTo>
                <a:lnTo>
                  <a:pt x="1168908" y="176212"/>
                </a:lnTo>
                <a:lnTo>
                  <a:pt x="1182624" y="150494"/>
                </a:lnTo>
                <a:lnTo>
                  <a:pt x="1190243" y="138112"/>
                </a:lnTo>
                <a:lnTo>
                  <a:pt x="1196340" y="125730"/>
                </a:lnTo>
                <a:lnTo>
                  <a:pt x="1223772" y="82867"/>
                </a:lnTo>
                <a:lnTo>
                  <a:pt x="1239011" y="64769"/>
                </a:lnTo>
                <a:lnTo>
                  <a:pt x="1245108" y="57150"/>
                </a:lnTo>
                <a:lnTo>
                  <a:pt x="1252727" y="48577"/>
                </a:lnTo>
                <a:lnTo>
                  <a:pt x="1266443" y="34289"/>
                </a:lnTo>
                <a:lnTo>
                  <a:pt x="1281684" y="22860"/>
                </a:lnTo>
                <a:lnTo>
                  <a:pt x="1287779" y="18097"/>
                </a:lnTo>
                <a:lnTo>
                  <a:pt x="1295400" y="13335"/>
                </a:lnTo>
                <a:lnTo>
                  <a:pt x="1303020" y="10477"/>
                </a:lnTo>
                <a:lnTo>
                  <a:pt x="1310640" y="5714"/>
                </a:lnTo>
                <a:lnTo>
                  <a:pt x="1341120" y="0"/>
                </a:lnTo>
                <a:lnTo>
                  <a:pt x="1350263" y="952"/>
                </a:lnTo>
                <a:lnTo>
                  <a:pt x="1357884" y="952"/>
                </a:lnTo>
                <a:lnTo>
                  <a:pt x="1365504" y="2857"/>
                </a:lnTo>
                <a:lnTo>
                  <a:pt x="1388363" y="11430"/>
                </a:lnTo>
                <a:lnTo>
                  <a:pt x="1403604" y="20955"/>
                </a:lnTo>
                <a:lnTo>
                  <a:pt x="1405636" y="22860"/>
                </a:lnTo>
                <a:lnTo>
                  <a:pt x="1336547" y="22860"/>
                </a:lnTo>
                <a:lnTo>
                  <a:pt x="1331975" y="23812"/>
                </a:lnTo>
                <a:lnTo>
                  <a:pt x="1313688" y="28575"/>
                </a:lnTo>
                <a:lnTo>
                  <a:pt x="1307591" y="33337"/>
                </a:lnTo>
                <a:lnTo>
                  <a:pt x="1301495" y="36194"/>
                </a:lnTo>
                <a:lnTo>
                  <a:pt x="1295400" y="40957"/>
                </a:lnTo>
                <a:lnTo>
                  <a:pt x="1287779" y="44767"/>
                </a:lnTo>
                <a:lnTo>
                  <a:pt x="1269491" y="63817"/>
                </a:lnTo>
                <a:lnTo>
                  <a:pt x="1263395" y="71437"/>
                </a:lnTo>
                <a:lnTo>
                  <a:pt x="1255775" y="79057"/>
                </a:lnTo>
                <a:lnTo>
                  <a:pt x="1243584" y="97155"/>
                </a:lnTo>
                <a:lnTo>
                  <a:pt x="1229868" y="117157"/>
                </a:lnTo>
                <a:lnTo>
                  <a:pt x="1216152" y="138112"/>
                </a:lnTo>
                <a:lnTo>
                  <a:pt x="1210056" y="148589"/>
                </a:lnTo>
                <a:lnTo>
                  <a:pt x="1202436" y="160972"/>
                </a:lnTo>
                <a:lnTo>
                  <a:pt x="1188720" y="186689"/>
                </a:lnTo>
                <a:lnTo>
                  <a:pt x="1176527" y="213360"/>
                </a:lnTo>
                <a:lnTo>
                  <a:pt x="1149095" y="270510"/>
                </a:lnTo>
                <a:lnTo>
                  <a:pt x="1135379" y="300989"/>
                </a:lnTo>
                <a:lnTo>
                  <a:pt x="1107947" y="365760"/>
                </a:lnTo>
                <a:lnTo>
                  <a:pt x="1080516" y="432435"/>
                </a:lnTo>
                <a:lnTo>
                  <a:pt x="1068324" y="465772"/>
                </a:lnTo>
                <a:lnTo>
                  <a:pt x="1054608" y="499110"/>
                </a:lnTo>
                <a:lnTo>
                  <a:pt x="1027175" y="564832"/>
                </a:lnTo>
                <a:lnTo>
                  <a:pt x="999743" y="628650"/>
                </a:lnTo>
                <a:lnTo>
                  <a:pt x="958596" y="717232"/>
                </a:lnTo>
                <a:lnTo>
                  <a:pt x="917448" y="793432"/>
                </a:lnTo>
                <a:lnTo>
                  <a:pt x="896112" y="825817"/>
                </a:lnTo>
                <a:lnTo>
                  <a:pt x="890016" y="836294"/>
                </a:lnTo>
                <a:lnTo>
                  <a:pt x="874775" y="852487"/>
                </a:lnTo>
                <a:lnTo>
                  <a:pt x="854964" y="877252"/>
                </a:lnTo>
                <a:lnTo>
                  <a:pt x="839724" y="889635"/>
                </a:lnTo>
                <a:lnTo>
                  <a:pt x="835152" y="892492"/>
                </a:lnTo>
                <a:close/>
              </a:path>
              <a:path w="2298700" h="915670">
                <a:moveTo>
                  <a:pt x="778764" y="915352"/>
                </a:moveTo>
                <a:lnTo>
                  <a:pt x="771143" y="915352"/>
                </a:lnTo>
                <a:lnTo>
                  <a:pt x="748283" y="910589"/>
                </a:lnTo>
                <a:lnTo>
                  <a:pt x="733043" y="904875"/>
                </a:lnTo>
                <a:lnTo>
                  <a:pt x="710183" y="890587"/>
                </a:lnTo>
                <a:lnTo>
                  <a:pt x="704088" y="884872"/>
                </a:lnTo>
                <a:lnTo>
                  <a:pt x="696467" y="879157"/>
                </a:lnTo>
                <a:lnTo>
                  <a:pt x="688848" y="871537"/>
                </a:lnTo>
                <a:lnTo>
                  <a:pt x="669036" y="846772"/>
                </a:lnTo>
                <a:lnTo>
                  <a:pt x="653796" y="828675"/>
                </a:lnTo>
                <a:lnTo>
                  <a:pt x="647700" y="819150"/>
                </a:lnTo>
                <a:lnTo>
                  <a:pt x="640080" y="808672"/>
                </a:lnTo>
                <a:lnTo>
                  <a:pt x="626364" y="785812"/>
                </a:lnTo>
                <a:lnTo>
                  <a:pt x="585216" y="708660"/>
                </a:lnTo>
                <a:lnTo>
                  <a:pt x="544067" y="618172"/>
                </a:lnTo>
                <a:lnTo>
                  <a:pt x="531875" y="585787"/>
                </a:lnTo>
                <a:lnTo>
                  <a:pt x="518159" y="554355"/>
                </a:lnTo>
                <a:lnTo>
                  <a:pt x="490728" y="487680"/>
                </a:lnTo>
                <a:lnTo>
                  <a:pt x="477012" y="455294"/>
                </a:lnTo>
                <a:lnTo>
                  <a:pt x="463296" y="420052"/>
                </a:lnTo>
                <a:lnTo>
                  <a:pt x="449580" y="387667"/>
                </a:lnTo>
                <a:lnTo>
                  <a:pt x="435864" y="354330"/>
                </a:lnTo>
                <a:lnTo>
                  <a:pt x="422148" y="322897"/>
                </a:lnTo>
                <a:lnTo>
                  <a:pt x="408432" y="292417"/>
                </a:lnTo>
                <a:lnTo>
                  <a:pt x="396240" y="261937"/>
                </a:lnTo>
                <a:lnTo>
                  <a:pt x="382524" y="232410"/>
                </a:lnTo>
                <a:lnTo>
                  <a:pt x="355091" y="178117"/>
                </a:lnTo>
                <a:lnTo>
                  <a:pt x="341375" y="153352"/>
                </a:lnTo>
                <a:lnTo>
                  <a:pt x="335280" y="140969"/>
                </a:lnTo>
                <a:lnTo>
                  <a:pt x="327659" y="130492"/>
                </a:lnTo>
                <a:lnTo>
                  <a:pt x="315467" y="109537"/>
                </a:lnTo>
                <a:lnTo>
                  <a:pt x="301751" y="90487"/>
                </a:lnTo>
                <a:lnTo>
                  <a:pt x="295656" y="81914"/>
                </a:lnTo>
                <a:lnTo>
                  <a:pt x="288036" y="74294"/>
                </a:lnTo>
                <a:lnTo>
                  <a:pt x="281940" y="66675"/>
                </a:lnTo>
                <a:lnTo>
                  <a:pt x="263651" y="48577"/>
                </a:lnTo>
                <a:lnTo>
                  <a:pt x="256032" y="41910"/>
                </a:lnTo>
                <a:lnTo>
                  <a:pt x="237743" y="30480"/>
                </a:lnTo>
                <a:lnTo>
                  <a:pt x="231648" y="28575"/>
                </a:lnTo>
                <a:lnTo>
                  <a:pt x="227075" y="25717"/>
                </a:lnTo>
                <a:lnTo>
                  <a:pt x="214883" y="22860"/>
                </a:lnTo>
                <a:lnTo>
                  <a:pt x="268115" y="22860"/>
                </a:lnTo>
                <a:lnTo>
                  <a:pt x="269748" y="23812"/>
                </a:lnTo>
                <a:lnTo>
                  <a:pt x="277367" y="30480"/>
                </a:lnTo>
                <a:lnTo>
                  <a:pt x="298704" y="51435"/>
                </a:lnTo>
                <a:lnTo>
                  <a:pt x="304800" y="59055"/>
                </a:lnTo>
                <a:lnTo>
                  <a:pt x="320040" y="77152"/>
                </a:lnTo>
                <a:lnTo>
                  <a:pt x="333756" y="97155"/>
                </a:lnTo>
                <a:lnTo>
                  <a:pt x="347472" y="118110"/>
                </a:lnTo>
                <a:lnTo>
                  <a:pt x="353567" y="130492"/>
                </a:lnTo>
                <a:lnTo>
                  <a:pt x="361188" y="142875"/>
                </a:lnTo>
                <a:lnTo>
                  <a:pt x="402336" y="221932"/>
                </a:lnTo>
                <a:lnTo>
                  <a:pt x="429767" y="282892"/>
                </a:lnTo>
                <a:lnTo>
                  <a:pt x="470916" y="379094"/>
                </a:lnTo>
                <a:lnTo>
                  <a:pt x="483108" y="412432"/>
                </a:lnTo>
                <a:lnTo>
                  <a:pt x="510540" y="480060"/>
                </a:lnTo>
                <a:lnTo>
                  <a:pt x="537972" y="544830"/>
                </a:lnTo>
                <a:lnTo>
                  <a:pt x="551688" y="578167"/>
                </a:lnTo>
                <a:lnTo>
                  <a:pt x="592836" y="670560"/>
                </a:lnTo>
                <a:lnTo>
                  <a:pt x="605028" y="699135"/>
                </a:lnTo>
                <a:lnTo>
                  <a:pt x="632459" y="750569"/>
                </a:lnTo>
                <a:lnTo>
                  <a:pt x="646175" y="775335"/>
                </a:lnTo>
                <a:lnTo>
                  <a:pt x="659891" y="796289"/>
                </a:lnTo>
                <a:lnTo>
                  <a:pt x="665988" y="806767"/>
                </a:lnTo>
                <a:lnTo>
                  <a:pt x="699516" y="849630"/>
                </a:lnTo>
                <a:lnTo>
                  <a:pt x="725424" y="872489"/>
                </a:lnTo>
                <a:lnTo>
                  <a:pt x="737616" y="882014"/>
                </a:lnTo>
                <a:lnTo>
                  <a:pt x="749808" y="887730"/>
                </a:lnTo>
                <a:lnTo>
                  <a:pt x="762000" y="890587"/>
                </a:lnTo>
                <a:lnTo>
                  <a:pt x="766572" y="892492"/>
                </a:lnTo>
                <a:lnTo>
                  <a:pt x="835152" y="892492"/>
                </a:lnTo>
                <a:lnTo>
                  <a:pt x="832104" y="894397"/>
                </a:lnTo>
                <a:lnTo>
                  <a:pt x="824483" y="900112"/>
                </a:lnTo>
                <a:lnTo>
                  <a:pt x="816864" y="902969"/>
                </a:lnTo>
                <a:lnTo>
                  <a:pt x="810767" y="907732"/>
                </a:lnTo>
                <a:lnTo>
                  <a:pt x="803148" y="910589"/>
                </a:lnTo>
                <a:lnTo>
                  <a:pt x="794004" y="912494"/>
                </a:lnTo>
                <a:lnTo>
                  <a:pt x="778764" y="915352"/>
                </a:lnTo>
                <a:close/>
              </a:path>
              <a:path w="2298700" h="915670">
                <a:moveTo>
                  <a:pt x="1927859" y="914400"/>
                </a:moveTo>
                <a:lnTo>
                  <a:pt x="1895856" y="914400"/>
                </a:lnTo>
                <a:lnTo>
                  <a:pt x="1888236" y="912494"/>
                </a:lnTo>
                <a:lnTo>
                  <a:pt x="1865375" y="902969"/>
                </a:lnTo>
                <a:lnTo>
                  <a:pt x="1859279" y="899160"/>
                </a:lnTo>
                <a:lnTo>
                  <a:pt x="1851659" y="892492"/>
                </a:lnTo>
                <a:lnTo>
                  <a:pt x="1844040" y="887730"/>
                </a:lnTo>
                <a:lnTo>
                  <a:pt x="1836420" y="882014"/>
                </a:lnTo>
                <a:lnTo>
                  <a:pt x="1830324" y="874394"/>
                </a:lnTo>
                <a:lnTo>
                  <a:pt x="1822704" y="868680"/>
                </a:lnTo>
                <a:lnTo>
                  <a:pt x="1808988" y="851535"/>
                </a:lnTo>
                <a:lnTo>
                  <a:pt x="1795272" y="833437"/>
                </a:lnTo>
                <a:lnTo>
                  <a:pt x="1787652" y="823912"/>
                </a:lnTo>
                <a:lnTo>
                  <a:pt x="1781556" y="813435"/>
                </a:lnTo>
                <a:lnTo>
                  <a:pt x="1766316" y="790575"/>
                </a:lnTo>
                <a:lnTo>
                  <a:pt x="1752600" y="767714"/>
                </a:lnTo>
                <a:lnTo>
                  <a:pt x="1738884" y="741997"/>
                </a:lnTo>
                <a:lnTo>
                  <a:pt x="1725168" y="714375"/>
                </a:lnTo>
                <a:lnTo>
                  <a:pt x="1712975" y="685800"/>
                </a:lnTo>
                <a:lnTo>
                  <a:pt x="1699259" y="656272"/>
                </a:lnTo>
                <a:lnTo>
                  <a:pt x="1685543" y="625792"/>
                </a:lnTo>
                <a:lnTo>
                  <a:pt x="1658111" y="561975"/>
                </a:lnTo>
                <a:lnTo>
                  <a:pt x="1589532" y="394335"/>
                </a:lnTo>
                <a:lnTo>
                  <a:pt x="1562100" y="330517"/>
                </a:lnTo>
                <a:lnTo>
                  <a:pt x="1536191" y="267652"/>
                </a:lnTo>
                <a:lnTo>
                  <a:pt x="1495043" y="183832"/>
                </a:lnTo>
                <a:lnTo>
                  <a:pt x="1475232" y="147637"/>
                </a:lnTo>
                <a:lnTo>
                  <a:pt x="1469136" y="135255"/>
                </a:lnTo>
                <a:lnTo>
                  <a:pt x="1455420" y="114300"/>
                </a:lnTo>
                <a:lnTo>
                  <a:pt x="1441704" y="95250"/>
                </a:lnTo>
                <a:lnTo>
                  <a:pt x="1429511" y="77152"/>
                </a:lnTo>
                <a:lnTo>
                  <a:pt x="1415795" y="63817"/>
                </a:lnTo>
                <a:lnTo>
                  <a:pt x="1403604" y="49530"/>
                </a:lnTo>
                <a:lnTo>
                  <a:pt x="1395984" y="44767"/>
                </a:lnTo>
                <a:lnTo>
                  <a:pt x="1389888" y="39052"/>
                </a:lnTo>
                <a:lnTo>
                  <a:pt x="1383791" y="36194"/>
                </a:lnTo>
                <a:lnTo>
                  <a:pt x="1377695" y="31432"/>
                </a:lnTo>
                <a:lnTo>
                  <a:pt x="1371600" y="28575"/>
                </a:lnTo>
                <a:lnTo>
                  <a:pt x="1365504" y="26669"/>
                </a:lnTo>
                <a:lnTo>
                  <a:pt x="1360932" y="25717"/>
                </a:lnTo>
                <a:lnTo>
                  <a:pt x="1348740" y="22860"/>
                </a:lnTo>
                <a:lnTo>
                  <a:pt x="1405636" y="22860"/>
                </a:lnTo>
                <a:lnTo>
                  <a:pt x="1409700" y="26669"/>
                </a:lnTo>
                <a:lnTo>
                  <a:pt x="1417320" y="33337"/>
                </a:lnTo>
                <a:lnTo>
                  <a:pt x="1438656" y="54292"/>
                </a:lnTo>
                <a:lnTo>
                  <a:pt x="1446275" y="63817"/>
                </a:lnTo>
                <a:lnTo>
                  <a:pt x="1452372" y="72389"/>
                </a:lnTo>
                <a:lnTo>
                  <a:pt x="1459991" y="81914"/>
                </a:lnTo>
                <a:lnTo>
                  <a:pt x="1473708" y="101917"/>
                </a:lnTo>
                <a:lnTo>
                  <a:pt x="1487424" y="124777"/>
                </a:lnTo>
                <a:lnTo>
                  <a:pt x="1495043" y="135255"/>
                </a:lnTo>
                <a:lnTo>
                  <a:pt x="1501140" y="147637"/>
                </a:lnTo>
                <a:lnTo>
                  <a:pt x="1514856" y="173355"/>
                </a:lnTo>
                <a:lnTo>
                  <a:pt x="1528572" y="200977"/>
                </a:lnTo>
                <a:lnTo>
                  <a:pt x="1556004" y="259080"/>
                </a:lnTo>
                <a:lnTo>
                  <a:pt x="1597152" y="353377"/>
                </a:lnTo>
                <a:lnTo>
                  <a:pt x="1638300" y="453389"/>
                </a:lnTo>
                <a:lnTo>
                  <a:pt x="1650491" y="487680"/>
                </a:lnTo>
                <a:lnTo>
                  <a:pt x="1677924" y="552450"/>
                </a:lnTo>
                <a:lnTo>
                  <a:pt x="1705356" y="616267"/>
                </a:lnTo>
                <a:lnTo>
                  <a:pt x="1719072" y="647700"/>
                </a:lnTo>
                <a:lnTo>
                  <a:pt x="1746504" y="704850"/>
                </a:lnTo>
                <a:lnTo>
                  <a:pt x="1758695" y="730567"/>
                </a:lnTo>
                <a:lnTo>
                  <a:pt x="1772411" y="757237"/>
                </a:lnTo>
                <a:lnTo>
                  <a:pt x="1786127" y="780097"/>
                </a:lnTo>
                <a:lnTo>
                  <a:pt x="1799843" y="801052"/>
                </a:lnTo>
                <a:lnTo>
                  <a:pt x="1805940" y="811530"/>
                </a:lnTo>
                <a:lnTo>
                  <a:pt x="1813559" y="821055"/>
                </a:lnTo>
                <a:lnTo>
                  <a:pt x="1825752" y="838200"/>
                </a:lnTo>
                <a:lnTo>
                  <a:pt x="1839468" y="852487"/>
                </a:lnTo>
                <a:lnTo>
                  <a:pt x="1871472" y="880110"/>
                </a:lnTo>
                <a:lnTo>
                  <a:pt x="1889759" y="887730"/>
                </a:lnTo>
                <a:lnTo>
                  <a:pt x="1895856" y="890587"/>
                </a:lnTo>
                <a:lnTo>
                  <a:pt x="1901952" y="890587"/>
                </a:lnTo>
                <a:lnTo>
                  <a:pt x="1906524" y="892492"/>
                </a:lnTo>
                <a:lnTo>
                  <a:pt x="1973579" y="892492"/>
                </a:lnTo>
                <a:lnTo>
                  <a:pt x="1950720" y="906780"/>
                </a:lnTo>
                <a:lnTo>
                  <a:pt x="1943100" y="909637"/>
                </a:lnTo>
                <a:lnTo>
                  <a:pt x="1935479" y="910589"/>
                </a:lnTo>
                <a:lnTo>
                  <a:pt x="1927859" y="914400"/>
                </a:lnTo>
                <a:close/>
              </a:path>
              <a:path w="2298700" h="915670">
                <a:moveTo>
                  <a:pt x="1973579" y="892492"/>
                </a:moveTo>
                <a:lnTo>
                  <a:pt x="1918716" y="892492"/>
                </a:lnTo>
                <a:lnTo>
                  <a:pt x="1924811" y="890587"/>
                </a:lnTo>
                <a:lnTo>
                  <a:pt x="1929384" y="889635"/>
                </a:lnTo>
                <a:lnTo>
                  <a:pt x="1935479" y="887730"/>
                </a:lnTo>
                <a:lnTo>
                  <a:pt x="1953768" y="879157"/>
                </a:lnTo>
                <a:lnTo>
                  <a:pt x="1965959" y="869632"/>
                </a:lnTo>
                <a:lnTo>
                  <a:pt x="1973579" y="863917"/>
                </a:lnTo>
                <a:lnTo>
                  <a:pt x="1985772" y="851535"/>
                </a:lnTo>
                <a:lnTo>
                  <a:pt x="1999488" y="834389"/>
                </a:lnTo>
                <a:lnTo>
                  <a:pt x="2011679" y="818197"/>
                </a:lnTo>
                <a:lnTo>
                  <a:pt x="2019300" y="808672"/>
                </a:lnTo>
                <a:lnTo>
                  <a:pt x="2025395" y="798194"/>
                </a:lnTo>
                <a:lnTo>
                  <a:pt x="2052827" y="754380"/>
                </a:lnTo>
                <a:lnTo>
                  <a:pt x="2065020" y="727710"/>
                </a:lnTo>
                <a:lnTo>
                  <a:pt x="2078736" y="701992"/>
                </a:lnTo>
                <a:lnTo>
                  <a:pt x="2092452" y="673417"/>
                </a:lnTo>
                <a:lnTo>
                  <a:pt x="2133600" y="581977"/>
                </a:lnTo>
                <a:lnTo>
                  <a:pt x="2145791" y="549592"/>
                </a:lnTo>
                <a:lnTo>
                  <a:pt x="2214372" y="381952"/>
                </a:lnTo>
                <a:lnTo>
                  <a:pt x="2221991" y="365760"/>
                </a:lnTo>
                <a:lnTo>
                  <a:pt x="2234184" y="335280"/>
                </a:lnTo>
                <a:lnTo>
                  <a:pt x="2241804" y="318135"/>
                </a:lnTo>
                <a:lnTo>
                  <a:pt x="2253995" y="287655"/>
                </a:lnTo>
                <a:lnTo>
                  <a:pt x="2261616" y="273367"/>
                </a:lnTo>
                <a:lnTo>
                  <a:pt x="2266188" y="261937"/>
                </a:lnTo>
                <a:lnTo>
                  <a:pt x="2269236" y="255269"/>
                </a:lnTo>
                <a:lnTo>
                  <a:pt x="2270759" y="251460"/>
                </a:lnTo>
                <a:lnTo>
                  <a:pt x="2273808" y="246697"/>
                </a:lnTo>
                <a:lnTo>
                  <a:pt x="2276856" y="237172"/>
                </a:lnTo>
                <a:lnTo>
                  <a:pt x="2282952" y="234314"/>
                </a:lnTo>
                <a:lnTo>
                  <a:pt x="2289047" y="237172"/>
                </a:lnTo>
                <a:lnTo>
                  <a:pt x="2295143" y="239077"/>
                </a:lnTo>
                <a:lnTo>
                  <a:pt x="2298191" y="246697"/>
                </a:lnTo>
                <a:lnTo>
                  <a:pt x="2295143" y="251460"/>
                </a:lnTo>
                <a:lnTo>
                  <a:pt x="2292095" y="260032"/>
                </a:lnTo>
                <a:lnTo>
                  <a:pt x="2289047" y="264794"/>
                </a:lnTo>
                <a:lnTo>
                  <a:pt x="2287524" y="270510"/>
                </a:lnTo>
                <a:lnTo>
                  <a:pt x="2281427" y="282892"/>
                </a:lnTo>
                <a:lnTo>
                  <a:pt x="2269236" y="311467"/>
                </a:lnTo>
                <a:lnTo>
                  <a:pt x="2261616" y="327660"/>
                </a:lnTo>
                <a:lnTo>
                  <a:pt x="2255520" y="342900"/>
                </a:lnTo>
                <a:lnTo>
                  <a:pt x="2247900" y="359092"/>
                </a:lnTo>
                <a:lnTo>
                  <a:pt x="2235708" y="389572"/>
                </a:lnTo>
                <a:lnTo>
                  <a:pt x="2221991" y="422910"/>
                </a:lnTo>
                <a:lnTo>
                  <a:pt x="2208275" y="458152"/>
                </a:lnTo>
                <a:lnTo>
                  <a:pt x="2194559" y="491489"/>
                </a:lnTo>
                <a:lnTo>
                  <a:pt x="2167127" y="557212"/>
                </a:lnTo>
                <a:lnTo>
                  <a:pt x="2153411" y="590550"/>
                </a:lnTo>
                <a:lnTo>
                  <a:pt x="2139695" y="621030"/>
                </a:lnTo>
                <a:lnTo>
                  <a:pt x="2125979" y="653414"/>
                </a:lnTo>
                <a:lnTo>
                  <a:pt x="2098547" y="711517"/>
                </a:lnTo>
                <a:lnTo>
                  <a:pt x="2071116" y="764857"/>
                </a:lnTo>
                <a:lnTo>
                  <a:pt x="2057400" y="788669"/>
                </a:lnTo>
                <a:lnTo>
                  <a:pt x="2043684" y="810577"/>
                </a:lnTo>
                <a:lnTo>
                  <a:pt x="2037588" y="821055"/>
                </a:lnTo>
                <a:lnTo>
                  <a:pt x="2029968" y="831532"/>
                </a:lnTo>
                <a:lnTo>
                  <a:pt x="2016252" y="849630"/>
                </a:lnTo>
                <a:lnTo>
                  <a:pt x="2002536" y="866775"/>
                </a:lnTo>
                <a:lnTo>
                  <a:pt x="1994916" y="872489"/>
                </a:lnTo>
                <a:lnTo>
                  <a:pt x="1987295" y="880110"/>
                </a:lnTo>
                <a:lnTo>
                  <a:pt x="1979675" y="886777"/>
                </a:lnTo>
                <a:lnTo>
                  <a:pt x="1973579" y="892492"/>
                </a:lnTo>
                <a:close/>
              </a:path>
              <a:path w="2298700" h="915670">
                <a:moveTo>
                  <a:pt x="1912620" y="915352"/>
                </a:moveTo>
                <a:lnTo>
                  <a:pt x="1903475" y="914400"/>
                </a:lnTo>
                <a:lnTo>
                  <a:pt x="1920240" y="914400"/>
                </a:lnTo>
                <a:lnTo>
                  <a:pt x="1912620" y="91535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69706" y="5549356"/>
            <a:ext cx="124142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solidFill>
                  <a:srgbClr val="0000CC"/>
                </a:solidFill>
                <a:latin typeface="Times New Roman"/>
                <a:cs typeface="Times New Roman"/>
              </a:rPr>
              <a:t>B 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= </a:t>
            </a:r>
            <a:r>
              <a:rPr dirty="0" sz="2000" spc="-5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75">
                <a:solidFill>
                  <a:srgbClr val="BF0000"/>
                </a:solidFill>
                <a:latin typeface="Times New Roman"/>
                <a:cs typeface="Times New Roman"/>
              </a:rPr>
              <a:t>B </a:t>
            </a: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r>
              <a:rPr dirty="0" sz="2000" spc="2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</a:t>
            </a:r>
            <a:r>
              <a:rPr dirty="0" baseline="-21367" sz="1950" spc="-22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9811" y="5825490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 h="0">
                <a:moveTo>
                  <a:pt x="0" y="0"/>
                </a:moveTo>
                <a:lnTo>
                  <a:pt x="2340864" y="0"/>
                </a:lnTo>
              </a:path>
            </a:pathLst>
          </a:custGeom>
          <a:ln w="19812">
            <a:solidFill>
              <a:srgbClr val="BD4B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05248" y="5684512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7592" y="5817080"/>
            <a:ext cx="1270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1961" y="6248686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0" y="14858"/>
                </a:moveTo>
                <a:lnTo>
                  <a:pt x="2838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40346" y="6248686"/>
            <a:ext cx="65405" cy="106680"/>
          </a:xfrm>
          <a:custGeom>
            <a:avLst/>
            <a:gdLst/>
            <a:ahLst/>
            <a:cxnLst/>
            <a:rect l="l" t="t" r="r" b="b"/>
            <a:pathLst>
              <a:path w="65404" h="106679">
                <a:moveTo>
                  <a:pt x="0" y="0"/>
                </a:moveTo>
                <a:lnTo>
                  <a:pt x="65150" y="10610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05496" y="6072663"/>
            <a:ext cx="72390" cy="282575"/>
          </a:xfrm>
          <a:custGeom>
            <a:avLst/>
            <a:gdLst/>
            <a:ahLst/>
            <a:cxnLst/>
            <a:rect l="l" t="t" r="r" b="b"/>
            <a:pathLst>
              <a:path w="72390" h="282575">
                <a:moveTo>
                  <a:pt x="0" y="282130"/>
                </a:moveTo>
                <a:lnTo>
                  <a:pt x="72199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7696" y="6072663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495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09866" y="6066281"/>
            <a:ext cx="324485" cy="288925"/>
          </a:xfrm>
          <a:custGeom>
            <a:avLst/>
            <a:gdLst/>
            <a:ahLst/>
            <a:cxnLst/>
            <a:rect l="l" t="t" r="r" b="b"/>
            <a:pathLst>
              <a:path w="324484" h="288925">
                <a:moveTo>
                  <a:pt x="109888" y="260222"/>
                </a:moveTo>
                <a:lnTo>
                  <a:pt x="96297" y="260222"/>
                </a:lnTo>
                <a:lnTo>
                  <a:pt x="162877" y="0"/>
                </a:lnTo>
                <a:lnTo>
                  <a:pt x="324326" y="0"/>
                </a:lnTo>
                <a:lnTo>
                  <a:pt x="324326" y="13430"/>
                </a:lnTo>
                <a:lnTo>
                  <a:pt x="172783" y="13430"/>
                </a:lnTo>
                <a:lnTo>
                  <a:pt x="109888" y="260222"/>
                </a:lnTo>
                <a:close/>
              </a:path>
              <a:path w="324484" h="288925">
                <a:moveTo>
                  <a:pt x="4286" y="201548"/>
                </a:moveTo>
                <a:lnTo>
                  <a:pt x="0" y="193738"/>
                </a:lnTo>
                <a:lnTo>
                  <a:pt x="37528" y="173259"/>
                </a:lnTo>
                <a:lnTo>
                  <a:pt x="49951" y="191642"/>
                </a:lnTo>
                <a:lnTo>
                  <a:pt x="23336" y="191642"/>
                </a:lnTo>
                <a:lnTo>
                  <a:pt x="4286" y="201548"/>
                </a:lnTo>
                <a:close/>
              </a:path>
              <a:path w="324484" h="288925">
                <a:moveTo>
                  <a:pt x="102679" y="288512"/>
                </a:moveTo>
                <a:lnTo>
                  <a:pt x="89249" y="288512"/>
                </a:lnTo>
                <a:lnTo>
                  <a:pt x="23336" y="191642"/>
                </a:lnTo>
                <a:lnTo>
                  <a:pt x="49951" y="191642"/>
                </a:lnTo>
                <a:lnTo>
                  <a:pt x="96297" y="260222"/>
                </a:lnTo>
                <a:lnTo>
                  <a:pt x="109888" y="260222"/>
                </a:lnTo>
                <a:lnTo>
                  <a:pt x="102679" y="288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92544" y="6047994"/>
            <a:ext cx="221869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7535" algn="l"/>
              </a:tabLst>
            </a:pPr>
            <a:r>
              <a:rPr dirty="0" sz="2100" spc="-55">
                <a:latin typeface="Times New Roman"/>
                <a:cs typeface="Times New Roman"/>
              </a:rPr>
              <a:t>v</a:t>
            </a:r>
            <a:r>
              <a:rPr dirty="0" baseline="-25462" sz="1800" spc="-82">
                <a:latin typeface="Times New Roman"/>
                <a:cs typeface="Times New Roman"/>
              </a:rPr>
              <a:t>b</a:t>
            </a:r>
            <a:r>
              <a:rPr dirty="0" baseline="-25462" sz="1800" spc="7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=	</a:t>
            </a:r>
            <a:r>
              <a:rPr dirty="0" sz="2100" spc="-145">
                <a:latin typeface="Times New Roman"/>
                <a:cs typeface="Times New Roman"/>
              </a:rPr>
              <a:t>2</a:t>
            </a:r>
            <a:r>
              <a:rPr dirty="0" sz="2100" spc="-145">
                <a:latin typeface="Times New Roman"/>
                <a:cs typeface="Times New Roman"/>
              </a:rPr>
              <a:t>V</a:t>
            </a:r>
            <a:r>
              <a:rPr dirty="0" baseline="-25462" sz="1800" spc="-217">
                <a:latin typeface="Times New Roman"/>
                <a:cs typeface="Times New Roman"/>
              </a:rPr>
              <a:t>b   </a:t>
            </a:r>
            <a:r>
              <a:rPr dirty="0" sz="2100" spc="-170">
                <a:latin typeface="Times New Roman"/>
                <a:cs typeface="Times New Roman"/>
              </a:rPr>
              <a:t>sin(</a:t>
            </a:r>
            <a:r>
              <a:rPr dirty="0" sz="2250" spc="-170" i="1">
                <a:latin typeface="Times New Roman"/>
                <a:cs typeface="Times New Roman"/>
              </a:rPr>
              <a:t></a:t>
            </a:r>
            <a:r>
              <a:rPr dirty="0" baseline="-25462" sz="1800" spc="-254">
                <a:latin typeface="Times New Roman"/>
                <a:cs typeface="Times New Roman"/>
              </a:rPr>
              <a:t>0</a:t>
            </a:r>
            <a:r>
              <a:rPr dirty="0" sz="2100" spc="-170">
                <a:latin typeface="Times New Roman"/>
                <a:cs typeface="Times New Roman"/>
              </a:rPr>
              <a:t>t</a:t>
            </a:r>
            <a:r>
              <a:rPr dirty="0" sz="2100" spc="-170">
                <a:latin typeface="Times New Roman"/>
                <a:cs typeface="Times New Roman"/>
              </a:rPr>
              <a:t>+</a:t>
            </a:r>
            <a:r>
              <a:rPr dirty="0" sz="2250" spc="-170" i="1">
                <a:latin typeface="Times New Roman"/>
                <a:cs typeface="Times New Roman"/>
              </a:rPr>
              <a:t></a:t>
            </a:r>
            <a:r>
              <a:rPr dirty="0" sz="2250" spc="-425" i="1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8372" y="5615939"/>
            <a:ext cx="96520" cy="193675"/>
          </a:xfrm>
          <a:custGeom>
            <a:avLst/>
            <a:gdLst/>
            <a:ahLst/>
            <a:cxnLst/>
            <a:rect l="l" t="t" r="r" b="b"/>
            <a:pathLst>
              <a:path w="96520" h="193675">
                <a:moveTo>
                  <a:pt x="74676" y="51816"/>
                </a:moveTo>
                <a:lnTo>
                  <a:pt x="64008" y="45719"/>
                </a:lnTo>
                <a:lnTo>
                  <a:pt x="85344" y="0"/>
                </a:lnTo>
                <a:lnTo>
                  <a:pt x="96012" y="6096"/>
                </a:lnTo>
                <a:lnTo>
                  <a:pt x="74676" y="51816"/>
                </a:lnTo>
                <a:close/>
              </a:path>
              <a:path w="96520" h="193675">
                <a:moveTo>
                  <a:pt x="38100" y="132588"/>
                </a:moveTo>
                <a:lnTo>
                  <a:pt x="27432" y="128016"/>
                </a:lnTo>
                <a:lnTo>
                  <a:pt x="47244" y="80772"/>
                </a:lnTo>
                <a:lnTo>
                  <a:pt x="59436" y="86868"/>
                </a:lnTo>
                <a:lnTo>
                  <a:pt x="38100" y="132588"/>
                </a:lnTo>
                <a:close/>
              </a:path>
              <a:path w="96520" h="193675">
                <a:moveTo>
                  <a:pt x="10668" y="193548"/>
                </a:moveTo>
                <a:lnTo>
                  <a:pt x="0" y="187452"/>
                </a:lnTo>
                <a:lnTo>
                  <a:pt x="10668" y="161543"/>
                </a:lnTo>
                <a:lnTo>
                  <a:pt x="22860" y="167640"/>
                </a:lnTo>
                <a:lnTo>
                  <a:pt x="10668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71700" y="5044440"/>
            <a:ext cx="127000" cy="1560830"/>
          </a:xfrm>
          <a:custGeom>
            <a:avLst/>
            <a:gdLst/>
            <a:ahLst/>
            <a:cxnLst/>
            <a:rect l="l" t="t" r="r" b="b"/>
            <a:pathLst>
              <a:path w="127000" h="1560829">
                <a:moveTo>
                  <a:pt x="0" y="126491"/>
                </a:moveTo>
                <a:lnTo>
                  <a:pt x="64007" y="0"/>
                </a:lnTo>
                <a:lnTo>
                  <a:pt x="101648" y="76200"/>
                </a:lnTo>
                <a:lnTo>
                  <a:pt x="54863" y="76200"/>
                </a:lnTo>
                <a:lnTo>
                  <a:pt x="54863" y="83384"/>
                </a:lnTo>
                <a:lnTo>
                  <a:pt x="0" y="126491"/>
                </a:lnTo>
                <a:close/>
              </a:path>
              <a:path w="127000" h="1560829">
                <a:moveTo>
                  <a:pt x="54863" y="83384"/>
                </a:moveTo>
                <a:lnTo>
                  <a:pt x="54863" y="76200"/>
                </a:lnTo>
                <a:lnTo>
                  <a:pt x="64007" y="76200"/>
                </a:lnTo>
                <a:lnTo>
                  <a:pt x="54863" y="83384"/>
                </a:lnTo>
                <a:close/>
              </a:path>
              <a:path w="127000" h="1560829">
                <a:moveTo>
                  <a:pt x="71627" y="1560575"/>
                </a:moveTo>
                <a:lnTo>
                  <a:pt x="54863" y="1560575"/>
                </a:lnTo>
                <a:lnTo>
                  <a:pt x="54863" y="83384"/>
                </a:lnTo>
                <a:lnTo>
                  <a:pt x="64007" y="76200"/>
                </a:lnTo>
                <a:lnTo>
                  <a:pt x="71627" y="82333"/>
                </a:lnTo>
                <a:lnTo>
                  <a:pt x="71627" y="1560575"/>
                </a:lnTo>
                <a:close/>
              </a:path>
              <a:path w="127000" h="1560829">
                <a:moveTo>
                  <a:pt x="71627" y="82333"/>
                </a:moveTo>
                <a:lnTo>
                  <a:pt x="64007" y="76200"/>
                </a:lnTo>
                <a:lnTo>
                  <a:pt x="71627" y="76200"/>
                </a:lnTo>
                <a:lnTo>
                  <a:pt x="71627" y="82333"/>
                </a:lnTo>
                <a:close/>
              </a:path>
              <a:path w="127000" h="1560829">
                <a:moveTo>
                  <a:pt x="126491" y="126491"/>
                </a:moveTo>
                <a:lnTo>
                  <a:pt x="71627" y="82333"/>
                </a:lnTo>
                <a:lnTo>
                  <a:pt x="71627" y="76200"/>
                </a:lnTo>
                <a:lnTo>
                  <a:pt x="101648" y="76200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4272" y="5760719"/>
            <a:ext cx="1641475" cy="128270"/>
          </a:xfrm>
          <a:custGeom>
            <a:avLst/>
            <a:gdLst/>
            <a:ahLst/>
            <a:cxnLst/>
            <a:rect l="l" t="t" r="r" b="b"/>
            <a:pathLst>
              <a:path w="1641475" h="128270">
                <a:moveTo>
                  <a:pt x="1565148" y="64007"/>
                </a:moveTo>
                <a:lnTo>
                  <a:pt x="1514855" y="0"/>
                </a:lnTo>
                <a:lnTo>
                  <a:pt x="1626289" y="56387"/>
                </a:lnTo>
                <a:lnTo>
                  <a:pt x="1565148" y="56387"/>
                </a:lnTo>
                <a:lnTo>
                  <a:pt x="1565148" y="64007"/>
                </a:lnTo>
                <a:close/>
              </a:path>
              <a:path w="1641475" h="128270">
                <a:moveTo>
                  <a:pt x="1559160" y="71627"/>
                </a:moveTo>
                <a:lnTo>
                  <a:pt x="0" y="71627"/>
                </a:lnTo>
                <a:lnTo>
                  <a:pt x="0" y="56387"/>
                </a:lnTo>
                <a:lnTo>
                  <a:pt x="1559160" y="56387"/>
                </a:lnTo>
                <a:lnTo>
                  <a:pt x="1565148" y="64007"/>
                </a:lnTo>
                <a:lnTo>
                  <a:pt x="1559160" y="71627"/>
                </a:lnTo>
                <a:close/>
              </a:path>
              <a:path w="1641475" h="128270">
                <a:moveTo>
                  <a:pt x="1626289" y="71627"/>
                </a:moveTo>
                <a:lnTo>
                  <a:pt x="1565148" y="71627"/>
                </a:lnTo>
                <a:lnTo>
                  <a:pt x="1565148" y="56387"/>
                </a:lnTo>
                <a:lnTo>
                  <a:pt x="1626289" y="56387"/>
                </a:lnTo>
                <a:lnTo>
                  <a:pt x="1641348" y="64007"/>
                </a:lnTo>
                <a:lnTo>
                  <a:pt x="1626289" y="71627"/>
                </a:lnTo>
                <a:close/>
              </a:path>
              <a:path w="1641475" h="128270">
                <a:moveTo>
                  <a:pt x="1514855" y="128015"/>
                </a:moveTo>
                <a:lnTo>
                  <a:pt x="1565148" y="64007"/>
                </a:lnTo>
                <a:lnTo>
                  <a:pt x="1565148" y="71627"/>
                </a:lnTo>
                <a:lnTo>
                  <a:pt x="1626289" y="71627"/>
                </a:lnTo>
                <a:lnTo>
                  <a:pt x="1514855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1932" y="5353812"/>
            <a:ext cx="988060" cy="941069"/>
          </a:xfrm>
          <a:custGeom>
            <a:avLst/>
            <a:gdLst/>
            <a:ahLst/>
            <a:cxnLst/>
            <a:rect l="l" t="t" r="r" b="b"/>
            <a:pathLst>
              <a:path w="988060" h="941070">
                <a:moveTo>
                  <a:pt x="493775" y="941069"/>
                </a:moveTo>
                <a:lnTo>
                  <a:pt x="467867" y="940117"/>
                </a:lnTo>
                <a:lnTo>
                  <a:pt x="443483" y="938212"/>
                </a:lnTo>
                <a:lnTo>
                  <a:pt x="394716" y="932497"/>
                </a:lnTo>
                <a:lnTo>
                  <a:pt x="370331" y="925830"/>
                </a:lnTo>
                <a:lnTo>
                  <a:pt x="344423" y="920114"/>
                </a:lnTo>
                <a:lnTo>
                  <a:pt x="295655" y="902017"/>
                </a:lnTo>
                <a:lnTo>
                  <a:pt x="271271" y="890587"/>
                </a:lnTo>
                <a:lnTo>
                  <a:pt x="246887" y="877252"/>
                </a:lnTo>
                <a:lnTo>
                  <a:pt x="220979" y="863917"/>
                </a:lnTo>
                <a:lnTo>
                  <a:pt x="172212" y="828675"/>
                </a:lnTo>
                <a:lnTo>
                  <a:pt x="135635" y="795337"/>
                </a:lnTo>
                <a:lnTo>
                  <a:pt x="111251" y="767714"/>
                </a:lnTo>
                <a:lnTo>
                  <a:pt x="97535" y="752475"/>
                </a:lnTo>
                <a:lnTo>
                  <a:pt x="85343" y="737235"/>
                </a:lnTo>
                <a:lnTo>
                  <a:pt x="73151" y="719137"/>
                </a:lnTo>
                <a:lnTo>
                  <a:pt x="70103" y="712469"/>
                </a:lnTo>
                <a:lnTo>
                  <a:pt x="67055" y="707707"/>
                </a:lnTo>
                <a:lnTo>
                  <a:pt x="59435" y="696277"/>
                </a:lnTo>
                <a:lnTo>
                  <a:pt x="54863" y="685800"/>
                </a:lnTo>
                <a:lnTo>
                  <a:pt x="48767" y="676275"/>
                </a:lnTo>
                <a:lnTo>
                  <a:pt x="47243" y="673417"/>
                </a:lnTo>
                <a:lnTo>
                  <a:pt x="45719" y="668655"/>
                </a:lnTo>
                <a:lnTo>
                  <a:pt x="42671" y="663892"/>
                </a:lnTo>
                <a:lnTo>
                  <a:pt x="39623" y="654367"/>
                </a:lnTo>
                <a:lnTo>
                  <a:pt x="33527" y="643889"/>
                </a:lnTo>
                <a:lnTo>
                  <a:pt x="28955" y="630555"/>
                </a:lnTo>
                <a:lnTo>
                  <a:pt x="24383" y="618172"/>
                </a:lnTo>
                <a:lnTo>
                  <a:pt x="21335" y="610552"/>
                </a:lnTo>
                <a:lnTo>
                  <a:pt x="19812" y="602932"/>
                </a:lnTo>
                <a:lnTo>
                  <a:pt x="13716" y="587692"/>
                </a:lnTo>
                <a:lnTo>
                  <a:pt x="12191" y="581977"/>
                </a:lnTo>
                <a:lnTo>
                  <a:pt x="12191" y="577214"/>
                </a:lnTo>
                <a:lnTo>
                  <a:pt x="10667" y="571500"/>
                </a:lnTo>
                <a:lnTo>
                  <a:pt x="9143" y="563880"/>
                </a:lnTo>
                <a:lnTo>
                  <a:pt x="6095" y="544830"/>
                </a:lnTo>
                <a:lnTo>
                  <a:pt x="3047" y="521017"/>
                </a:lnTo>
                <a:lnTo>
                  <a:pt x="0" y="495300"/>
                </a:lnTo>
                <a:lnTo>
                  <a:pt x="0" y="444817"/>
                </a:lnTo>
                <a:lnTo>
                  <a:pt x="6095" y="395287"/>
                </a:lnTo>
                <a:lnTo>
                  <a:pt x="9143" y="377189"/>
                </a:lnTo>
                <a:lnTo>
                  <a:pt x="10667" y="369569"/>
                </a:lnTo>
                <a:lnTo>
                  <a:pt x="13716" y="357187"/>
                </a:lnTo>
                <a:lnTo>
                  <a:pt x="13716" y="353377"/>
                </a:lnTo>
                <a:lnTo>
                  <a:pt x="19812" y="338137"/>
                </a:lnTo>
                <a:lnTo>
                  <a:pt x="21335" y="330517"/>
                </a:lnTo>
                <a:lnTo>
                  <a:pt x="24383" y="322897"/>
                </a:lnTo>
                <a:lnTo>
                  <a:pt x="28955" y="310514"/>
                </a:lnTo>
                <a:lnTo>
                  <a:pt x="33527" y="297180"/>
                </a:lnTo>
                <a:lnTo>
                  <a:pt x="39623" y="285750"/>
                </a:lnTo>
                <a:lnTo>
                  <a:pt x="42671" y="277177"/>
                </a:lnTo>
                <a:lnTo>
                  <a:pt x="48767" y="264794"/>
                </a:lnTo>
                <a:lnTo>
                  <a:pt x="51816" y="260032"/>
                </a:lnTo>
                <a:lnTo>
                  <a:pt x="53339" y="255269"/>
                </a:lnTo>
                <a:lnTo>
                  <a:pt x="60959" y="244792"/>
                </a:lnTo>
                <a:lnTo>
                  <a:pt x="67055" y="232410"/>
                </a:lnTo>
                <a:lnTo>
                  <a:pt x="70103" y="228600"/>
                </a:lnTo>
                <a:lnTo>
                  <a:pt x="73151" y="221932"/>
                </a:lnTo>
                <a:lnTo>
                  <a:pt x="79247" y="212407"/>
                </a:lnTo>
                <a:lnTo>
                  <a:pt x="86867" y="203835"/>
                </a:lnTo>
                <a:lnTo>
                  <a:pt x="111251" y="173355"/>
                </a:lnTo>
                <a:lnTo>
                  <a:pt x="147827" y="133350"/>
                </a:lnTo>
                <a:lnTo>
                  <a:pt x="184403" y="102869"/>
                </a:lnTo>
                <a:lnTo>
                  <a:pt x="198119" y="94297"/>
                </a:lnTo>
                <a:lnTo>
                  <a:pt x="222503" y="77152"/>
                </a:lnTo>
                <a:lnTo>
                  <a:pt x="234695" y="69532"/>
                </a:lnTo>
                <a:lnTo>
                  <a:pt x="246887" y="63817"/>
                </a:lnTo>
                <a:lnTo>
                  <a:pt x="271271" y="49530"/>
                </a:lnTo>
                <a:lnTo>
                  <a:pt x="295655" y="39052"/>
                </a:lnTo>
                <a:lnTo>
                  <a:pt x="321563" y="30480"/>
                </a:lnTo>
                <a:lnTo>
                  <a:pt x="345947" y="20955"/>
                </a:lnTo>
                <a:lnTo>
                  <a:pt x="394716" y="8572"/>
                </a:lnTo>
                <a:lnTo>
                  <a:pt x="443483" y="2857"/>
                </a:lnTo>
                <a:lnTo>
                  <a:pt x="469391" y="952"/>
                </a:lnTo>
                <a:lnTo>
                  <a:pt x="493775" y="0"/>
                </a:lnTo>
                <a:lnTo>
                  <a:pt x="542543" y="2857"/>
                </a:lnTo>
                <a:lnTo>
                  <a:pt x="566927" y="5714"/>
                </a:lnTo>
                <a:lnTo>
                  <a:pt x="592835" y="10477"/>
                </a:lnTo>
                <a:lnTo>
                  <a:pt x="617219" y="14287"/>
                </a:lnTo>
                <a:lnTo>
                  <a:pt x="640169" y="21907"/>
                </a:lnTo>
                <a:lnTo>
                  <a:pt x="469391" y="21907"/>
                </a:lnTo>
                <a:lnTo>
                  <a:pt x="446531" y="23812"/>
                </a:lnTo>
                <a:lnTo>
                  <a:pt x="422147" y="26669"/>
                </a:lnTo>
                <a:lnTo>
                  <a:pt x="399287" y="31432"/>
                </a:lnTo>
                <a:lnTo>
                  <a:pt x="374903" y="36194"/>
                </a:lnTo>
                <a:lnTo>
                  <a:pt x="352043" y="43814"/>
                </a:lnTo>
                <a:lnTo>
                  <a:pt x="327659" y="51435"/>
                </a:lnTo>
                <a:lnTo>
                  <a:pt x="304800" y="60007"/>
                </a:lnTo>
                <a:lnTo>
                  <a:pt x="257555" y="81914"/>
                </a:lnTo>
                <a:lnTo>
                  <a:pt x="210312" y="112394"/>
                </a:lnTo>
                <a:lnTo>
                  <a:pt x="175259" y="140017"/>
                </a:lnTo>
                <a:lnTo>
                  <a:pt x="163067" y="150494"/>
                </a:lnTo>
                <a:lnTo>
                  <a:pt x="138683" y="174307"/>
                </a:lnTo>
                <a:lnTo>
                  <a:pt x="128016" y="186689"/>
                </a:lnTo>
                <a:lnTo>
                  <a:pt x="97535" y="224789"/>
                </a:lnTo>
                <a:lnTo>
                  <a:pt x="92963" y="234314"/>
                </a:lnTo>
                <a:lnTo>
                  <a:pt x="89916" y="239077"/>
                </a:lnTo>
                <a:lnTo>
                  <a:pt x="86867" y="244792"/>
                </a:lnTo>
                <a:lnTo>
                  <a:pt x="79247" y="255269"/>
                </a:lnTo>
                <a:lnTo>
                  <a:pt x="73151" y="266700"/>
                </a:lnTo>
                <a:lnTo>
                  <a:pt x="70103" y="270510"/>
                </a:lnTo>
                <a:lnTo>
                  <a:pt x="68579" y="275272"/>
                </a:lnTo>
                <a:lnTo>
                  <a:pt x="65531" y="280987"/>
                </a:lnTo>
                <a:lnTo>
                  <a:pt x="62483" y="285750"/>
                </a:lnTo>
                <a:lnTo>
                  <a:pt x="59435" y="295275"/>
                </a:lnTo>
                <a:lnTo>
                  <a:pt x="54863" y="305752"/>
                </a:lnTo>
                <a:lnTo>
                  <a:pt x="45719" y="330517"/>
                </a:lnTo>
                <a:lnTo>
                  <a:pt x="42671" y="338137"/>
                </a:lnTo>
                <a:lnTo>
                  <a:pt x="41147" y="345757"/>
                </a:lnTo>
                <a:lnTo>
                  <a:pt x="35051" y="360997"/>
                </a:lnTo>
                <a:lnTo>
                  <a:pt x="35051" y="364807"/>
                </a:lnTo>
                <a:lnTo>
                  <a:pt x="32003" y="374332"/>
                </a:lnTo>
                <a:lnTo>
                  <a:pt x="30479" y="381000"/>
                </a:lnTo>
                <a:lnTo>
                  <a:pt x="30479" y="389572"/>
                </a:lnTo>
                <a:lnTo>
                  <a:pt x="27431" y="411480"/>
                </a:lnTo>
                <a:lnTo>
                  <a:pt x="24383" y="422910"/>
                </a:lnTo>
                <a:lnTo>
                  <a:pt x="22859" y="447675"/>
                </a:lnTo>
                <a:lnTo>
                  <a:pt x="21335" y="460057"/>
                </a:lnTo>
                <a:lnTo>
                  <a:pt x="21335" y="482917"/>
                </a:lnTo>
                <a:lnTo>
                  <a:pt x="22859" y="493394"/>
                </a:lnTo>
                <a:lnTo>
                  <a:pt x="24383" y="519112"/>
                </a:lnTo>
                <a:lnTo>
                  <a:pt x="27431" y="529589"/>
                </a:lnTo>
                <a:lnTo>
                  <a:pt x="28955" y="541972"/>
                </a:lnTo>
                <a:lnTo>
                  <a:pt x="30479" y="551497"/>
                </a:lnTo>
                <a:lnTo>
                  <a:pt x="30479" y="560069"/>
                </a:lnTo>
                <a:lnTo>
                  <a:pt x="33527" y="572452"/>
                </a:lnTo>
                <a:lnTo>
                  <a:pt x="35051" y="577214"/>
                </a:lnTo>
                <a:lnTo>
                  <a:pt x="35051" y="581977"/>
                </a:lnTo>
                <a:lnTo>
                  <a:pt x="38100" y="587692"/>
                </a:lnTo>
                <a:lnTo>
                  <a:pt x="41147" y="595312"/>
                </a:lnTo>
                <a:lnTo>
                  <a:pt x="42671" y="602932"/>
                </a:lnTo>
                <a:lnTo>
                  <a:pt x="45719" y="610552"/>
                </a:lnTo>
                <a:lnTo>
                  <a:pt x="54863" y="635317"/>
                </a:lnTo>
                <a:lnTo>
                  <a:pt x="59435" y="645794"/>
                </a:lnTo>
                <a:lnTo>
                  <a:pt x="60959" y="650557"/>
                </a:lnTo>
                <a:lnTo>
                  <a:pt x="64008" y="654367"/>
                </a:lnTo>
                <a:lnTo>
                  <a:pt x="65531" y="659130"/>
                </a:lnTo>
                <a:lnTo>
                  <a:pt x="68579" y="665797"/>
                </a:lnTo>
                <a:lnTo>
                  <a:pt x="70103" y="669607"/>
                </a:lnTo>
                <a:lnTo>
                  <a:pt x="73151" y="674369"/>
                </a:lnTo>
                <a:lnTo>
                  <a:pt x="79247" y="685800"/>
                </a:lnTo>
                <a:lnTo>
                  <a:pt x="86867" y="696277"/>
                </a:lnTo>
                <a:lnTo>
                  <a:pt x="89916" y="701992"/>
                </a:lnTo>
                <a:lnTo>
                  <a:pt x="92963" y="706755"/>
                </a:lnTo>
                <a:lnTo>
                  <a:pt x="97535" y="716280"/>
                </a:lnTo>
                <a:lnTo>
                  <a:pt x="103631" y="723900"/>
                </a:lnTo>
                <a:lnTo>
                  <a:pt x="115823" y="740092"/>
                </a:lnTo>
                <a:lnTo>
                  <a:pt x="140208" y="767714"/>
                </a:lnTo>
                <a:lnTo>
                  <a:pt x="150875" y="780097"/>
                </a:lnTo>
                <a:lnTo>
                  <a:pt x="175259" y="801052"/>
                </a:lnTo>
                <a:lnTo>
                  <a:pt x="185927" y="811530"/>
                </a:lnTo>
                <a:lnTo>
                  <a:pt x="198119" y="821055"/>
                </a:lnTo>
                <a:lnTo>
                  <a:pt x="210312" y="828675"/>
                </a:lnTo>
                <a:lnTo>
                  <a:pt x="233171" y="844867"/>
                </a:lnTo>
                <a:lnTo>
                  <a:pt x="280416" y="871537"/>
                </a:lnTo>
                <a:lnTo>
                  <a:pt x="327659" y="890587"/>
                </a:lnTo>
                <a:lnTo>
                  <a:pt x="374903" y="904875"/>
                </a:lnTo>
                <a:lnTo>
                  <a:pt x="399287" y="909637"/>
                </a:lnTo>
                <a:lnTo>
                  <a:pt x="422147" y="914400"/>
                </a:lnTo>
                <a:lnTo>
                  <a:pt x="446531" y="917257"/>
                </a:lnTo>
                <a:lnTo>
                  <a:pt x="469391" y="918210"/>
                </a:lnTo>
                <a:lnTo>
                  <a:pt x="646737" y="918210"/>
                </a:lnTo>
                <a:lnTo>
                  <a:pt x="641603" y="920114"/>
                </a:lnTo>
                <a:lnTo>
                  <a:pt x="615695" y="925830"/>
                </a:lnTo>
                <a:lnTo>
                  <a:pt x="591312" y="932497"/>
                </a:lnTo>
                <a:lnTo>
                  <a:pt x="542543" y="938212"/>
                </a:lnTo>
                <a:lnTo>
                  <a:pt x="493775" y="941069"/>
                </a:lnTo>
                <a:close/>
              </a:path>
              <a:path w="988060" h="941070">
                <a:moveTo>
                  <a:pt x="964509" y="470115"/>
                </a:moveTo>
                <a:lnTo>
                  <a:pt x="963167" y="460057"/>
                </a:lnTo>
                <a:lnTo>
                  <a:pt x="963167" y="447675"/>
                </a:lnTo>
                <a:lnTo>
                  <a:pt x="957071" y="399097"/>
                </a:lnTo>
                <a:lnTo>
                  <a:pt x="957071" y="389572"/>
                </a:lnTo>
                <a:lnTo>
                  <a:pt x="955548" y="381000"/>
                </a:lnTo>
                <a:lnTo>
                  <a:pt x="952499" y="368617"/>
                </a:lnTo>
                <a:lnTo>
                  <a:pt x="952499" y="363855"/>
                </a:lnTo>
                <a:lnTo>
                  <a:pt x="950975" y="359092"/>
                </a:lnTo>
                <a:lnTo>
                  <a:pt x="947927" y="353377"/>
                </a:lnTo>
                <a:lnTo>
                  <a:pt x="946403" y="345757"/>
                </a:lnTo>
                <a:lnTo>
                  <a:pt x="943356" y="338137"/>
                </a:lnTo>
                <a:lnTo>
                  <a:pt x="941832" y="330517"/>
                </a:lnTo>
                <a:lnTo>
                  <a:pt x="937259" y="318135"/>
                </a:lnTo>
                <a:lnTo>
                  <a:pt x="931164" y="305752"/>
                </a:lnTo>
                <a:lnTo>
                  <a:pt x="926591" y="295275"/>
                </a:lnTo>
                <a:lnTo>
                  <a:pt x="923543" y="285750"/>
                </a:lnTo>
                <a:lnTo>
                  <a:pt x="920495" y="280987"/>
                </a:lnTo>
                <a:lnTo>
                  <a:pt x="917448" y="275272"/>
                </a:lnTo>
                <a:lnTo>
                  <a:pt x="915924" y="270510"/>
                </a:lnTo>
                <a:lnTo>
                  <a:pt x="912875" y="266700"/>
                </a:lnTo>
                <a:lnTo>
                  <a:pt x="900683" y="244792"/>
                </a:lnTo>
                <a:lnTo>
                  <a:pt x="897635" y="239077"/>
                </a:lnTo>
                <a:lnTo>
                  <a:pt x="888491" y="224789"/>
                </a:lnTo>
                <a:lnTo>
                  <a:pt x="870203" y="201930"/>
                </a:lnTo>
                <a:lnTo>
                  <a:pt x="859535" y="186689"/>
                </a:lnTo>
                <a:lnTo>
                  <a:pt x="847343" y="173355"/>
                </a:lnTo>
                <a:lnTo>
                  <a:pt x="835151" y="162877"/>
                </a:lnTo>
                <a:lnTo>
                  <a:pt x="812291" y="140017"/>
                </a:lnTo>
                <a:lnTo>
                  <a:pt x="800099" y="130492"/>
                </a:lnTo>
                <a:lnTo>
                  <a:pt x="787908" y="120014"/>
                </a:lnTo>
                <a:lnTo>
                  <a:pt x="775716" y="112394"/>
                </a:lnTo>
                <a:lnTo>
                  <a:pt x="752856" y="95250"/>
                </a:lnTo>
                <a:lnTo>
                  <a:pt x="740664" y="89535"/>
                </a:lnTo>
                <a:lnTo>
                  <a:pt x="728471" y="81914"/>
                </a:lnTo>
                <a:lnTo>
                  <a:pt x="705611" y="69532"/>
                </a:lnTo>
                <a:lnTo>
                  <a:pt x="658367" y="49530"/>
                </a:lnTo>
                <a:lnTo>
                  <a:pt x="611123" y="36194"/>
                </a:lnTo>
                <a:lnTo>
                  <a:pt x="586739" y="31432"/>
                </a:lnTo>
                <a:lnTo>
                  <a:pt x="563879" y="26669"/>
                </a:lnTo>
                <a:lnTo>
                  <a:pt x="541019" y="23812"/>
                </a:lnTo>
                <a:lnTo>
                  <a:pt x="516635" y="21907"/>
                </a:lnTo>
                <a:lnTo>
                  <a:pt x="640169" y="21907"/>
                </a:lnTo>
                <a:lnTo>
                  <a:pt x="665987" y="30480"/>
                </a:lnTo>
                <a:lnTo>
                  <a:pt x="690371" y="39052"/>
                </a:lnTo>
                <a:lnTo>
                  <a:pt x="716279" y="49530"/>
                </a:lnTo>
                <a:lnTo>
                  <a:pt x="740664" y="63817"/>
                </a:lnTo>
                <a:lnTo>
                  <a:pt x="752856" y="69532"/>
                </a:lnTo>
                <a:lnTo>
                  <a:pt x="789432" y="94297"/>
                </a:lnTo>
                <a:lnTo>
                  <a:pt x="826008" y="122872"/>
                </a:lnTo>
                <a:lnTo>
                  <a:pt x="839724" y="135255"/>
                </a:lnTo>
                <a:lnTo>
                  <a:pt x="851916" y="145732"/>
                </a:lnTo>
                <a:lnTo>
                  <a:pt x="876299" y="173355"/>
                </a:lnTo>
                <a:lnTo>
                  <a:pt x="900683" y="203835"/>
                </a:lnTo>
                <a:lnTo>
                  <a:pt x="912875" y="221932"/>
                </a:lnTo>
                <a:lnTo>
                  <a:pt x="915924" y="228600"/>
                </a:lnTo>
                <a:lnTo>
                  <a:pt x="918971" y="232410"/>
                </a:lnTo>
                <a:lnTo>
                  <a:pt x="926591" y="244792"/>
                </a:lnTo>
                <a:lnTo>
                  <a:pt x="932687" y="255269"/>
                </a:lnTo>
                <a:lnTo>
                  <a:pt x="935735" y="260032"/>
                </a:lnTo>
                <a:lnTo>
                  <a:pt x="938783" y="269557"/>
                </a:lnTo>
                <a:lnTo>
                  <a:pt x="940308" y="272414"/>
                </a:lnTo>
                <a:lnTo>
                  <a:pt x="943356" y="277177"/>
                </a:lnTo>
                <a:lnTo>
                  <a:pt x="944879" y="280987"/>
                </a:lnTo>
                <a:lnTo>
                  <a:pt x="947927" y="285750"/>
                </a:lnTo>
                <a:lnTo>
                  <a:pt x="957071" y="310514"/>
                </a:lnTo>
                <a:lnTo>
                  <a:pt x="963167" y="323850"/>
                </a:lnTo>
                <a:lnTo>
                  <a:pt x="964691" y="330517"/>
                </a:lnTo>
                <a:lnTo>
                  <a:pt x="967740" y="338137"/>
                </a:lnTo>
                <a:lnTo>
                  <a:pt x="969264" y="345757"/>
                </a:lnTo>
                <a:lnTo>
                  <a:pt x="975359" y="363855"/>
                </a:lnTo>
                <a:lnTo>
                  <a:pt x="976883" y="369569"/>
                </a:lnTo>
                <a:lnTo>
                  <a:pt x="976883" y="377189"/>
                </a:lnTo>
                <a:lnTo>
                  <a:pt x="978408" y="386714"/>
                </a:lnTo>
                <a:lnTo>
                  <a:pt x="981456" y="407669"/>
                </a:lnTo>
                <a:lnTo>
                  <a:pt x="982979" y="420052"/>
                </a:lnTo>
                <a:lnTo>
                  <a:pt x="984503" y="445769"/>
                </a:lnTo>
                <a:lnTo>
                  <a:pt x="986027" y="458152"/>
                </a:lnTo>
                <a:lnTo>
                  <a:pt x="987551" y="468630"/>
                </a:lnTo>
                <a:lnTo>
                  <a:pt x="964691" y="468630"/>
                </a:lnTo>
                <a:lnTo>
                  <a:pt x="964509" y="470115"/>
                </a:lnTo>
                <a:close/>
              </a:path>
              <a:path w="988060" h="941070">
                <a:moveTo>
                  <a:pt x="964691" y="471487"/>
                </a:moveTo>
                <a:lnTo>
                  <a:pt x="964509" y="470115"/>
                </a:lnTo>
                <a:lnTo>
                  <a:pt x="964691" y="468630"/>
                </a:lnTo>
                <a:lnTo>
                  <a:pt x="964691" y="471487"/>
                </a:lnTo>
                <a:close/>
              </a:path>
              <a:path w="988060" h="941070">
                <a:moveTo>
                  <a:pt x="987551" y="471487"/>
                </a:moveTo>
                <a:lnTo>
                  <a:pt x="964691" y="471487"/>
                </a:lnTo>
                <a:lnTo>
                  <a:pt x="964691" y="468630"/>
                </a:lnTo>
                <a:lnTo>
                  <a:pt x="987551" y="468630"/>
                </a:lnTo>
                <a:lnTo>
                  <a:pt x="987551" y="471487"/>
                </a:lnTo>
                <a:close/>
              </a:path>
              <a:path w="988060" h="941070">
                <a:moveTo>
                  <a:pt x="646737" y="918210"/>
                </a:moveTo>
                <a:lnTo>
                  <a:pt x="516635" y="918210"/>
                </a:lnTo>
                <a:lnTo>
                  <a:pt x="541019" y="917257"/>
                </a:lnTo>
                <a:lnTo>
                  <a:pt x="563879" y="914400"/>
                </a:lnTo>
                <a:lnTo>
                  <a:pt x="588263" y="909637"/>
                </a:lnTo>
                <a:lnTo>
                  <a:pt x="611123" y="904875"/>
                </a:lnTo>
                <a:lnTo>
                  <a:pt x="635508" y="898207"/>
                </a:lnTo>
                <a:lnTo>
                  <a:pt x="658367" y="889635"/>
                </a:lnTo>
                <a:lnTo>
                  <a:pt x="682751" y="882014"/>
                </a:lnTo>
                <a:lnTo>
                  <a:pt x="729995" y="859155"/>
                </a:lnTo>
                <a:lnTo>
                  <a:pt x="777240" y="828675"/>
                </a:lnTo>
                <a:lnTo>
                  <a:pt x="800099" y="810577"/>
                </a:lnTo>
                <a:lnTo>
                  <a:pt x="812291" y="801052"/>
                </a:lnTo>
                <a:lnTo>
                  <a:pt x="824483" y="790575"/>
                </a:lnTo>
                <a:lnTo>
                  <a:pt x="835151" y="778192"/>
                </a:lnTo>
                <a:lnTo>
                  <a:pt x="859535" y="754380"/>
                </a:lnTo>
                <a:lnTo>
                  <a:pt x="870203" y="738187"/>
                </a:lnTo>
                <a:lnTo>
                  <a:pt x="888491" y="716280"/>
                </a:lnTo>
                <a:lnTo>
                  <a:pt x="897635" y="701992"/>
                </a:lnTo>
                <a:lnTo>
                  <a:pt x="900683" y="696277"/>
                </a:lnTo>
                <a:lnTo>
                  <a:pt x="912875" y="674369"/>
                </a:lnTo>
                <a:lnTo>
                  <a:pt x="915924" y="669607"/>
                </a:lnTo>
                <a:lnTo>
                  <a:pt x="917448" y="665797"/>
                </a:lnTo>
                <a:lnTo>
                  <a:pt x="920495" y="659130"/>
                </a:lnTo>
                <a:lnTo>
                  <a:pt x="923543" y="654367"/>
                </a:lnTo>
                <a:lnTo>
                  <a:pt x="926591" y="645794"/>
                </a:lnTo>
                <a:lnTo>
                  <a:pt x="932687" y="635317"/>
                </a:lnTo>
                <a:lnTo>
                  <a:pt x="941832" y="610552"/>
                </a:lnTo>
                <a:lnTo>
                  <a:pt x="943356" y="602932"/>
                </a:lnTo>
                <a:lnTo>
                  <a:pt x="946403" y="595312"/>
                </a:lnTo>
                <a:lnTo>
                  <a:pt x="947927" y="587692"/>
                </a:lnTo>
                <a:lnTo>
                  <a:pt x="950975" y="580072"/>
                </a:lnTo>
                <a:lnTo>
                  <a:pt x="952499" y="577214"/>
                </a:lnTo>
                <a:lnTo>
                  <a:pt x="954024" y="571500"/>
                </a:lnTo>
                <a:lnTo>
                  <a:pt x="954024" y="566737"/>
                </a:lnTo>
                <a:lnTo>
                  <a:pt x="955548" y="560069"/>
                </a:lnTo>
                <a:lnTo>
                  <a:pt x="957071" y="551497"/>
                </a:lnTo>
                <a:lnTo>
                  <a:pt x="957071" y="541972"/>
                </a:lnTo>
                <a:lnTo>
                  <a:pt x="958595" y="529589"/>
                </a:lnTo>
                <a:lnTo>
                  <a:pt x="960119" y="519112"/>
                </a:lnTo>
                <a:lnTo>
                  <a:pt x="963167" y="493394"/>
                </a:lnTo>
                <a:lnTo>
                  <a:pt x="963167" y="481012"/>
                </a:lnTo>
                <a:lnTo>
                  <a:pt x="964509" y="470115"/>
                </a:lnTo>
                <a:lnTo>
                  <a:pt x="964691" y="471487"/>
                </a:lnTo>
                <a:lnTo>
                  <a:pt x="987551" y="471487"/>
                </a:lnTo>
                <a:lnTo>
                  <a:pt x="986027" y="482917"/>
                </a:lnTo>
                <a:lnTo>
                  <a:pt x="984503" y="496252"/>
                </a:lnTo>
                <a:lnTo>
                  <a:pt x="981456" y="521017"/>
                </a:lnTo>
                <a:lnTo>
                  <a:pt x="981456" y="533400"/>
                </a:lnTo>
                <a:lnTo>
                  <a:pt x="978408" y="554355"/>
                </a:lnTo>
                <a:lnTo>
                  <a:pt x="976883" y="563880"/>
                </a:lnTo>
                <a:lnTo>
                  <a:pt x="976883" y="571500"/>
                </a:lnTo>
                <a:lnTo>
                  <a:pt x="975359" y="577214"/>
                </a:lnTo>
                <a:lnTo>
                  <a:pt x="973835" y="581977"/>
                </a:lnTo>
                <a:lnTo>
                  <a:pt x="972311" y="587692"/>
                </a:lnTo>
                <a:lnTo>
                  <a:pt x="969264" y="595312"/>
                </a:lnTo>
                <a:lnTo>
                  <a:pt x="967740" y="602932"/>
                </a:lnTo>
                <a:lnTo>
                  <a:pt x="961643" y="618172"/>
                </a:lnTo>
                <a:lnTo>
                  <a:pt x="957071" y="631507"/>
                </a:lnTo>
                <a:lnTo>
                  <a:pt x="952499" y="643889"/>
                </a:lnTo>
                <a:lnTo>
                  <a:pt x="947927" y="654367"/>
                </a:lnTo>
                <a:lnTo>
                  <a:pt x="944879" y="659130"/>
                </a:lnTo>
                <a:lnTo>
                  <a:pt x="943356" y="663892"/>
                </a:lnTo>
                <a:lnTo>
                  <a:pt x="937259" y="676275"/>
                </a:lnTo>
                <a:lnTo>
                  <a:pt x="935735" y="681037"/>
                </a:lnTo>
                <a:lnTo>
                  <a:pt x="932687" y="685800"/>
                </a:lnTo>
                <a:lnTo>
                  <a:pt x="926591" y="696277"/>
                </a:lnTo>
                <a:lnTo>
                  <a:pt x="918971" y="707707"/>
                </a:lnTo>
                <a:lnTo>
                  <a:pt x="915924" y="714375"/>
                </a:lnTo>
                <a:lnTo>
                  <a:pt x="888491" y="754380"/>
                </a:lnTo>
                <a:lnTo>
                  <a:pt x="838199" y="806767"/>
                </a:lnTo>
                <a:lnTo>
                  <a:pt x="789432" y="846772"/>
                </a:lnTo>
                <a:lnTo>
                  <a:pt x="739140" y="879157"/>
                </a:lnTo>
                <a:lnTo>
                  <a:pt x="690371" y="902017"/>
                </a:lnTo>
                <a:lnTo>
                  <a:pt x="646737" y="91821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15124" y="4942786"/>
            <a:ext cx="63500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  <a:tab pos="621665" algn="l"/>
              </a:tabLst>
            </a:pPr>
            <a:r>
              <a:rPr dirty="0" sz="2000" spc="5">
                <a:latin typeface="Times New Roman"/>
                <a:cs typeface="Times New Roman"/>
              </a:rPr>
              <a:t>+j	</a:t>
            </a:r>
            <a:r>
              <a:rPr dirty="0" sz="2000" spc="5" u="sng">
                <a:latin typeface="Times New Roman"/>
                <a:cs typeface="Times New Roman"/>
              </a:rPr>
              <a:t> </a:t>
            </a:r>
            <a:r>
              <a:rPr dirty="0" sz="2000" spc="5" u="sng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7933" y="5880043"/>
            <a:ext cx="297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+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1680" y="5833860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82567" y="582472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2276" y="58247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92067" y="58247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3676" y="582472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51859" y="582472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63467" y="582472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13176" y="58247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72967" y="582472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84575" y="582472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32760" y="5824728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68751" y="5824728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66844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78452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26635" y="536447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8244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87951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47744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59351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07535" y="536447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19144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68851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28644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40252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88435" y="536447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00044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49751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09543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21151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69335" y="5364479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06624" y="535838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50235" y="5364479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61843" y="53644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11551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71343" y="53644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01239" y="536447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82567" y="55747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32276" y="557479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42359" y="55747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92067" y="557479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03676" y="55747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51859" y="55747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63467" y="55747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13176" y="557479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23260" y="55747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72967" y="5574792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84575" y="55747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32760" y="5574792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65475" y="55747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26564" y="5565647"/>
            <a:ext cx="403860" cy="265430"/>
          </a:xfrm>
          <a:custGeom>
            <a:avLst/>
            <a:gdLst/>
            <a:ahLst/>
            <a:cxnLst/>
            <a:rect l="l" t="t" r="r" b="b"/>
            <a:pathLst>
              <a:path w="403860" h="265429">
                <a:moveTo>
                  <a:pt x="324465" y="34314"/>
                </a:moveTo>
                <a:lnTo>
                  <a:pt x="309371" y="10668"/>
                </a:lnTo>
                <a:lnTo>
                  <a:pt x="403859" y="0"/>
                </a:lnTo>
                <a:lnTo>
                  <a:pt x="387603" y="27432"/>
                </a:lnTo>
                <a:lnTo>
                  <a:pt x="335279" y="27432"/>
                </a:lnTo>
                <a:lnTo>
                  <a:pt x="324465" y="34314"/>
                </a:lnTo>
                <a:close/>
              </a:path>
              <a:path w="403860" h="265429">
                <a:moveTo>
                  <a:pt x="339693" y="58171"/>
                </a:moveTo>
                <a:lnTo>
                  <a:pt x="324465" y="34314"/>
                </a:lnTo>
                <a:lnTo>
                  <a:pt x="335279" y="27432"/>
                </a:lnTo>
                <a:lnTo>
                  <a:pt x="352044" y="50292"/>
                </a:lnTo>
                <a:lnTo>
                  <a:pt x="339693" y="58171"/>
                </a:lnTo>
                <a:close/>
              </a:path>
              <a:path w="403860" h="265429">
                <a:moveTo>
                  <a:pt x="355091" y="82295"/>
                </a:moveTo>
                <a:lnTo>
                  <a:pt x="339693" y="58171"/>
                </a:lnTo>
                <a:lnTo>
                  <a:pt x="352044" y="50292"/>
                </a:lnTo>
                <a:lnTo>
                  <a:pt x="335279" y="27432"/>
                </a:lnTo>
                <a:lnTo>
                  <a:pt x="387603" y="27432"/>
                </a:lnTo>
                <a:lnTo>
                  <a:pt x="355091" y="82295"/>
                </a:lnTo>
                <a:close/>
              </a:path>
              <a:path w="403860" h="265429">
                <a:moveTo>
                  <a:pt x="15239" y="265175"/>
                </a:moveTo>
                <a:lnTo>
                  <a:pt x="0" y="240791"/>
                </a:lnTo>
                <a:lnTo>
                  <a:pt x="324465" y="34314"/>
                </a:lnTo>
                <a:lnTo>
                  <a:pt x="339693" y="58171"/>
                </a:lnTo>
                <a:lnTo>
                  <a:pt x="15239" y="265175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88664" y="5518403"/>
            <a:ext cx="117348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88664" y="5518403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48768" y="10668"/>
                </a:moveTo>
                <a:lnTo>
                  <a:pt x="27432" y="10668"/>
                </a:lnTo>
                <a:lnTo>
                  <a:pt x="36576" y="4572"/>
                </a:lnTo>
                <a:lnTo>
                  <a:pt x="47244" y="1524"/>
                </a:lnTo>
                <a:lnTo>
                  <a:pt x="59436" y="0"/>
                </a:lnTo>
                <a:lnTo>
                  <a:pt x="70104" y="1524"/>
                </a:lnTo>
                <a:lnTo>
                  <a:pt x="71628" y="1524"/>
                </a:lnTo>
                <a:lnTo>
                  <a:pt x="82296" y="4572"/>
                </a:lnTo>
                <a:lnTo>
                  <a:pt x="89154" y="9144"/>
                </a:lnTo>
                <a:lnTo>
                  <a:pt x="59436" y="9144"/>
                </a:lnTo>
                <a:lnTo>
                  <a:pt x="48768" y="10668"/>
                </a:lnTo>
                <a:close/>
              </a:path>
              <a:path w="117475" h="117475">
                <a:moveTo>
                  <a:pt x="91439" y="10668"/>
                </a:moveTo>
                <a:lnTo>
                  <a:pt x="70104" y="10668"/>
                </a:lnTo>
                <a:lnTo>
                  <a:pt x="59436" y="9144"/>
                </a:lnTo>
                <a:lnTo>
                  <a:pt x="89154" y="9144"/>
                </a:lnTo>
                <a:lnTo>
                  <a:pt x="91439" y="10668"/>
                </a:lnTo>
                <a:close/>
              </a:path>
              <a:path w="117475" h="117475">
                <a:moveTo>
                  <a:pt x="32004" y="100584"/>
                </a:moveTo>
                <a:lnTo>
                  <a:pt x="16764" y="100584"/>
                </a:lnTo>
                <a:lnTo>
                  <a:pt x="10668" y="91440"/>
                </a:lnTo>
                <a:lnTo>
                  <a:pt x="6096" y="82296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59436"/>
                </a:lnTo>
                <a:lnTo>
                  <a:pt x="0" y="57912"/>
                </a:lnTo>
                <a:lnTo>
                  <a:pt x="1524" y="47244"/>
                </a:lnTo>
                <a:lnTo>
                  <a:pt x="4572" y="36576"/>
                </a:lnTo>
                <a:lnTo>
                  <a:pt x="6096" y="35052"/>
                </a:lnTo>
                <a:lnTo>
                  <a:pt x="10668" y="25908"/>
                </a:lnTo>
                <a:lnTo>
                  <a:pt x="16764" y="18288"/>
                </a:lnTo>
                <a:lnTo>
                  <a:pt x="18288" y="16764"/>
                </a:lnTo>
                <a:lnTo>
                  <a:pt x="25908" y="10668"/>
                </a:lnTo>
                <a:lnTo>
                  <a:pt x="50292" y="10668"/>
                </a:lnTo>
                <a:lnTo>
                  <a:pt x="39624" y="13716"/>
                </a:lnTo>
                <a:lnTo>
                  <a:pt x="41148" y="13716"/>
                </a:lnTo>
                <a:lnTo>
                  <a:pt x="32004" y="18288"/>
                </a:lnTo>
                <a:lnTo>
                  <a:pt x="24384" y="24384"/>
                </a:lnTo>
                <a:lnTo>
                  <a:pt x="19507" y="30480"/>
                </a:lnTo>
                <a:lnTo>
                  <a:pt x="18288" y="30480"/>
                </a:lnTo>
                <a:lnTo>
                  <a:pt x="13716" y="39624"/>
                </a:lnTo>
                <a:lnTo>
                  <a:pt x="10668" y="48768"/>
                </a:lnTo>
                <a:lnTo>
                  <a:pt x="10668" y="70104"/>
                </a:lnTo>
                <a:lnTo>
                  <a:pt x="11103" y="70104"/>
                </a:lnTo>
                <a:lnTo>
                  <a:pt x="13716" y="79248"/>
                </a:lnTo>
                <a:lnTo>
                  <a:pt x="14478" y="79248"/>
                </a:lnTo>
                <a:lnTo>
                  <a:pt x="18288" y="86868"/>
                </a:lnTo>
                <a:lnTo>
                  <a:pt x="24384" y="94488"/>
                </a:lnTo>
                <a:lnTo>
                  <a:pt x="25908" y="94488"/>
                </a:lnTo>
                <a:lnTo>
                  <a:pt x="32004" y="100584"/>
                </a:lnTo>
                <a:close/>
              </a:path>
              <a:path w="117475" h="117475">
                <a:moveTo>
                  <a:pt x="100584" y="32004"/>
                </a:moveTo>
                <a:lnTo>
                  <a:pt x="94488" y="24384"/>
                </a:lnTo>
                <a:lnTo>
                  <a:pt x="86868" y="18288"/>
                </a:lnTo>
                <a:lnTo>
                  <a:pt x="77724" y="13716"/>
                </a:lnTo>
                <a:lnTo>
                  <a:pt x="79248" y="13716"/>
                </a:lnTo>
                <a:lnTo>
                  <a:pt x="68580" y="10668"/>
                </a:lnTo>
                <a:lnTo>
                  <a:pt x="92964" y="10668"/>
                </a:lnTo>
                <a:lnTo>
                  <a:pt x="100584" y="16764"/>
                </a:lnTo>
                <a:lnTo>
                  <a:pt x="100584" y="18288"/>
                </a:lnTo>
                <a:lnTo>
                  <a:pt x="108204" y="25908"/>
                </a:lnTo>
                <a:lnTo>
                  <a:pt x="110489" y="30480"/>
                </a:lnTo>
                <a:lnTo>
                  <a:pt x="100584" y="30480"/>
                </a:lnTo>
                <a:lnTo>
                  <a:pt x="100584" y="32004"/>
                </a:lnTo>
                <a:close/>
              </a:path>
              <a:path w="117475" h="117475">
                <a:moveTo>
                  <a:pt x="18288" y="32004"/>
                </a:moveTo>
                <a:lnTo>
                  <a:pt x="18288" y="30480"/>
                </a:lnTo>
                <a:lnTo>
                  <a:pt x="19507" y="30480"/>
                </a:lnTo>
                <a:lnTo>
                  <a:pt x="18288" y="32004"/>
                </a:lnTo>
                <a:close/>
              </a:path>
              <a:path w="117475" h="117475">
                <a:moveTo>
                  <a:pt x="117348" y="70104"/>
                </a:moveTo>
                <a:lnTo>
                  <a:pt x="108204" y="70104"/>
                </a:lnTo>
                <a:lnTo>
                  <a:pt x="108204" y="48768"/>
                </a:lnTo>
                <a:lnTo>
                  <a:pt x="105155" y="39624"/>
                </a:lnTo>
                <a:lnTo>
                  <a:pt x="100584" y="30480"/>
                </a:lnTo>
                <a:lnTo>
                  <a:pt x="110489" y="30480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4300" y="36576"/>
                </a:lnTo>
                <a:lnTo>
                  <a:pt x="117348" y="47244"/>
                </a:lnTo>
                <a:lnTo>
                  <a:pt x="117348" y="70104"/>
                </a:lnTo>
                <a:close/>
              </a:path>
              <a:path w="117475" h="117475">
                <a:moveTo>
                  <a:pt x="11103" y="70104"/>
                </a:moveTo>
                <a:lnTo>
                  <a:pt x="10668" y="70104"/>
                </a:lnTo>
                <a:lnTo>
                  <a:pt x="10668" y="68580"/>
                </a:lnTo>
                <a:lnTo>
                  <a:pt x="11103" y="70104"/>
                </a:lnTo>
                <a:close/>
              </a:path>
              <a:path w="117475" h="117475">
                <a:moveTo>
                  <a:pt x="114808" y="79248"/>
                </a:moveTo>
                <a:lnTo>
                  <a:pt x="105155" y="79248"/>
                </a:lnTo>
                <a:lnTo>
                  <a:pt x="108204" y="68580"/>
                </a:lnTo>
                <a:lnTo>
                  <a:pt x="108204" y="70104"/>
                </a:lnTo>
                <a:lnTo>
                  <a:pt x="117348" y="70104"/>
                </a:lnTo>
                <a:lnTo>
                  <a:pt x="117348" y="71628"/>
                </a:lnTo>
                <a:lnTo>
                  <a:pt x="114808" y="79248"/>
                </a:lnTo>
                <a:close/>
              </a:path>
              <a:path w="117475" h="117475">
                <a:moveTo>
                  <a:pt x="14478" y="79248"/>
                </a:moveTo>
                <a:lnTo>
                  <a:pt x="13716" y="79248"/>
                </a:lnTo>
                <a:lnTo>
                  <a:pt x="13716" y="77724"/>
                </a:lnTo>
                <a:lnTo>
                  <a:pt x="14478" y="79248"/>
                </a:lnTo>
                <a:close/>
              </a:path>
              <a:path w="117475" h="117475">
                <a:moveTo>
                  <a:pt x="105664" y="94488"/>
                </a:moveTo>
                <a:lnTo>
                  <a:pt x="94488" y="94488"/>
                </a:lnTo>
                <a:lnTo>
                  <a:pt x="100584" y="86868"/>
                </a:lnTo>
                <a:lnTo>
                  <a:pt x="105155" y="77724"/>
                </a:lnTo>
                <a:lnTo>
                  <a:pt x="105155" y="79248"/>
                </a:lnTo>
                <a:lnTo>
                  <a:pt x="114808" y="79248"/>
                </a:lnTo>
                <a:lnTo>
                  <a:pt x="114300" y="80772"/>
                </a:lnTo>
                <a:lnTo>
                  <a:pt x="112775" y="82296"/>
                </a:lnTo>
                <a:lnTo>
                  <a:pt x="108204" y="91440"/>
                </a:lnTo>
                <a:lnTo>
                  <a:pt x="105664" y="94488"/>
                </a:lnTo>
                <a:close/>
              </a:path>
              <a:path w="117475" h="117475">
                <a:moveTo>
                  <a:pt x="25908" y="94488"/>
                </a:moveTo>
                <a:lnTo>
                  <a:pt x="24384" y="94488"/>
                </a:lnTo>
                <a:lnTo>
                  <a:pt x="24384" y="92964"/>
                </a:lnTo>
                <a:lnTo>
                  <a:pt x="25908" y="94488"/>
                </a:lnTo>
                <a:close/>
              </a:path>
              <a:path w="117475" h="117475">
                <a:moveTo>
                  <a:pt x="100584" y="100584"/>
                </a:moveTo>
                <a:lnTo>
                  <a:pt x="86868" y="100584"/>
                </a:lnTo>
                <a:lnTo>
                  <a:pt x="94488" y="92964"/>
                </a:lnTo>
                <a:lnTo>
                  <a:pt x="94488" y="94488"/>
                </a:lnTo>
                <a:lnTo>
                  <a:pt x="105664" y="94488"/>
                </a:lnTo>
                <a:lnTo>
                  <a:pt x="100584" y="100584"/>
                </a:lnTo>
                <a:close/>
              </a:path>
              <a:path w="117475" h="117475">
                <a:moveTo>
                  <a:pt x="59436" y="108204"/>
                </a:moveTo>
                <a:lnTo>
                  <a:pt x="25908" y="108204"/>
                </a:lnTo>
                <a:lnTo>
                  <a:pt x="25908" y="106680"/>
                </a:lnTo>
                <a:lnTo>
                  <a:pt x="18288" y="100584"/>
                </a:lnTo>
                <a:lnTo>
                  <a:pt x="32004" y="100584"/>
                </a:lnTo>
                <a:lnTo>
                  <a:pt x="32004" y="99060"/>
                </a:lnTo>
                <a:lnTo>
                  <a:pt x="41148" y="105156"/>
                </a:lnTo>
                <a:lnTo>
                  <a:pt x="44958" y="105156"/>
                </a:lnTo>
                <a:lnTo>
                  <a:pt x="50292" y="106680"/>
                </a:lnTo>
                <a:lnTo>
                  <a:pt x="48768" y="106680"/>
                </a:lnTo>
                <a:lnTo>
                  <a:pt x="59436" y="108204"/>
                </a:lnTo>
                <a:close/>
              </a:path>
              <a:path w="117475" h="117475">
                <a:moveTo>
                  <a:pt x="94869" y="105156"/>
                </a:moveTo>
                <a:lnTo>
                  <a:pt x="77724" y="105156"/>
                </a:lnTo>
                <a:lnTo>
                  <a:pt x="86868" y="99060"/>
                </a:lnTo>
                <a:lnTo>
                  <a:pt x="86868" y="100584"/>
                </a:lnTo>
                <a:lnTo>
                  <a:pt x="100584" y="100584"/>
                </a:lnTo>
                <a:lnTo>
                  <a:pt x="94869" y="105156"/>
                </a:lnTo>
                <a:close/>
              </a:path>
              <a:path w="117475" h="117475">
                <a:moveTo>
                  <a:pt x="44958" y="105156"/>
                </a:moveTo>
                <a:lnTo>
                  <a:pt x="41148" y="105156"/>
                </a:lnTo>
                <a:lnTo>
                  <a:pt x="39624" y="103632"/>
                </a:lnTo>
                <a:lnTo>
                  <a:pt x="44958" y="105156"/>
                </a:lnTo>
                <a:close/>
              </a:path>
              <a:path w="117475" h="117475">
                <a:moveTo>
                  <a:pt x="92964" y="108204"/>
                </a:moveTo>
                <a:lnTo>
                  <a:pt x="59436" y="108204"/>
                </a:lnTo>
                <a:lnTo>
                  <a:pt x="70104" y="106680"/>
                </a:lnTo>
                <a:lnTo>
                  <a:pt x="68580" y="106680"/>
                </a:lnTo>
                <a:lnTo>
                  <a:pt x="79248" y="103632"/>
                </a:lnTo>
                <a:lnTo>
                  <a:pt x="77724" y="105156"/>
                </a:lnTo>
                <a:lnTo>
                  <a:pt x="94869" y="105156"/>
                </a:lnTo>
                <a:lnTo>
                  <a:pt x="92964" y="106680"/>
                </a:lnTo>
                <a:lnTo>
                  <a:pt x="92964" y="108204"/>
                </a:lnTo>
                <a:close/>
              </a:path>
              <a:path w="117475" h="117475">
                <a:moveTo>
                  <a:pt x="71628" y="117348"/>
                </a:moveTo>
                <a:lnTo>
                  <a:pt x="47244" y="117348"/>
                </a:lnTo>
                <a:lnTo>
                  <a:pt x="47244" y="115824"/>
                </a:lnTo>
                <a:lnTo>
                  <a:pt x="36576" y="112776"/>
                </a:lnTo>
                <a:lnTo>
                  <a:pt x="27432" y="108204"/>
                </a:lnTo>
                <a:lnTo>
                  <a:pt x="91439" y="108204"/>
                </a:lnTo>
                <a:lnTo>
                  <a:pt x="82296" y="112776"/>
                </a:lnTo>
                <a:lnTo>
                  <a:pt x="71628" y="115824"/>
                </a:lnTo>
                <a:lnTo>
                  <a:pt x="71628" y="11734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69535" y="626592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19244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30852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79035" y="626592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90644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340351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50435" y="626592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00144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11751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59935" y="626592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71544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21251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31335" y="626592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81044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92652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40835" y="626592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52444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02151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412235" y="626592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81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361944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73551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21735" y="6265926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33343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083051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993135" y="6265926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942844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54451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02635" y="6265926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14243" y="62659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63951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74035" y="6265926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23743" y="626592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453639" y="626592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606682" y="5631501"/>
            <a:ext cx="30792" cy="8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75560" y="5527547"/>
            <a:ext cx="117348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75560" y="5527547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32004" y="100584"/>
                </a:moveTo>
                <a:lnTo>
                  <a:pt x="16764" y="100584"/>
                </a:lnTo>
                <a:lnTo>
                  <a:pt x="10668" y="91440"/>
                </a:lnTo>
                <a:lnTo>
                  <a:pt x="6096" y="82296"/>
                </a:lnTo>
                <a:lnTo>
                  <a:pt x="4572" y="82296"/>
                </a:lnTo>
                <a:lnTo>
                  <a:pt x="4572" y="80772"/>
                </a:lnTo>
                <a:lnTo>
                  <a:pt x="1524" y="71628"/>
                </a:lnTo>
                <a:lnTo>
                  <a:pt x="1524" y="70104"/>
                </a:lnTo>
                <a:lnTo>
                  <a:pt x="0" y="59436"/>
                </a:lnTo>
                <a:lnTo>
                  <a:pt x="0" y="57912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5052"/>
                </a:lnTo>
                <a:lnTo>
                  <a:pt x="10668" y="25908"/>
                </a:lnTo>
                <a:lnTo>
                  <a:pt x="16764" y="16764"/>
                </a:lnTo>
                <a:lnTo>
                  <a:pt x="18288" y="16764"/>
                </a:lnTo>
                <a:lnTo>
                  <a:pt x="25908" y="10668"/>
                </a:lnTo>
                <a:lnTo>
                  <a:pt x="27432" y="9144"/>
                </a:lnTo>
                <a:lnTo>
                  <a:pt x="36576" y="4572"/>
                </a:lnTo>
                <a:lnTo>
                  <a:pt x="47244" y="1524"/>
                </a:lnTo>
                <a:lnTo>
                  <a:pt x="59436" y="0"/>
                </a:lnTo>
                <a:lnTo>
                  <a:pt x="70104" y="1524"/>
                </a:lnTo>
                <a:lnTo>
                  <a:pt x="71628" y="1524"/>
                </a:lnTo>
                <a:lnTo>
                  <a:pt x="82296" y="4572"/>
                </a:lnTo>
                <a:lnTo>
                  <a:pt x="91439" y="9144"/>
                </a:lnTo>
                <a:lnTo>
                  <a:pt x="59436" y="9144"/>
                </a:lnTo>
                <a:lnTo>
                  <a:pt x="48768" y="10668"/>
                </a:lnTo>
                <a:lnTo>
                  <a:pt x="50292" y="10668"/>
                </a:lnTo>
                <a:lnTo>
                  <a:pt x="39624" y="13716"/>
                </a:lnTo>
                <a:lnTo>
                  <a:pt x="41148" y="13716"/>
                </a:lnTo>
                <a:lnTo>
                  <a:pt x="32004" y="18288"/>
                </a:lnTo>
                <a:lnTo>
                  <a:pt x="26288" y="22860"/>
                </a:lnTo>
                <a:lnTo>
                  <a:pt x="24384" y="22860"/>
                </a:lnTo>
                <a:lnTo>
                  <a:pt x="19304" y="30480"/>
                </a:lnTo>
                <a:lnTo>
                  <a:pt x="18288" y="30480"/>
                </a:lnTo>
                <a:lnTo>
                  <a:pt x="13716" y="39624"/>
                </a:lnTo>
                <a:lnTo>
                  <a:pt x="10668" y="48768"/>
                </a:lnTo>
                <a:lnTo>
                  <a:pt x="10668" y="68580"/>
                </a:lnTo>
                <a:lnTo>
                  <a:pt x="13716" y="77724"/>
                </a:lnTo>
                <a:lnTo>
                  <a:pt x="18288" y="86868"/>
                </a:lnTo>
                <a:lnTo>
                  <a:pt x="19304" y="86868"/>
                </a:lnTo>
                <a:lnTo>
                  <a:pt x="24384" y="94488"/>
                </a:lnTo>
                <a:lnTo>
                  <a:pt x="25908" y="94488"/>
                </a:lnTo>
                <a:lnTo>
                  <a:pt x="32004" y="100584"/>
                </a:lnTo>
                <a:close/>
              </a:path>
              <a:path w="117475" h="117475">
                <a:moveTo>
                  <a:pt x="91439" y="10668"/>
                </a:moveTo>
                <a:lnTo>
                  <a:pt x="70104" y="10668"/>
                </a:lnTo>
                <a:lnTo>
                  <a:pt x="59436" y="9144"/>
                </a:lnTo>
                <a:lnTo>
                  <a:pt x="91439" y="9144"/>
                </a:lnTo>
                <a:lnTo>
                  <a:pt x="91439" y="10668"/>
                </a:lnTo>
                <a:close/>
              </a:path>
              <a:path w="117475" h="117475">
                <a:moveTo>
                  <a:pt x="94488" y="24384"/>
                </a:moveTo>
                <a:lnTo>
                  <a:pt x="86868" y="18288"/>
                </a:lnTo>
                <a:lnTo>
                  <a:pt x="77724" y="13716"/>
                </a:lnTo>
                <a:lnTo>
                  <a:pt x="79248" y="13716"/>
                </a:lnTo>
                <a:lnTo>
                  <a:pt x="68580" y="10668"/>
                </a:lnTo>
                <a:lnTo>
                  <a:pt x="92964" y="10668"/>
                </a:lnTo>
                <a:lnTo>
                  <a:pt x="100584" y="16764"/>
                </a:lnTo>
                <a:lnTo>
                  <a:pt x="105664" y="22860"/>
                </a:lnTo>
                <a:lnTo>
                  <a:pt x="94488" y="22860"/>
                </a:lnTo>
                <a:lnTo>
                  <a:pt x="94488" y="24384"/>
                </a:lnTo>
                <a:close/>
              </a:path>
              <a:path w="117475" h="117475">
                <a:moveTo>
                  <a:pt x="24384" y="24384"/>
                </a:moveTo>
                <a:lnTo>
                  <a:pt x="24384" y="22860"/>
                </a:lnTo>
                <a:lnTo>
                  <a:pt x="26288" y="22860"/>
                </a:lnTo>
                <a:lnTo>
                  <a:pt x="24384" y="24384"/>
                </a:lnTo>
                <a:close/>
              </a:path>
              <a:path w="117475" h="117475">
                <a:moveTo>
                  <a:pt x="100584" y="32004"/>
                </a:moveTo>
                <a:lnTo>
                  <a:pt x="94488" y="22860"/>
                </a:lnTo>
                <a:lnTo>
                  <a:pt x="105664" y="22860"/>
                </a:lnTo>
                <a:lnTo>
                  <a:pt x="108204" y="25908"/>
                </a:lnTo>
                <a:lnTo>
                  <a:pt x="110489" y="30480"/>
                </a:lnTo>
                <a:lnTo>
                  <a:pt x="100584" y="30480"/>
                </a:lnTo>
                <a:lnTo>
                  <a:pt x="100584" y="32004"/>
                </a:lnTo>
                <a:close/>
              </a:path>
              <a:path w="117475" h="117475">
                <a:moveTo>
                  <a:pt x="18288" y="32004"/>
                </a:moveTo>
                <a:lnTo>
                  <a:pt x="18288" y="30480"/>
                </a:lnTo>
                <a:lnTo>
                  <a:pt x="19304" y="30480"/>
                </a:lnTo>
                <a:lnTo>
                  <a:pt x="18288" y="32004"/>
                </a:lnTo>
                <a:close/>
              </a:path>
              <a:path w="117475" h="117475">
                <a:moveTo>
                  <a:pt x="110489" y="86868"/>
                </a:moveTo>
                <a:lnTo>
                  <a:pt x="100584" y="86868"/>
                </a:lnTo>
                <a:lnTo>
                  <a:pt x="105155" y="77724"/>
                </a:lnTo>
                <a:lnTo>
                  <a:pt x="108204" y="68580"/>
                </a:lnTo>
                <a:lnTo>
                  <a:pt x="108204" y="48768"/>
                </a:lnTo>
                <a:lnTo>
                  <a:pt x="105155" y="39624"/>
                </a:lnTo>
                <a:lnTo>
                  <a:pt x="100584" y="30480"/>
                </a:lnTo>
                <a:lnTo>
                  <a:pt x="110489" y="30480"/>
                </a:lnTo>
                <a:lnTo>
                  <a:pt x="112775" y="35052"/>
                </a:lnTo>
                <a:lnTo>
                  <a:pt x="112775" y="36576"/>
                </a:lnTo>
                <a:lnTo>
                  <a:pt x="114300" y="36576"/>
                </a:lnTo>
                <a:lnTo>
                  <a:pt x="117348" y="45720"/>
                </a:lnTo>
                <a:lnTo>
                  <a:pt x="117348" y="71628"/>
                </a:lnTo>
                <a:lnTo>
                  <a:pt x="114300" y="80772"/>
                </a:lnTo>
                <a:lnTo>
                  <a:pt x="112775" y="80772"/>
                </a:lnTo>
                <a:lnTo>
                  <a:pt x="112775" y="82296"/>
                </a:lnTo>
                <a:lnTo>
                  <a:pt x="110489" y="86868"/>
                </a:lnTo>
                <a:close/>
              </a:path>
              <a:path w="117475" h="117475">
                <a:moveTo>
                  <a:pt x="19304" y="86868"/>
                </a:moveTo>
                <a:lnTo>
                  <a:pt x="18288" y="86868"/>
                </a:lnTo>
                <a:lnTo>
                  <a:pt x="18288" y="85344"/>
                </a:lnTo>
                <a:lnTo>
                  <a:pt x="19304" y="86868"/>
                </a:lnTo>
                <a:close/>
              </a:path>
              <a:path w="117475" h="117475">
                <a:moveTo>
                  <a:pt x="105664" y="94488"/>
                </a:moveTo>
                <a:lnTo>
                  <a:pt x="94488" y="94488"/>
                </a:lnTo>
                <a:lnTo>
                  <a:pt x="100584" y="85344"/>
                </a:lnTo>
                <a:lnTo>
                  <a:pt x="100584" y="86868"/>
                </a:lnTo>
                <a:lnTo>
                  <a:pt x="110489" y="86868"/>
                </a:lnTo>
                <a:lnTo>
                  <a:pt x="108204" y="91440"/>
                </a:lnTo>
                <a:lnTo>
                  <a:pt x="105664" y="94488"/>
                </a:lnTo>
                <a:close/>
              </a:path>
              <a:path w="117475" h="117475">
                <a:moveTo>
                  <a:pt x="25908" y="94488"/>
                </a:moveTo>
                <a:lnTo>
                  <a:pt x="24384" y="94488"/>
                </a:lnTo>
                <a:lnTo>
                  <a:pt x="24384" y="92964"/>
                </a:lnTo>
                <a:lnTo>
                  <a:pt x="25908" y="94488"/>
                </a:lnTo>
                <a:close/>
              </a:path>
              <a:path w="117475" h="117475">
                <a:moveTo>
                  <a:pt x="100584" y="100584"/>
                </a:moveTo>
                <a:lnTo>
                  <a:pt x="86868" y="100584"/>
                </a:lnTo>
                <a:lnTo>
                  <a:pt x="94488" y="92964"/>
                </a:lnTo>
                <a:lnTo>
                  <a:pt x="94488" y="94488"/>
                </a:lnTo>
                <a:lnTo>
                  <a:pt x="105664" y="94488"/>
                </a:lnTo>
                <a:lnTo>
                  <a:pt x="100584" y="100584"/>
                </a:lnTo>
                <a:close/>
              </a:path>
              <a:path w="117475" h="117475">
                <a:moveTo>
                  <a:pt x="59436" y="108204"/>
                </a:moveTo>
                <a:lnTo>
                  <a:pt x="25908" y="108204"/>
                </a:lnTo>
                <a:lnTo>
                  <a:pt x="25908" y="106680"/>
                </a:lnTo>
                <a:lnTo>
                  <a:pt x="18288" y="100584"/>
                </a:lnTo>
                <a:lnTo>
                  <a:pt x="32004" y="100584"/>
                </a:lnTo>
                <a:lnTo>
                  <a:pt x="32004" y="99060"/>
                </a:lnTo>
                <a:lnTo>
                  <a:pt x="41148" y="103632"/>
                </a:lnTo>
                <a:lnTo>
                  <a:pt x="39624" y="103632"/>
                </a:lnTo>
                <a:lnTo>
                  <a:pt x="50292" y="106680"/>
                </a:lnTo>
                <a:lnTo>
                  <a:pt x="48768" y="106680"/>
                </a:lnTo>
                <a:lnTo>
                  <a:pt x="59436" y="108204"/>
                </a:lnTo>
                <a:close/>
              </a:path>
              <a:path w="117475" h="117475">
                <a:moveTo>
                  <a:pt x="59436" y="117348"/>
                </a:moveTo>
                <a:lnTo>
                  <a:pt x="47244" y="115824"/>
                </a:lnTo>
                <a:lnTo>
                  <a:pt x="36576" y="112776"/>
                </a:lnTo>
                <a:lnTo>
                  <a:pt x="27432" y="108204"/>
                </a:lnTo>
                <a:lnTo>
                  <a:pt x="59436" y="108204"/>
                </a:lnTo>
                <a:lnTo>
                  <a:pt x="70104" y="106680"/>
                </a:lnTo>
                <a:lnTo>
                  <a:pt x="68580" y="106680"/>
                </a:lnTo>
                <a:lnTo>
                  <a:pt x="79248" y="103632"/>
                </a:lnTo>
                <a:lnTo>
                  <a:pt x="77724" y="103632"/>
                </a:lnTo>
                <a:lnTo>
                  <a:pt x="86868" y="99060"/>
                </a:lnTo>
                <a:lnTo>
                  <a:pt x="86868" y="100584"/>
                </a:lnTo>
                <a:lnTo>
                  <a:pt x="100584" y="100584"/>
                </a:lnTo>
                <a:lnTo>
                  <a:pt x="92964" y="106680"/>
                </a:lnTo>
                <a:lnTo>
                  <a:pt x="91439" y="108204"/>
                </a:lnTo>
                <a:lnTo>
                  <a:pt x="82296" y="112776"/>
                </a:lnTo>
                <a:lnTo>
                  <a:pt x="71628" y="115824"/>
                </a:lnTo>
                <a:lnTo>
                  <a:pt x="70104" y="115824"/>
                </a:lnTo>
                <a:lnTo>
                  <a:pt x="59436" y="117348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442464" y="5571744"/>
            <a:ext cx="15621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775" i="1">
                <a:latin typeface="Times New Roman"/>
                <a:cs typeface="Times New Roman"/>
              </a:rPr>
              <a:t>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374392" y="5718048"/>
            <a:ext cx="60960" cy="97790"/>
          </a:xfrm>
          <a:custGeom>
            <a:avLst/>
            <a:gdLst/>
            <a:ahLst/>
            <a:cxnLst/>
            <a:rect l="l" t="t" r="r" b="b"/>
            <a:pathLst>
              <a:path w="60960" h="97789">
                <a:moveTo>
                  <a:pt x="48768" y="97536"/>
                </a:moveTo>
                <a:lnTo>
                  <a:pt x="39624" y="48768"/>
                </a:lnTo>
                <a:lnTo>
                  <a:pt x="13716" y="16764"/>
                </a:lnTo>
                <a:lnTo>
                  <a:pt x="9144" y="13716"/>
                </a:lnTo>
                <a:lnTo>
                  <a:pt x="6096" y="13716"/>
                </a:lnTo>
                <a:lnTo>
                  <a:pt x="0" y="12192"/>
                </a:lnTo>
                <a:lnTo>
                  <a:pt x="1524" y="0"/>
                </a:lnTo>
                <a:lnTo>
                  <a:pt x="7620" y="0"/>
                </a:lnTo>
                <a:lnTo>
                  <a:pt x="13716" y="1524"/>
                </a:lnTo>
                <a:lnTo>
                  <a:pt x="13716" y="3048"/>
                </a:lnTo>
                <a:lnTo>
                  <a:pt x="19812" y="4572"/>
                </a:lnTo>
                <a:lnTo>
                  <a:pt x="47244" y="36576"/>
                </a:lnTo>
                <a:lnTo>
                  <a:pt x="51816" y="44195"/>
                </a:lnTo>
                <a:lnTo>
                  <a:pt x="56388" y="59436"/>
                </a:lnTo>
                <a:lnTo>
                  <a:pt x="59436" y="77724"/>
                </a:lnTo>
                <a:lnTo>
                  <a:pt x="60960" y="96012"/>
                </a:lnTo>
                <a:lnTo>
                  <a:pt x="48768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3210560" y="5066322"/>
            <a:ext cx="1413510" cy="791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ct val="100000"/>
              </a:lnSpc>
              <a:tabLst>
                <a:tab pos="887094" algn="l"/>
                <a:tab pos="1306195" algn="l"/>
                <a:tab pos="1400175" algn="l"/>
              </a:tabLst>
            </a:pPr>
            <a:r>
              <a:rPr dirty="0" baseline="26388" sz="3000" u="sng">
                <a:latin typeface="Times New Roman"/>
                <a:cs typeface="Times New Roman"/>
              </a:rPr>
              <a:t> </a:t>
            </a:r>
            <a:r>
              <a:rPr dirty="0" baseline="26388" sz="3000" spc="-142" u="sng">
                <a:latin typeface="Times New Roman"/>
                <a:cs typeface="Times New Roman"/>
              </a:rPr>
              <a:t> </a:t>
            </a:r>
            <a:r>
              <a:rPr dirty="0" baseline="26388" sz="3000" spc="262">
                <a:latin typeface="Times New Roman"/>
                <a:cs typeface="Times New Roman"/>
              </a:rPr>
              <a:t> </a:t>
            </a:r>
            <a:r>
              <a:rPr dirty="0" baseline="13888" sz="3000" spc="-120">
                <a:latin typeface="Times New Roman"/>
                <a:cs typeface="Times New Roman"/>
              </a:rPr>
              <a:t>v</a:t>
            </a:r>
            <a:r>
              <a:rPr dirty="0" sz="1300" spc="-80">
                <a:latin typeface="Times New Roman"/>
                <a:cs typeface="Times New Roman"/>
              </a:rPr>
              <a:t>B</a:t>
            </a:r>
            <a:r>
              <a:rPr dirty="0" sz="1300" spc="5" u="sng">
                <a:latin typeface="Times New Roman"/>
                <a:cs typeface="Times New Roman"/>
              </a:rPr>
              <a:t> </a:t>
            </a:r>
            <a:r>
              <a:rPr dirty="0" sz="1300" spc="80" u="sng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5" u="sng">
                <a:latin typeface="Times New Roman"/>
                <a:cs typeface="Times New Roman"/>
              </a:rPr>
              <a:t> </a:t>
            </a:r>
            <a:r>
              <a:rPr dirty="0" sz="1300" spc="80" u="sng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5" u="sng">
                <a:latin typeface="Times New Roman"/>
                <a:cs typeface="Times New Roman"/>
              </a:rPr>
              <a:t> </a:t>
            </a:r>
            <a:r>
              <a:rPr dirty="0" sz="1300" u="sng"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31165" algn="l"/>
                <a:tab pos="535305" algn="l"/>
              </a:tabLst>
            </a:pPr>
            <a:r>
              <a:rPr dirty="0" sz="1800" spc="-25" i="1" u="sng">
                <a:latin typeface="Times New Roman"/>
                <a:cs typeface="Times New Roman"/>
              </a:rPr>
              <a:t> </a:t>
            </a:r>
            <a:r>
              <a:rPr dirty="0" sz="1800" spc="-65" i="1" u="sng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-25" i="1" u="sng">
                <a:latin typeface="Times New Roman"/>
                <a:cs typeface="Times New Roman"/>
              </a:rPr>
              <a:t> </a:t>
            </a:r>
            <a:r>
              <a:rPr dirty="0" sz="1800" i="1" u="sng"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392679" y="5137404"/>
            <a:ext cx="226060" cy="231775"/>
          </a:xfrm>
          <a:custGeom>
            <a:avLst/>
            <a:gdLst/>
            <a:ahLst/>
            <a:cxnLst/>
            <a:rect l="l" t="t" r="r" b="b"/>
            <a:pathLst>
              <a:path w="226060" h="231775">
                <a:moveTo>
                  <a:pt x="99060" y="109728"/>
                </a:moveTo>
                <a:lnTo>
                  <a:pt x="92964" y="109728"/>
                </a:lnTo>
                <a:lnTo>
                  <a:pt x="88392" y="108204"/>
                </a:lnTo>
                <a:lnTo>
                  <a:pt x="0" y="51816"/>
                </a:lnTo>
                <a:lnTo>
                  <a:pt x="92964" y="3048"/>
                </a:lnTo>
                <a:lnTo>
                  <a:pt x="97536" y="0"/>
                </a:lnTo>
                <a:lnTo>
                  <a:pt x="103632" y="1524"/>
                </a:lnTo>
                <a:lnTo>
                  <a:pt x="105156" y="6096"/>
                </a:lnTo>
                <a:lnTo>
                  <a:pt x="108204" y="10668"/>
                </a:lnTo>
                <a:lnTo>
                  <a:pt x="106680" y="16764"/>
                </a:lnTo>
                <a:lnTo>
                  <a:pt x="102108" y="19812"/>
                </a:lnTo>
                <a:lnTo>
                  <a:pt x="58928" y="42672"/>
                </a:lnTo>
                <a:lnTo>
                  <a:pt x="19812" y="42672"/>
                </a:lnTo>
                <a:lnTo>
                  <a:pt x="18288" y="60960"/>
                </a:lnTo>
                <a:lnTo>
                  <a:pt x="21336" y="60960"/>
                </a:lnTo>
                <a:lnTo>
                  <a:pt x="42672" y="64008"/>
                </a:lnTo>
                <a:lnTo>
                  <a:pt x="62484" y="68580"/>
                </a:lnTo>
                <a:lnTo>
                  <a:pt x="63345" y="68845"/>
                </a:lnTo>
                <a:lnTo>
                  <a:pt x="99060" y="91440"/>
                </a:lnTo>
                <a:lnTo>
                  <a:pt x="103632" y="94488"/>
                </a:lnTo>
                <a:lnTo>
                  <a:pt x="103632" y="100584"/>
                </a:lnTo>
                <a:lnTo>
                  <a:pt x="102108" y="105156"/>
                </a:lnTo>
                <a:lnTo>
                  <a:pt x="99060" y="109728"/>
                </a:lnTo>
                <a:close/>
              </a:path>
              <a:path w="226060" h="231775">
                <a:moveTo>
                  <a:pt x="24384" y="60960"/>
                </a:moveTo>
                <a:lnTo>
                  <a:pt x="18288" y="60960"/>
                </a:lnTo>
                <a:lnTo>
                  <a:pt x="19812" y="42672"/>
                </a:lnTo>
                <a:lnTo>
                  <a:pt x="22860" y="42672"/>
                </a:lnTo>
                <a:lnTo>
                  <a:pt x="34290" y="44196"/>
                </a:lnTo>
                <a:lnTo>
                  <a:pt x="24384" y="44196"/>
                </a:lnTo>
                <a:lnTo>
                  <a:pt x="24384" y="60960"/>
                </a:lnTo>
                <a:close/>
              </a:path>
              <a:path w="226060" h="231775">
                <a:moveTo>
                  <a:pt x="51023" y="46856"/>
                </a:moveTo>
                <a:lnTo>
                  <a:pt x="45720" y="45720"/>
                </a:lnTo>
                <a:lnTo>
                  <a:pt x="22860" y="42672"/>
                </a:lnTo>
                <a:lnTo>
                  <a:pt x="58928" y="42672"/>
                </a:lnTo>
                <a:lnTo>
                  <a:pt x="51023" y="46856"/>
                </a:lnTo>
                <a:close/>
              </a:path>
              <a:path w="226060" h="231775">
                <a:moveTo>
                  <a:pt x="24384" y="60960"/>
                </a:moveTo>
                <a:lnTo>
                  <a:pt x="24384" y="44196"/>
                </a:lnTo>
                <a:lnTo>
                  <a:pt x="38810" y="53322"/>
                </a:lnTo>
                <a:lnTo>
                  <a:pt x="24384" y="60960"/>
                </a:lnTo>
                <a:close/>
              </a:path>
              <a:path w="226060" h="231775">
                <a:moveTo>
                  <a:pt x="38810" y="53322"/>
                </a:moveTo>
                <a:lnTo>
                  <a:pt x="24384" y="44196"/>
                </a:lnTo>
                <a:lnTo>
                  <a:pt x="34290" y="44196"/>
                </a:lnTo>
                <a:lnTo>
                  <a:pt x="45720" y="45720"/>
                </a:lnTo>
                <a:lnTo>
                  <a:pt x="51023" y="46856"/>
                </a:lnTo>
                <a:lnTo>
                  <a:pt x="38810" y="53322"/>
                </a:lnTo>
                <a:close/>
              </a:path>
              <a:path w="226060" h="231775">
                <a:moveTo>
                  <a:pt x="207264" y="231648"/>
                </a:moveTo>
                <a:lnTo>
                  <a:pt x="198119" y="181356"/>
                </a:lnTo>
                <a:lnTo>
                  <a:pt x="172212" y="137160"/>
                </a:lnTo>
                <a:lnTo>
                  <a:pt x="117348" y="89916"/>
                </a:lnTo>
                <a:lnTo>
                  <a:pt x="99060" y="82296"/>
                </a:lnTo>
                <a:lnTo>
                  <a:pt x="82296" y="74676"/>
                </a:lnTo>
                <a:lnTo>
                  <a:pt x="63345" y="68845"/>
                </a:lnTo>
                <a:lnTo>
                  <a:pt x="38810" y="53322"/>
                </a:lnTo>
                <a:lnTo>
                  <a:pt x="51023" y="46856"/>
                </a:lnTo>
                <a:lnTo>
                  <a:pt x="106680" y="64008"/>
                </a:lnTo>
                <a:lnTo>
                  <a:pt x="143256" y="83820"/>
                </a:lnTo>
                <a:lnTo>
                  <a:pt x="173736" y="109728"/>
                </a:lnTo>
                <a:lnTo>
                  <a:pt x="198119" y="140208"/>
                </a:lnTo>
                <a:lnTo>
                  <a:pt x="220980" y="192024"/>
                </a:lnTo>
                <a:lnTo>
                  <a:pt x="225552" y="230124"/>
                </a:lnTo>
                <a:lnTo>
                  <a:pt x="207264" y="231648"/>
                </a:lnTo>
                <a:close/>
              </a:path>
              <a:path w="226060" h="231775">
                <a:moveTo>
                  <a:pt x="63345" y="68845"/>
                </a:moveTo>
                <a:lnTo>
                  <a:pt x="62484" y="68580"/>
                </a:lnTo>
                <a:lnTo>
                  <a:pt x="42672" y="64008"/>
                </a:lnTo>
                <a:lnTo>
                  <a:pt x="21336" y="60960"/>
                </a:lnTo>
                <a:lnTo>
                  <a:pt x="24384" y="60960"/>
                </a:lnTo>
                <a:lnTo>
                  <a:pt x="38810" y="53322"/>
                </a:lnTo>
                <a:lnTo>
                  <a:pt x="63345" y="68845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2408936" y="4849367"/>
            <a:ext cx="27114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30" i="1">
                <a:latin typeface="Times New Roman"/>
                <a:cs typeface="Times New Roman"/>
              </a:rPr>
              <a:t></a:t>
            </a:r>
            <a:r>
              <a:rPr dirty="0" sz="1800" spc="-280" i="1">
                <a:latin typeface="Times New Roman"/>
                <a:cs typeface="Times New Roman"/>
              </a:rPr>
              <a:t> </a:t>
            </a:r>
            <a:r>
              <a:rPr dirty="0" baseline="-26315" sz="1425" spc="22">
                <a:latin typeface="Times New Roman"/>
                <a:cs typeface="Times New Roman"/>
              </a:rPr>
              <a:t>0</a:t>
            </a:r>
            <a:endParaRPr baseline="-26315" sz="1425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711196" y="5236464"/>
            <a:ext cx="326390" cy="475615"/>
          </a:xfrm>
          <a:custGeom>
            <a:avLst/>
            <a:gdLst/>
            <a:ahLst/>
            <a:cxnLst/>
            <a:rect l="l" t="t" r="r" b="b"/>
            <a:pathLst>
              <a:path w="326389" h="475614">
                <a:moveTo>
                  <a:pt x="0" y="0"/>
                </a:moveTo>
                <a:lnTo>
                  <a:pt x="326135" y="0"/>
                </a:lnTo>
                <a:lnTo>
                  <a:pt x="326135" y="475487"/>
                </a:lnTo>
                <a:lnTo>
                  <a:pt x="0" y="4754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2715260" y="5264150"/>
            <a:ext cx="287655" cy="412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32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4691" sz="2025" spc="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17367" y="5183378"/>
            <a:ext cx="12573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65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832508" y="666226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18" y="0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27576" y="6662261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 h="0">
                <a:moveTo>
                  <a:pt x="0" y="0"/>
                </a:moveTo>
                <a:lnTo>
                  <a:pt x="235553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08580" y="6662261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173" y="0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84652" y="6662261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318" y="0"/>
                </a:lnTo>
              </a:path>
            </a:pathLst>
          </a:custGeom>
          <a:ln w="10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364735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951476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538216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24955" y="62880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6234509" y="4758928"/>
            <a:ext cx="27813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相量常用于频域分析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491795" y="6369268"/>
            <a:ext cx="9652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14876" y="6381153"/>
            <a:ext cx="233679" cy="593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>
              <a:lnSpc>
                <a:spcPts val="1920"/>
              </a:lnSpc>
            </a:pP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665" i="1">
                <a:latin typeface="Times New Roman"/>
                <a:cs typeface="Times New Roman"/>
              </a:rPr>
              <a:t></a:t>
            </a:r>
            <a:r>
              <a:rPr dirty="0" baseline="-25000" sz="1500" spc="-7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833620" y="6379206"/>
            <a:ext cx="239395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700" spc="-110">
                <a:latin typeface="Times New Roman"/>
                <a:cs typeface="Times New Roman"/>
              </a:rPr>
              <a:t>2</a:t>
            </a: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350" i="1">
                <a:latin typeface="Times New Roman"/>
                <a:cs typeface="Times New Roman"/>
              </a:rPr>
              <a:t></a:t>
            </a:r>
            <a:r>
              <a:rPr dirty="0" baseline="-25000" sz="1500" spc="-525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402071" y="6379206"/>
            <a:ext cx="233679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700" spc="-160">
                <a:latin typeface="Times New Roman"/>
                <a:cs typeface="Times New Roman"/>
              </a:rPr>
              <a:t>3</a:t>
            </a: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265"/>
              </a:spcBef>
            </a:pPr>
            <a:r>
              <a:rPr dirty="0" sz="1800" spc="-675" i="1">
                <a:latin typeface="Times New Roman"/>
                <a:cs typeface="Times New Roman"/>
              </a:rPr>
              <a:t></a:t>
            </a:r>
            <a:r>
              <a:rPr dirty="0" baseline="-25000" sz="1500" spc="-7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985764" y="6379206"/>
            <a:ext cx="239395" cy="5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35"/>
              </a:lnSpc>
            </a:pPr>
            <a:r>
              <a:rPr dirty="0" sz="1700" spc="-110">
                <a:latin typeface="Times New Roman"/>
                <a:cs typeface="Times New Roman"/>
              </a:rPr>
              <a:t>4</a:t>
            </a:r>
            <a:r>
              <a:rPr dirty="0" sz="1800" spc="-860" i="1">
                <a:latin typeface="Times New Roman"/>
                <a:cs typeface="Times New Roman"/>
              </a:rPr>
              <a:t>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800" spc="-350" i="1">
                <a:latin typeface="Times New Roman"/>
                <a:cs typeface="Times New Roman"/>
              </a:rPr>
              <a:t></a:t>
            </a:r>
            <a:r>
              <a:rPr dirty="0" baseline="-25000" sz="1500" spc="-525">
                <a:latin typeface="Times New Roman"/>
                <a:cs typeface="Times New Roman"/>
              </a:rPr>
              <a:t>0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649467" y="6411415"/>
            <a:ext cx="1397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4836" y="1397508"/>
          <a:ext cx="7891780" cy="329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43"/>
                <a:gridCol w="3601211"/>
                <a:gridCol w="3119628"/>
              </a:tblGrid>
              <a:tr h="547116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符号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特点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表示的物理量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8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3809" sz="2100" spc="-120">
                          <a:latin typeface="Times New Roman"/>
                          <a:cs typeface="Times New Roman"/>
                        </a:rPr>
                        <a:t>B</a:t>
                      </a:r>
                      <a:endParaRPr baseline="-23809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变量小写，下标大写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043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总瞬时值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400" spc="-17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5793" sz="2100" spc="-254">
                          <a:latin typeface="Times New Roman"/>
                          <a:cs typeface="Times New Roman"/>
                        </a:rPr>
                        <a:t>B</a:t>
                      </a:r>
                      <a:endParaRPr baseline="-25793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变量大写，下标大写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直流分量（平均值）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8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3809" sz="2100" spc="-120">
                          <a:latin typeface="Times New Roman"/>
                          <a:cs typeface="Times New Roman"/>
                        </a:rPr>
                        <a:t>b</a:t>
                      </a:r>
                      <a:endParaRPr baseline="-23809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变量小写，下标小写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交流分量瞬时值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-17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3809" sz="2100" spc="-262">
                          <a:latin typeface="Times New Roman"/>
                          <a:cs typeface="Times New Roman"/>
                        </a:rPr>
                        <a:t>b</a:t>
                      </a:r>
                      <a:endParaRPr baseline="-23809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变量大写，下标小写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98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交流有效值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 marR="114935">
                        <a:lnSpc>
                          <a:spcPts val="2420"/>
                        </a:lnSpc>
                      </a:pPr>
                      <a:r>
                        <a:rPr dirty="0" baseline="-15046" sz="3600" spc="-1972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400" spc="-1315">
                          <a:latin typeface="Times New Roman"/>
                          <a:cs typeface="Times New Roman"/>
                        </a:rPr>
                        <a:t>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116205">
                        <a:lnSpc>
                          <a:spcPts val="13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变量大写加点，下标小写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79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相量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7471" y="3336800"/>
            <a:ext cx="5628005" cy="325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">
              <a:lnSpc>
                <a:spcPct val="100000"/>
              </a:lnSpc>
            </a:pPr>
            <a:r>
              <a:rPr dirty="0" sz="2800" spc="5">
                <a:solidFill>
                  <a:srgbClr val="0000FF"/>
                </a:solidFill>
                <a:latin typeface="宋体"/>
                <a:cs typeface="宋体"/>
              </a:rPr>
              <a:t>2、课内：掌握常识，分清主次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400">
              <a:latin typeface="Times New Roman"/>
              <a:cs typeface="Times New Roman"/>
            </a:endParaRPr>
          </a:p>
          <a:p>
            <a:pPr marL="468630" marR="5080" indent="-456565">
              <a:lnSpc>
                <a:spcPct val="129000"/>
              </a:lnSpc>
            </a:pPr>
            <a:r>
              <a:rPr dirty="0" sz="2800" spc="5">
                <a:solidFill>
                  <a:srgbClr val="0000FF"/>
                </a:solidFill>
                <a:latin typeface="宋体"/>
                <a:cs typeface="宋体"/>
              </a:rPr>
              <a:t>3、课外：拓展学习、勤于实践 </a:t>
            </a:r>
            <a:r>
              <a:rPr dirty="0" sz="2800" spc="-137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45">
                <a:latin typeface="宋体"/>
                <a:cs typeface="宋体"/>
              </a:rPr>
              <a:t>电路仿真分析（</a:t>
            </a:r>
            <a:r>
              <a:rPr dirty="0" sz="2400" spc="45">
                <a:latin typeface="Times New Roman"/>
                <a:cs typeface="Times New Roman"/>
              </a:rPr>
              <a:t>SPICE</a:t>
            </a:r>
            <a:r>
              <a:rPr dirty="0" sz="2400" spc="45">
                <a:latin typeface="宋体"/>
                <a:cs typeface="宋体"/>
              </a:rPr>
              <a:t>、</a:t>
            </a:r>
            <a:r>
              <a:rPr dirty="0" sz="2400" spc="45">
                <a:latin typeface="Times New Roman"/>
                <a:cs typeface="Times New Roman"/>
              </a:rPr>
              <a:t>Multisim</a:t>
            </a:r>
            <a:r>
              <a:rPr dirty="0" sz="2400" spc="45">
                <a:latin typeface="宋体"/>
                <a:cs typeface="宋体"/>
              </a:rPr>
              <a:t>）；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进入实验室做实验；</a:t>
            </a:r>
            <a:endParaRPr sz="2400">
              <a:latin typeface="宋体"/>
              <a:cs typeface="宋体"/>
            </a:endParaRPr>
          </a:p>
          <a:p>
            <a:pPr marL="468630" marR="2702560">
              <a:lnSpc>
                <a:spcPts val="3750"/>
              </a:lnSpc>
              <a:spcBef>
                <a:spcPts val="260"/>
              </a:spcBef>
            </a:pPr>
            <a:r>
              <a:rPr dirty="0" sz="2400" spc="5">
                <a:latin typeface="宋体"/>
                <a:cs typeface="宋体"/>
              </a:rPr>
              <a:t>利用网络资源；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参</a:t>
            </a:r>
            <a:r>
              <a:rPr dirty="0" sz="2400">
                <a:latin typeface="宋体"/>
                <a:cs typeface="宋体"/>
              </a:rPr>
              <a:t>加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子</a:t>
            </a:r>
            <a:r>
              <a:rPr dirty="0" sz="2400" spc="20">
                <a:latin typeface="宋体"/>
                <a:cs typeface="宋体"/>
              </a:rPr>
              <a:t>竞</a:t>
            </a:r>
            <a:r>
              <a:rPr dirty="0" sz="2400">
                <a:latin typeface="宋体"/>
                <a:cs typeface="宋体"/>
              </a:rPr>
              <a:t>赛</a:t>
            </a:r>
            <a:r>
              <a:rPr dirty="0" sz="240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56958" y="1576781"/>
            <a:ext cx="20783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800" spc="5">
                <a:solidFill>
                  <a:srgbClr val="0000FF"/>
                </a:solidFill>
                <a:latin typeface="宋体"/>
                <a:cs typeface="宋体"/>
              </a:rPr>
              <a:t>、“三基</a:t>
            </a:r>
            <a:r>
              <a:rPr dirty="0" sz="2800" spc="-77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475" y="1508346"/>
            <a:ext cx="4324350" cy="146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 marR="5080" indent="-13335">
              <a:lnSpc>
                <a:spcPct val="132600"/>
              </a:lnSpc>
            </a:pPr>
            <a:r>
              <a:rPr dirty="0" sz="2400" spc="5">
                <a:latin typeface="宋体"/>
                <a:cs typeface="宋体"/>
              </a:rPr>
              <a:t>基本概念（物理、数学） </a:t>
            </a:r>
            <a:r>
              <a:rPr dirty="0" sz="2400" spc="-116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基</a:t>
            </a:r>
            <a:r>
              <a:rPr dirty="0" sz="2400" spc="20">
                <a:latin typeface="宋体"/>
                <a:cs typeface="宋体"/>
              </a:rPr>
              <a:t>本</a:t>
            </a:r>
            <a:r>
              <a:rPr dirty="0" sz="2400">
                <a:latin typeface="宋体"/>
                <a:cs typeface="宋体"/>
              </a:rPr>
              <a:t>原</a:t>
            </a:r>
            <a:r>
              <a:rPr dirty="0" sz="2400" spc="20">
                <a:latin typeface="宋体"/>
                <a:cs typeface="宋体"/>
              </a:rPr>
              <a:t>理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元器</a:t>
            </a:r>
            <a:r>
              <a:rPr dirty="0" sz="2400">
                <a:latin typeface="宋体"/>
                <a:cs typeface="宋体"/>
              </a:rPr>
              <a:t>件、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单</a:t>
            </a:r>
            <a:r>
              <a:rPr dirty="0" sz="2400">
                <a:latin typeface="宋体"/>
                <a:cs typeface="宋体"/>
              </a:rPr>
              <a:t>元）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基本分析方法（线路、系统）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540" rIns="0" bIns="0" rtlCol="0" vert="horz">
            <a:spAutoFit/>
          </a:bodyPr>
          <a:lstStyle/>
          <a:p>
            <a:pPr marL="79375">
              <a:lnSpc>
                <a:spcPct val="100000"/>
              </a:lnSpc>
            </a:pPr>
            <a:r>
              <a:rPr dirty="0" sz="3200" spc="10"/>
              <a:t>1.7</a:t>
            </a:r>
            <a:r>
              <a:rPr dirty="0" sz="3200" spc="-70"/>
              <a:t> </a:t>
            </a:r>
            <a:r>
              <a:rPr dirty="0" sz="3200" spc="10"/>
              <a:t>如何学好模电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76680">
              <a:lnSpc>
                <a:spcPct val="100000"/>
              </a:lnSpc>
            </a:pPr>
            <a:r>
              <a:rPr dirty="0" spc="415">
                <a:solidFill>
                  <a:srgbClr val="FF0000"/>
                </a:solidFill>
                <a:latin typeface="宋体"/>
                <a:cs typeface="宋体"/>
              </a:rPr>
              <a:t>3</a:t>
            </a:r>
            <a:r>
              <a:rPr dirty="0" spc="27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半导体二极管及其基本电路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30550" y="1879674"/>
            <a:ext cx="6174105" cy="439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3.1</a:t>
            </a:r>
            <a:r>
              <a:rPr dirty="0" sz="3200" spc="-68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半导体基础知识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3.2</a:t>
            </a:r>
            <a:r>
              <a:rPr dirty="0" sz="3200" spc="-700">
                <a:latin typeface="宋体"/>
                <a:cs typeface="宋体"/>
              </a:rPr>
              <a:t> </a:t>
            </a:r>
            <a:r>
              <a:rPr dirty="0" sz="3200" spc="180">
                <a:latin typeface="宋体"/>
                <a:cs typeface="宋体"/>
              </a:rPr>
              <a:t>PN结的形成及特性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3.3</a:t>
            </a:r>
            <a:r>
              <a:rPr dirty="0" sz="3200" spc="27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半导体二极管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3.4</a:t>
            </a:r>
            <a:r>
              <a:rPr dirty="0" sz="3200" spc="27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二极管基本电路及其分析方法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3.5</a:t>
            </a:r>
            <a:r>
              <a:rPr dirty="0" sz="3200" spc="27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特殊二极管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8805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模拟电子线路 </a:t>
            </a:r>
            <a:r>
              <a:rPr dirty="0" sz="2800" spc="265">
                <a:latin typeface="宋体"/>
                <a:cs typeface="宋体"/>
              </a:rPr>
              <a:t>Analog</a:t>
            </a:r>
            <a:r>
              <a:rPr dirty="0" sz="2800" spc="-1080">
                <a:latin typeface="宋体"/>
                <a:cs typeface="宋体"/>
              </a:rPr>
              <a:t> </a:t>
            </a:r>
            <a:r>
              <a:rPr dirty="0" sz="2800" spc="-100">
                <a:latin typeface="宋体"/>
                <a:cs typeface="宋体"/>
              </a:rPr>
              <a:t>Circuits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324" y="2397457"/>
            <a:ext cx="3286760" cy="3608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绪论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1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运算放大器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10">
                <a:latin typeface="Times New Roman"/>
                <a:cs typeface="Times New Roman"/>
              </a:rPr>
              <a:t>3.</a:t>
            </a:r>
            <a:r>
              <a:rPr dirty="0" sz="2000" spc="10" b="1">
                <a:latin typeface="Microsoft JhengHei"/>
                <a:cs typeface="Microsoft JhengHei"/>
              </a:rPr>
              <a:t>二极管及其基本电路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r>
              <a:rPr dirty="0" sz="2000" spc="20" b="1">
                <a:latin typeface="Microsoft JhengHei"/>
                <a:cs typeface="Microsoft JhengHei"/>
              </a:rPr>
              <a:t>双</a:t>
            </a:r>
            <a:r>
              <a:rPr dirty="0" sz="2000" b="1">
                <a:latin typeface="Microsoft JhengHei"/>
                <a:cs typeface="Microsoft JhengHei"/>
              </a:rPr>
              <a:t>极</a:t>
            </a:r>
            <a:r>
              <a:rPr dirty="0" sz="2000" spc="20" b="1">
                <a:latin typeface="Microsoft JhengHei"/>
                <a:cs typeface="Microsoft JhengHei"/>
              </a:rPr>
              <a:t>结型</a:t>
            </a:r>
            <a:r>
              <a:rPr dirty="0" sz="2000" b="1">
                <a:latin typeface="Microsoft JhengHei"/>
                <a:cs typeface="Microsoft JhengHei"/>
              </a:rPr>
              <a:t>三</a:t>
            </a:r>
            <a:r>
              <a:rPr dirty="0" sz="2000" spc="20" b="1">
                <a:latin typeface="Microsoft JhengHei"/>
                <a:cs typeface="Microsoft JhengHei"/>
              </a:rPr>
              <a:t>极</a:t>
            </a:r>
            <a:r>
              <a:rPr dirty="0" sz="2000" b="1">
                <a:latin typeface="Microsoft JhengHei"/>
                <a:cs typeface="Microsoft JhengHei"/>
              </a:rPr>
              <a:t>管</a:t>
            </a:r>
            <a:r>
              <a:rPr dirty="0" sz="2000" spc="20" b="1">
                <a:latin typeface="Microsoft JhengHei"/>
                <a:cs typeface="Microsoft JhengHei"/>
              </a:rPr>
              <a:t>及</a:t>
            </a:r>
            <a:r>
              <a:rPr dirty="0" sz="2000" b="1">
                <a:latin typeface="Microsoft JhengHei"/>
                <a:cs typeface="Microsoft JhengHei"/>
              </a:rPr>
              <a:t>放大</a:t>
            </a:r>
            <a:r>
              <a:rPr dirty="0" sz="2000" spc="20" b="1">
                <a:latin typeface="Microsoft JhengHei"/>
                <a:cs typeface="Microsoft JhengHei"/>
              </a:rPr>
              <a:t>电</a:t>
            </a:r>
            <a:r>
              <a:rPr dirty="0" sz="2000" b="1">
                <a:latin typeface="Microsoft JhengHei"/>
                <a:cs typeface="Microsoft JhengHei"/>
              </a:rPr>
              <a:t>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10">
                <a:latin typeface="Times New Roman"/>
                <a:cs typeface="Times New Roman"/>
              </a:rPr>
              <a:t>5.</a:t>
            </a:r>
            <a:r>
              <a:rPr dirty="0" sz="2000" spc="10" b="1">
                <a:latin typeface="Microsoft JhengHei"/>
                <a:cs typeface="Microsoft JhengHei"/>
              </a:rPr>
              <a:t>场效应管放大电路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latin typeface="Times New Roman"/>
                <a:cs typeface="Times New Roman"/>
              </a:rPr>
              <a:t>6.</a:t>
            </a:r>
            <a:r>
              <a:rPr dirty="0" sz="2000" spc="5" b="1">
                <a:latin typeface="Microsoft JhengHei"/>
                <a:cs typeface="Microsoft JhengHei"/>
              </a:rPr>
              <a:t>模拟集成电路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latin typeface="Times New Roman"/>
                <a:cs typeface="Times New Roman"/>
              </a:rPr>
              <a:t>7.</a:t>
            </a:r>
            <a:r>
              <a:rPr dirty="0" sz="2000" spc="5" b="1">
                <a:latin typeface="Microsoft JhengHei"/>
                <a:cs typeface="Microsoft JhengHei"/>
              </a:rPr>
              <a:t>反馈放大电路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solidFill>
                  <a:srgbClr val="00853D"/>
                </a:solidFill>
                <a:latin typeface="Times New Roman"/>
                <a:cs typeface="Times New Roman"/>
              </a:rPr>
              <a:t>8.</a:t>
            </a:r>
            <a:r>
              <a:rPr dirty="0" sz="2000" spc="5" b="1">
                <a:solidFill>
                  <a:srgbClr val="00853D"/>
                </a:solidFill>
                <a:latin typeface="Microsoft JhengHei"/>
                <a:cs typeface="Microsoft JhengHei"/>
              </a:rPr>
              <a:t>功率放大电路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latin typeface="Times New Roman"/>
                <a:cs typeface="Times New Roman"/>
              </a:rPr>
              <a:t>9.</a:t>
            </a:r>
            <a:r>
              <a:rPr dirty="0" sz="2000" spc="5" b="1">
                <a:latin typeface="Microsoft JhengHei"/>
                <a:cs typeface="Microsoft JhengHei"/>
              </a:rPr>
              <a:t>信号处理与信号产生电路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5">
                <a:latin typeface="Times New Roman"/>
                <a:cs typeface="Times New Roman"/>
              </a:rPr>
              <a:t>10.</a:t>
            </a:r>
            <a:r>
              <a:rPr dirty="0" sz="2000" spc="5" b="1">
                <a:latin typeface="Microsoft JhengHei"/>
                <a:cs typeface="Microsoft JhengHei"/>
              </a:rPr>
              <a:t>直流稳压电源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568" y="1451371"/>
            <a:ext cx="6764655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27705" algn="l"/>
              </a:tabLst>
            </a:pPr>
            <a:r>
              <a:rPr dirty="0" sz="2400" u="heavy">
                <a:latin typeface="宋体"/>
                <a:cs typeface="宋体"/>
              </a:rPr>
              <a:t>教</a:t>
            </a:r>
            <a:r>
              <a:rPr dirty="0" sz="2400" spc="20" u="heavy">
                <a:latin typeface="宋体"/>
                <a:cs typeface="宋体"/>
              </a:rPr>
              <a:t>材</a:t>
            </a:r>
            <a:r>
              <a:rPr dirty="0" sz="2400" spc="20">
                <a:latin typeface="宋体"/>
                <a:cs typeface="宋体"/>
              </a:rPr>
              <a:t>：</a:t>
            </a:r>
            <a:r>
              <a:rPr dirty="0" sz="2400">
                <a:latin typeface="宋体"/>
                <a:cs typeface="宋体"/>
              </a:rPr>
              <a:t>《电</a:t>
            </a:r>
            <a:r>
              <a:rPr dirty="0" sz="2400" spc="20">
                <a:latin typeface="宋体"/>
                <a:cs typeface="宋体"/>
              </a:rPr>
              <a:t>子技</a:t>
            </a:r>
            <a:r>
              <a:rPr dirty="0" sz="2400">
                <a:latin typeface="宋体"/>
                <a:cs typeface="宋体"/>
              </a:rPr>
              <a:t>术</a:t>
            </a:r>
            <a:r>
              <a:rPr dirty="0" sz="2400" spc="20">
                <a:latin typeface="宋体"/>
                <a:cs typeface="宋体"/>
              </a:rPr>
              <a:t>基</a:t>
            </a:r>
            <a:r>
              <a:rPr dirty="0" sz="2400">
                <a:latin typeface="宋体"/>
                <a:cs typeface="宋体"/>
              </a:rPr>
              <a:t>础	</a:t>
            </a:r>
            <a:r>
              <a:rPr dirty="0" sz="2400" spc="20">
                <a:latin typeface="宋体"/>
                <a:cs typeface="宋体"/>
              </a:rPr>
              <a:t>模拟</a:t>
            </a:r>
            <a:r>
              <a:rPr dirty="0" sz="2400">
                <a:latin typeface="宋体"/>
                <a:cs typeface="宋体"/>
              </a:rPr>
              <a:t>部分</a:t>
            </a:r>
            <a:r>
              <a:rPr dirty="0" sz="2400" spc="20">
                <a:latin typeface="宋体"/>
                <a:cs typeface="宋体"/>
              </a:rPr>
              <a:t>》康</a:t>
            </a:r>
            <a:r>
              <a:rPr dirty="0" sz="2400">
                <a:latin typeface="宋体"/>
                <a:cs typeface="宋体"/>
              </a:rPr>
              <a:t>华光</a:t>
            </a:r>
            <a:r>
              <a:rPr dirty="0" sz="2400" spc="20">
                <a:latin typeface="宋体"/>
                <a:cs typeface="宋体"/>
              </a:rPr>
              <a:t>,第</a:t>
            </a:r>
            <a:r>
              <a:rPr dirty="0" sz="2400">
                <a:latin typeface="宋体"/>
                <a:cs typeface="宋体"/>
              </a:rPr>
              <a:t>五版</a:t>
            </a:r>
            <a:endParaRPr sz="2400">
              <a:latin typeface="宋体"/>
              <a:cs typeface="宋体"/>
            </a:endParaRPr>
          </a:p>
          <a:p>
            <a:pPr marL="830580">
              <a:lnSpc>
                <a:spcPct val="100000"/>
              </a:lnSpc>
              <a:spcBef>
                <a:spcPts val="1685"/>
              </a:spcBef>
              <a:tabLst>
                <a:tab pos="4375785" algn="l"/>
              </a:tabLst>
            </a:pPr>
            <a:r>
              <a:rPr dirty="0" sz="2000" spc="10" b="1" u="sng">
                <a:latin typeface="Microsoft JhengHei"/>
                <a:cs typeface="Microsoft JhengHei"/>
              </a:rPr>
              <a:t>教材顺序</a:t>
            </a:r>
            <a:r>
              <a:rPr dirty="0" sz="2000" spc="10" b="1">
                <a:latin typeface="Microsoft JhengHei"/>
                <a:cs typeface="Microsoft JhengHei"/>
              </a:rPr>
              <a:t>	</a:t>
            </a:r>
            <a:r>
              <a:rPr dirty="0" sz="2000" spc="10" b="1" u="sng">
                <a:latin typeface="Microsoft JhengHei"/>
                <a:cs typeface="Microsoft JhengHei"/>
              </a:rPr>
              <a:t>教学安排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4177" rIns="0" bIns="0" rtlCol="0" vert="horz">
            <a:spAutoFit/>
          </a:bodyPr>
          <a:lstStyle/>
          <a:p>
            <a:pPr marL="36703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绪论</a:t>
            </a:r>
            <a:endParaRPr sz="2000">
              <a:latin typeface="Microsoft JhengHei"/>
              <a:cs typeface="Microsoft JhengHei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dirty="0" sz="2000" spc="10">
                <a:latin typeface="Times New Roman"/>
                <a:cs typeface="Times New Roman"/>
              </a:rPr>
              <a:t>3.</a:t>
            </a:r>
            <a:r>
              <a:rPr dirty="0" sz="2000" spc="10" b="1">
                <a:latin typeface="Microsoft JhengHei"/>
                <a:cs typeface="Microsoft JhengHei"/>
              </a:rPr>
              <a:t>二极管及其基本电路</a:t>
            </a:r>
            <a:r>
              <a:rPr dirty="0" sz="2000" spc="-95" b="1">
                <a:latin typeface="Microsoft JhengHei"/>
                <a:cs typeface="Microsoft JhengHei"/>
              </a:rPr>
              <a:t> </a:t>
            </a:r>
            <a:r>
              <a:rPr dirty="0" sz="2000" spc="5" b="1">
                <a:latin typeface="Microsoft JhengHei"/>
                <a:cs typeface="Microsoft JhengHei"/>
              </a:rPr>
              <a:t>（</a:t>
            </a:r>
            <a:r>
              <a:rPr dirty="0" sz="2000" spc="5">
                <a:latin typeface="Times New Roman"/>
                <a:cs typeface="Times New Roman"/>
              </a:rPr>
              <a:t>1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latin typeface="Times New Roman"/>
                <a:cs typeface="Times New Roman"/>
              </a:rPr>
              <a:t>4.</a:t>
            </a:r>
            <a:r>
              <a:rPr dirty="0" sz="2000" spc="5" b="1">
                <a:latin typeface="Microsoft JhengHei"/>
                <a:cs typeface="Microsoft JhengHei"/>
              </a:rPr>
              <a:t>双极结型三极管及放大电路（</a:t>
            </a:r>
            <a:r>
              <a:rPr dirty="0" sz="2000" spc="5">
                <a:latin typeface="Times New Roman"/>
                <a:cs typeface="Times New Roman"/>
              </a:rPr>
              <a:t>2-5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latin typeface="Times New Roman"/>
                <a:cs typeface="Times New Roman"/>
              </a:rPr>
              <a:t>5.</a:t>
            </a:r>
            <a:r>
              <a:rPr dirty="0" sz="2000" spc="5" b="1">
                <a:latin typeface="Microsoft JhengHei"/>
                <a:cs typeface="Microsoft JhengHei"/>
              </a:rPr>
              <a:t>场效应管放大电路（</a:t>
            </a:r>
            <a:r>
              <a:rPr dirty="0" sz="2000" spc="5">
                <a:latin typeface="Times New Roman"/>
                <a:cs typeface="Times New Roman"/>
              </a:rPr>
              <a:t>6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dirty="0" sz="2000" spc="5">
                <a:solidFill>
                  <a:srgbClr val="00853D"/>
                </a:solidFill>
                <a:latin typeface="Times New Roman"/>
                <a:cs typeface="Times New Roman"/>
              </a:rPr>
              <a:t>8.</a:t>
            </a:r>
            <a:r>
              <a:rPr dirty="0" sz="2000" spc="5" b="1">
                <a:solidFill>
                  <a:srgbClr val="00853D"/>
                </a:solidFill>
                <a:latin typeface="Microsoft JhengHei"/>
                <a:cs typeface="Microsoft JhengHei"/>
              </a:rPr>
              <a:t>功率放大电路</a:t>
            </a:r>
            <a:r>
              <a:rPr dirty="0" sz="2000" spc="445" b="1">
                <a:solidFill>
                  <a:srgbClr val="00853D"/>
                </a:solidFill>
                <a:latin typeface="Microsoft JhengHei"/>
                <a:cs typeface="Microsoft JhengHei"/>
              </a:rPr>
              <a:t> </a:t>
            </a:r>
            <a:r>
              <a:rPr dirty="0" sz="2000" spc="10" b="1">
                <a:solidFill>
                  <a:srgbClr val="00853D"/>
                </a:solidFill>
                <a:latin typeface="Microsoft JhengHei"/>
                <a:cs typeface="Microsoft JhengHei"/>
              </a:rPr>
              <a:t>（</a:t>
            </a:r>
            <a:r>
              <a:rPr dirty="0" sz="2000" spc="10">
                <a:solidFill>
                  <a:srgbClr val="00853D"/>
                </a:solidFill>
                <a:latin typeface="Times New Roman"/>
                <a:cs typeface="Times New Roman"/>
              </a:rPr>
              <a:t>7</a:t>
            </a:r>
            <a:r>
              <a:rPr dirty="0" sz="2000" spc="10" b="1">
                <a:solidFill>
                  <a:srgbClr val="00853D"/>
                </a:solidFill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417" y="4226610"/>
            <a:ext cx="26479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6.</a:t>
            </a:r>
            <a:r>
              <a:rPr dirty="0" sz="2000" spc="5" b="1">
                <a:latin typeface="Microsoft JhengHei"/>
                <a:cs typeface="Microsoft JhengHei"/>
              </a:rPr>
              <a:t>模拟集成电路（</a:t>
            </a:r>
            <a:r>
              <a:rPr dirty="0" sz="2000" spc="5">
                <a:latin typeface="Times New Roman"/>
                <a:cs typeface="Times New Roman"/>
              </a:rPr>
              <a:t>8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6417" y="4592589"/>
            <a:ext cx="298386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7.</a:t>
            </a:r>
            <a:r>
              <a:rPr dirty="0" sz="2000" spc="5" b="1">
                <a:latin typeface="Microsoft JhengHei"/>
                <a:cs typeface="Microsoft JhengHei"/>
              </a:rPr>
              <a:t>反馈放大电路（</a:t>
            </a:r>
            <a:r>
              <a:rPr dirty="0" sz="2000" spc="5">
                <a:latin typeface="Times New Roman"/>
                <a:cs typeface="Times New Roman"/>
              </a:rPr>
              <a:t>9-10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417" y="4958445"/>
            <a:ext cx="250380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000" spc="-5" b="1">
                <a:solidFill>
                  <a:srgbClr val="0000CC"/>
                </a:solidFill>
                <a:latin typeface="Microsoft JhengHei"/>
                <a:cs typeface="Microsoft JhengHei"/>
              </a:rPr>
              <a:t>运算放大器（</a:t>
            </a: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11</a:t>
            </a:r>
            <a:r>
              <a:rPr dirty="0" sz="2000" spc="-5" b="1">
                <a:solidFill>
                  <a:srgbClr val="0000CC"/>
                </a:solidFill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6417" y="5324300"/>
            <a:ext cx="4391660" cy="681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9.</a:t>
            </a:r>
            <a:r>
              <a:rPr dirty="0" sz="2000" spc="5" b="1">
                <a:latin typeface="Microsoft JhengHei"/>
                <a:cs typeface="Microsoft JhengHei"/>
              </a:rPr>
              <a:t>信号处理与信号产生电路（</a:t>
            </a:r>
            <a:r>
              <a:rPr dirty="0" sz="2000" spc="5">
                <a:latin typeface="Times New Roman"/>
                <a:cs typeface="Times New Roman"/>
              </a:rPr>
              <a:t>12-13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5">
                <a:latin typeface="Times New Roman"/>
                <a:cs typeface="Times New Roman"/>
              </a:rPr>
              <a:t>10.</a:t>
            </a:r>
            <a:r>
              <a:rPr dirty="0" sz="2000" spc="5" b="1">
                <a:latin typeface="Microsoft JhengHei"/>
                <a:cs typeface="Microsoft JhengHei"/>
              </a:rPr>
              <a:t>直流稳压电源（</a:t>
            </a:r>
            <a:r>
              <a:rPr dirty="0" sz="2000" spc="5">
                <a:latin typeface="Times New Roman"/>
                <a:cs typeface="Times New Roman"/>
              </a:rPr>
              <a:t>14</a:t>
            </a:r>
            <a:r>
              <a:rPr dirty="0" sz="2000" spc="5" b="1">
                <a:latin typeface="Microsoft JhengHei"/>
                <a:cs typeface="Microsoft JhengHei"/>
              </a:rPr>
              <a:t>周）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7630" y="4391145"/>
            <a:ext cx="19913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期中考试</a:t>
            </a:r>
            <a:r>
              <a:rPr dirty="0" sz="2000" spc="-100" b="1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r>
              <a:rPr dirty="0" sz="2000" spc="-15" b="1">
                <a:solidFill>
                  <a:srgbClr val="FF0000"/>
                </a:solidFill>
                <a:latin typeface="Microsoft JhengHei"/>
                <a:cs typeface="Microsoft JhengHei"/>
              </a:rPr>
              <a:t>月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spc="-15" b="1">
                <a:solidFill>
                  <a:srgbClr val="FF0000"/>
                </a:solidFill>
                <a:latin typeface="Microsoft JhengHei"/>
                <a:cs typeface="Microsoft JhengHei"/>
              </a:rPr>
              <a:t>日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7630" y="4756876"/>
            <a:ext cx="18986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第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周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周</a:t>
            </a:r>
            <a:r>
              <a:rPr dirty="0" sz="2000" spc="15" b="1">
                <a:solidFill>
                  <a:srgbClr val="FF0000"/>
                </a:solidFill>
                <a:latin typeface="Microsoft JhengHei"/>
                <a:cs typeface="Microsoft JhengHei"/>
              </a:rPr>
              <a:t>五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5568" y="4494276"/>
            <a:ext cx="2603500" cy="114300"/>
          </a:xfrm>
          <a:custGeom>
            <a:avLst/>
            <a:gdLst/>
            <a:ahLst/>
            <a:cxnLst/>
            <a:rect l="l" t="t" r="r" b="b"/>
            <a:pathLst>
              <a:path w="260350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1" y="38100"/>
                </a:lnTo>
                <a:lnTo>
                  <a:pt x="96011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2603500" h="114300">
                <a:moveTo>
                  <a:pt x="114300" y="76200"/>
                </a:moveTo>
                <a:lnTo>
                  <a:pt x="96011" y="76200"/>
                </a:lnTo>
                <a:lnTo>
                  <a:pt x="96011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2603500" h="114300">
                <a:moveTo>
                  <a:pt x="2602991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2602991" y="38100"/>
                </a:lnTo>
                <a:lnTo>
                  <a:pt x="2602991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92440" y="487680"/>
            <a:ext cx="1680971" cy="2229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41479" y="6269083"/>
            <a:ext cx="6804659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课程内容较多，知识点多，学习难度较大。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>
                <a:latin typeface="宋体"/>
                <a:cs typeface="宋体"/>
              </a:rPr>
              <a:t>3.1</a:t>
            </a:r>
            <a:r>
              <a:rPr dirty="0" spc="-79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半导体的基本知识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4733" y="1379781"/>
            <a:ext cx="8247380" cy="536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ct val="100000"/>
              </a:lnSpc>
            </a:pPr>
            <a:r>
              <a:rPr dirty="0" sz="3200" spc="-55">
                <a:solidFill>
                  <a:srgbClr val="0000FF"/>
                </a:solidFill>
                <a:latin typeface="宋体"/>
                <a:cs typeface="宋体"/>
              </a:rPr>
              <a:t>3.1.1</a:t>
            </a:r>
            <a:r>
              <a:rPr dirty="0" sz="3200" spc="22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3200">
                <a:solidFill>
                  <a:srgbClr val="0000FF"/>
                </a:solidFill>
                <a:latin typeface="宋体"/>
                <a:cs typeface="宋体"/>
              </a:rPr>
              <a:t>本征半导体</a:t>
            </a:r>
            <a:endParaRPr sz="3200">
              <a:latin typeface="宋体"/>
              <a:cs typeface="宋体"/>
            </a:endParaRPr>
          </a:p>
          <a:p>
            <a:pPr marL="55244">
              <a:lnSpc>
                <a:spcPct val="100000"/>
              </a:lnSpc>
              <a:spcBef>
                <a:spcPts val="2320"/>
              </a:spcBef>
            </a:pPr>
            <a:r>
              <a:rPr dirty="0" sz="2800" spc="-5">
                <a:latin typeface="宋体"/>
                <a:cs typeface="宋体"/>
              </a:rPr>
              <a:t>导体、半导体和绝缘体的区别？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导电能力由强到弱：</a:t>
            </a:r>
            <a:endParaRPr sz="2800">
              <a:latin typeface="宋体"/>
              <a:cs typeface="宋体"/>
            </a:endParaRPr>
          </a:p>
          <a:p>
            <a:pPr marL="13970" marR="2161540" indent="715645">
              <a:lnSpc>
                <a:spcPts val="5280"/>
              </a:lnSpc>
              <a:spcBef>
                <a:spcPts val="105"/>
              </a:spcBef>
              <a:tabLst>
                <a:tab pos="2152650" algn="l"/>
                <a:tab pos="3931920" algn="l"/>
              </a:tabLst>
            </a:pPr>
            <a:r>
              <a:rPr dirty="0" sz="2800" spc="5">
                <a:latin typeface="宋体"/>
                <a:cs typeface="宋体"/>
              </a:rPr>
              <a:t>导体</a:t>
            </a:r>
            <a:r>
              <a:rPr dirty="0" sz="2800" spc="20">
                <a:latin typeface="宋体"/>
                <a:cs typeface="宋体"/>
              </a:rPr>
              <a:t> </a:t>
            </a:r>
            <a:r>
              <a:rPr dirty="0" sz="2800" spc="-65" b="1">
                <a:latin typeface="Times New Roman"/>
                <a:cs typeface="Times New Roman"/>
              </a:rPr>
              <a:t>	</a:t>
            </a:r>
            <a:r>
              <a:rPr dirty="0" sz="2800">
                <a:latin typeface="宋体"/>
                <a:cs typeface="宋体"/>
              </a:rPr>
              <a:t>半导体</a:t>
            </a:r>
            <a:r>
              <a:rPr dirty="0" sz="2800" spc="45">
                <a:latin typeface="宋体"/>
                <a:cs typeface="宋体"/>
              </a:rPr>
              <a:t> </a:t>
            </a:r>
            <a:r>
              <a:rPr dirty="0" sz="2800" spc="-65" b="1">
                <a:latin typeface="Times New Roman"/>
                <a:cs typeface="Times New Roman"/>
              </a:rPr>
              <a:t>	</a:t>
            </a:r>
            <a:r>
              <a:rPr dirty="0" sz="2800">
                <a:latin typeface="宋体"/>
                <a:cs typeface="宋体"/>
              </a:rPr>
              <a:t>绝缘体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半</a:t>
            </a:r>
            <a:r>
              <a:rPr dirty="0" sz="2800" spc="20">
                <a:solidFill>
                  <a:srgbClr val="FF0000"/>
                </a:solidFill>
                <a:latin typeface="宋体"/>
                <a:cs typeface="宋体"/>
              </a:rPr>
              <a:t>导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体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2800" spc="20">
                <a:latin typeface="宋体"/>
                <a:cs typeface="宋体"/>
              </a:rPr>
              <a:t>导</a:t>
            </a:r>
            <a:r>
              <a:rPr dirty="0" sz="2800" spc="-5">
                <a:latin typeface="宋体"/>
                <a:cs typeface="宋体"/>
              </a:rPr>
              <a:t>电</a:t>
            </a:r>
            <a:r>
              <a:rPr dirty="0" sz="2800" spc="20">
                <a:latin typeface="宋体"/>
                <a:cs typeface="宋体"/>
              </a:rPr>
              <a:t>特</a:t>
            </a:r>
            <a:r>
              <a:rPr dirty="0" sz="2800" spc="-5">
                <a:latin typeface="宋体"/>
                <a:cs typeface="宋体"/>
              </a:rPr>
              <a:t>性处</a:t>
            </a:r>
            <a:r>
              <a:rPr dirty="0" sz="2800" spc="20">
                <a:latin typeface="宋体"/>
                <a:cs typeface="宋体"/>
              </a:rPr>
              <a:t>于</a:t>
            </a:r>
            <a:r>
              <a:rPr dirty="0" sz="2800" spc="-5">
                <a:latin typeface="宋体"/>
                <a:cs typeface="宋体"/>
              </a:rPr>
              <a:t>导</a:t>
            </a:r>
            <a:r>
              <a:rPr dirty="0" sz="2800" spc="20">
                <a:latin typeface="宋体"/>
                <a:cs typeface="宋体"/>
              </a:rPr>
              <a:t>体</a:t>
            </a:r>
            <a:r>
              <a:rPr dirty="0" sz="2800" spc="-5">
                <a:latin typeface="宋体"/>
                <a:cs typeface="宋体"/>
              </a:rPr>
              <a:t>和</a:t>
            </a:r>
            <a:r>
              <a:rPr dirty="0" sz="2800" spc="20">
                <a:latin typeface="宋体"/>
                <a:cs typeface="宋体"/>
              </a:rPr>
              <a:t>绝</a:t>
            </a:r>
            <a:r>
              <a:rPr dirty="0" sz="2800" spc="-5">
                <a:latin typeface="宋体"/>
                <a:cs typeface="宋体"/>
              </a:rPr>
              <a:t>缘</a:t>
            </a:r>
            <a:r>
              <a:rPr dirty="0" sz="2800" spc="20">
                <a:latin typeface="宋体"/>
                <a:cs typeface="宋体"/>
              </a:rPr>
              <a:t>体</a:t>
            </a:r>
            <a:r>
              <a:rPr dirty="0" sz="2800" spc="-5">
                <a:latin typeface="宋体"/>
                <a:cs typeface="宋体"/>
              </a:rPr>
              <a:t>之</a:t>
            </a:r>
            <a:endParaRPr sz="2800">
              <a:latin typeface="宋体"/>
              <a:cs typeface="宋体"/>
            </a:endParaRPr>
          </a:p>
          <a:p>
            <a:pPr marL="1443990">
              <a:lnSpc>
                <a:spcPts val="2710"/>
              </a:lnSpc>
            </a:pPr>
            <a:r>
              <a:rPr dirty="0" sz="2800" spc="25">
                <a:latin typeface="宋体"/>
                <a:cs typeface="宋体"/>
              </a:rPr>
              <a:t>间，如</a:t>
            </a:r>
            <a:r>
              <a:rPr dirty="0" sz="2800" spc="25">
                <a:latin typeface="Times New Roman"/>
                <a:cs typeface="Times New Roman"/>
              </a:rPr>
              <a:t>Ge</a:t>
            </a:r>
            <a:r>
              <a:rPr dirty="0" sz="2800" spc="25">
                <a:latin typeface="宋体"/>
                <a:cs typeface="宋体"/>
              </a:rPr>
              <a:t>、</a:t>
            </a:r>
            <a:r>
              <a:rPr dirty="0" sz="2800" spc="25">
                <a:latin typeface="Times New Roman"/>
                <a:cs typeface="Times New Roman"/>
              </a:rPr>
              <a:t>Si</a:t>
            </a:r>
            <a:r>
              <a:rPr dirty="0" sz="2800" spc="25">
                <a:latin typeface="宋体"/>
                <a:cs typeface="宋体"/>
              </a:rPr>
              <a:t>、</a:t>
            </a:r>
            <a:r>
              <a:rPr dirty="0" sz="2800" spc="25">
                <a:latin typeface="Times New Roman"/>
                <a:cs typeface="Times New Roman"/>
              </a:rPr>
              <a:t>GaAs</a:t>
            </a:r>
            <a:r>
              <a:rPr dirty="0" sz="2800" spc="25">
                <a:latin typeface="宋体"/>
                <a:cs typeface="宋体"/>
              </a:rPr>
              <a:t>和一些硫</a:t>
            </a:r>
            <a:endParaRPr sz="2800">
              <a:latin typeface="宋体"/>
              <a:cs typeface="宋体"/>
            </a:endParaRPr>
          </a:p>
          <a:p>
            <a:pPr marL="1443990">
              <a:lnSpc>
                <a:spcPts val="3354"/>
              </a:lnSpc>
            </a:pPr>
            <a:r>
              <a:rPr dirty="0" sz="2800" spc="5">
                <a:latin typeface="宋体"/>
                <a:cs typeface="宋体"/>
              </a:rPr>
              <a:t>化物、氧化物等。</a:t>
            </a:r>
            <a:endParaRPr sz="2800">
              <a:latin typeface="宋体"/>
              <a:cs typeface="宋体"/>
            </a:endParaRPr>
          </a:p>
          <a:p>
            <a:pPr marL="24765">
              <a:lnSpc>
                <a:spcPct val="100000"/>
              </a:lnSpc>
              <a:spcBef>
                <a:spcPts val="2440"/>
              </a:spcBef>
            </a:pPr>
            <a:r>
              <a:rPr dirty="0" sz="2800" spc="-5">
                <a:latin typeface="宋体"/>
                <a:cs typeface="宋体"/>
              </a:rPr>
              <a:t>•</a:t>
            </a:r>
            <a:r>
              <a:rPr dirty="0" sz="2800" spc="-1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当受热、光、电、磁等的作用时，导电能力改变。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800" spc="-5">
                <a:latin typeface="宋体"/>
                <a:cs typeface="宋体"/>
              </a:rPr>
              <a:t>•</a:t>
            </a:r>
            <a:r>
              <a:rPr dirty="0" sz="2800" spc="-3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往半导体中掺入某些杂质，导电能力改变。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5052" y="1397508"/>
            <a:ext cx="2125979" cy="413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907" y="2480071"/>
            <a:ext cx="6319520" cy="2018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四价元素形成的单元素半导体：</a:t>
            </a:r>
            <a:endParaRPr sz="2400">
              <a:latin typeface="宋体"/>
              <a:cs typeface="宋体"/>
            </a:endParaRPr>
          </a:p>
          <a:p>
            <a:pPr marL="12700" marR="5080" indent="-635">
              <a:lnSpc>
                <a:spcPts val="4320"/>
              </a:lnSpc>
              <a:spcBef>
                <a:spcPts val="380"/>
              </a:spcBef>
            </a:pPr>
            <a:r>
              <a:rPr dirty="0" sz="2400" spc="130">
                <a:latin typeface="Times New Roman"/>
                <a:cs typeface="Times New Roman"/>
              </a:rPr>
              <a:t>Si</a:t>
            </a:r>
            <a:r>
              <a:rPr dirty="0" sz="2400" spc="130">
                <a:latin typeface="宋体"/>
                <a:cs typeface="宋体"/>
              </a:rPr>
              <a:t>，</a:t>
            </a:r>
            <a:r>
              <a:rPr dirty="0" sz="2400" spc="130">
                <a:latin typeface="Times New Roman"/>
                <a:cs typeface="Times New Roman"/>
              </a:rPr>
              <a:t>Ge </a:t>
            </a:r>
            <a:r>
              <a:rPr dirty="0" sz="2400" spc="-58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每个原子与其相邻的</a:t>
            </a:r>
            <a:r>
              <a:rPr dirty="0" sz="2400" spc="10">
                <a:latin typeface="Times New Roman"/>
                <a:cs typeface="Times New Roman"/>
              </a:rPr>
              <a:t>4</a:t>
            </a:r>
            <a:r>
              <a:rPr dirty="0" sz="2400" spc="10">
                <a:latin typeface="宋体"/>
                <a:cs typeface="宋体"/>
              </a:rPr>
              <a:t>个原子之间形成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共价键</a:t>
            </a:r>
            <a:r>
              <a:rPr dirty="0" sz="2400" spc="10">
                <a:latin typeface="宋体"/>
                <a:cs typeface="宋体"/>
              </a:rPr>
              <a:t>。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结构稳定。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208" y="700977"/>
            <a:ext cx="61829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>
                <a:latin typeface="宋体"/>
                <a:cs typeface="宋体"/>
              </a:rPr>
              <a:t>3.1.1</a:t>
            </a:r>
            <a:r>
              <a:rPr dirty="0" spc="-780">
                <a:latin typeface="宋体"/>
                <a:cs typeface="宋体"/>
              </a:rPr>
              <a:t> </a:t>
            </a:r>
            <a:r>
              <a:rPr dirty="0" spc="-75">
                <a:latin typeface="宋体"/>
                <a:cs typeface="宋体"/>
              </a:rPr>
              <a:t>本征半导体----</a:t>
            </a:r>
            <a:r>
              <a:rPr dirty="0" spc="-75">
                <a:solidFill>
                  <a:srgbClr val="FF0000"/>
                </a:solidFill>
                <a:latin typeface="宋体"/>
                <a:cs typeface="宋体"/>
              </a:rPr>
              <a:t>结构特点</a:t>
            </a:r>
          </a:p>
        </p:txBody>
      </p:sp>
      <p:sp>
        <p:nvSpPr>
          <p:cNvPr id="4" name="object 4"/>
          <p:cNvSpPr/>
          <p:nvPr/>
        </p:nvSpPr>
        <p:spPr>
          <a:xfrm>
            <a:off x="7716011" y="1812035"/>
            <a:ext cx="1976627" cy="1987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84150" y="2666437"/>
            <a:ext cx="27178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6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9903" y="2104644"/>
            <a:ext cx="1264920" cy="1307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45636" y="2613092"/>
            <a:ext cx="19558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576" y="1627579"/>
            <a:ext cx="552132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本征半导体：纯净、完美</a:t>
            </a:r>
            <a:r>
              <a:rPr dirty="0" sz="2400">
                <a:latin typeface="宋体"/>
                <a:cs typeface="宋体"/>
              </a:rPr>
              <a:t>的半导体晶体。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2955" y="4888991"/>
            <a:ext cx="1908175" cy="1717675"/>
          </a:xfrm>
          <a:custGeom>
            <a:avLst/>
            <a:gdLst/>
            <a:ahLst/>
            <a:cxnLst/>
            <a:rect l="l" t="t" r="r" b="b"/>
            <a:pathLst>
              <a:path w="1908175" h="1717675">
                <a:moveTo>
                  <a:pt x="38100" y="1699259"/>
                </a:moveTo>
                <a:lnTo>
                  <a:pt x="0" y="1699259"/>
                </a:lnTo>
                <a:lnTo>
                  <a:pt x="0" y="1546859"/>
                </a:lnTo>
                <a:lnTo>
                  <a:pt x="38100" y="1546859"/>
                </a:lnTo>
                <a:lnTo>
                  <a:pt x="38100" y="1699259"/>
                </a:lnTo>
                <a:close/>
              </a:path>
              <a:path w="1908175" h="1717675">
                <a:moveTo>
                  <a:pt x="38100" y="1432559"/>
                </a:moveTo>
                <a:lnTo>
                  <a:pt x="0" y="1432559"/>
                </a:lnTo>
                <a:lnTo>
                  <a:pt x="0" y="1280159"/>
                </a:lnTo>
                <a:lnTo>
                  <a:pt x="38100" y="1280159"/>
                </a:lnTo>
                <a:lnTo>
                  <a:pt x="38100" y="1432559"/>
                </a:lnTo>
                <a:close/>
              </a:path>
              <a:path w="1908175" h="1717675">
                <a:moveTo>
                  <a:pt x="38100" y="1165859"/>
                </a:moveTo>
                <a:lnTo>
                  <a:pt x="0" y="1165859"/>
                </a:lnTo>
                <a:lnTo>
                  <a:pt x="0" y="1013459"/>
                </a:lnTo>
                <a:lnTo>
                  <a:pt x="38100" y="1013459"/>
                </a:lnTo>
                <a:lnTo>
                  <a:pt x="38100" y="1165859"/>
                </a:lnTo>
                <a:close/>
              </a:path>
              <a:path w="1908175" h="1717675">
                <a:moveTo>
                  <a:pt x="38100" y="899159"/>
                </a:moveTo>
                <a:lnTo>
                  <a:pt x="0" y="899159"/>
                </a:lnTo>
                <a:lnTo>
                  <a:pt x="0" y="746759"/>
                </a:lnTo>
                <a:lnTo>
                  <a:pt x="38100" y="746759"/>
                </a:lnTo>
                <a:lnTo>
                  <a:pt x="38100" y="899159"/>
                </a:lnTo>
                <a:close/>
              </a:path>
              <a:path w="1908175" h="1717675">
                <a:moveTo>
                  <a:pt x="38100" y="632459"/>
                </a:moveTo>
                <a:lnTo>
                  <a:pt x="0" y="632459"/>
                </a:lnTo>
                <a:lnTo>
                  <a:pt x="0" y="480059"/>
                </a:lnTo>
                <a:lnTo>
                  <a:pt x="38100" y="480059"/>
                </a:lnTo>
                <a:lnTo>
                  <a:pt x="38100" y="632459"/>
                </a:lnTo>
                <a:close/>
              </a:path>
              <a:path w="1908175" h="1717675">
                <a:moveTo>
                  <a:pt x="85344" y="400811"/>
                </a:moveTo>
                <a:lnTo>
                  <a:pt x="57912" y="373379"/>
                </a:lnTo>
                <a:lnTo>
                  <a:pt x="166116" y="265175"/>
                </a:lnTo>
                <a:lnTo>
                  <a:pt x="192024" y="292608"/>
                </a:lnTo>
                <a:lnTo>
                  <a:pt x="85344" y="400811"/>
                </a:lnTo>
                <a:close/>
              </a:path>
              <a:path w="1908175" h="1717675">
                <a:moveTo>
                  <a:pt x="274319" y="211835"/>
                </a:moveTo>
                <a:lnTo>
                  <a:pt x="246888" y="184404"/>
                </a:lnTo>
                <a:lnTo>
                  <a:pt x="355091" y="76200"/>
                </a:lnTo>
                <a:lnTo>
                  <a:pt x="381000" y="103631"/>
                </a:lnTo>
                <a:lnTo>
                  <a:pt x="274319" y="211835"/>
                </a:lnTo>
                <a:close/>
              </a:path>
              <a:path w="1908175" h="1717675">
                <a:moveTo>
                  <a:pt x="605028" y="38100"/>
                </a:moveTo>
                <a:lnTo>
                  <a:pt x="452628" y="38100"/>
                </a:lnTo>
                <a:lnTo>
                  <a:pt x="452628" y="0"/>
                </a:lnTo>
                <a:lnTo>
                  <a:pt x="605028" y="0"/>
                </a:lnTo>
                <a:lnTo>
                  <a:pt x="605028" y="38100"/>
                </a:lnTo>
                <a:close/>
              </a:path>
              <a:path w="1908175" h="1717675">
                <a:moveTo>
                  <a:pt x="871727" y="38100"/>
                </a:moveTo>
                <a:lnTo>
                  <a:pt x="719327" y="38100"/>
                </a:lnTo>
                <a:lnTo>
                  <a:pt x="719327" y="0"/>
                </a:lnTo>
                <a:lnTo>
                  <a:pt x="871727" y="0"/>
                </a:lnTo>
                <a:lnTo>
                  <a:pt x="871727" y="38100"/>
                </a:lnTo>
                <a:close/>
              </a:path>
              <a:path w="1908175" h="1717675">
                <a:moveTo>
                  <a:pt x="1138427" y="38100"/>
                </a:moveTo>
                <a:lnTo>
                  <a:pt x="986027" y="38100"/>
                </a:lnTo>
                <a:lnTo>
                  <a:pt x="986027" y="0"/>
                </a:lnTo>
                <a:lnTo>
                  <a:pt x="1138427" y="0"/>
                </a:lnTo>
                <a:lnTo>
                  <a:pt x="1138427" y="38100"/>
                </a:lnTo>
                <a:close/>
              </a:path>
              <a:path w="1908175" h="1717675">
                <a:moveTo>
                  <a:pt x="1405128" y="38100"/>
                </a:moveTo>
                <a:lnTo>
                  <a:pt x="1252728" y="38100"/>
                </a:lnTo>
                <a:lnTo>
                  <a:pt x="1252728" y="0"/>
                </a:lnTo>
                <a:lnTo>
                  <a:pt x="1405128" y="0"/>
                </a:lnTo>
                <a:lnTo>
                  <a:pt x="1405128" y="38100"/>
                </a:lnTo>
                <a:close/>
              </a:path>
              <a:path w="1908175" h="1717675">
                <a:moveTo>
                  <a:pt x="1671828" y="38100"/>
                </a:moveTo>
                <a:lnTo>
                  <a:pt x="1519428" y="38100"/>
                </a:lnTo>
                <a:lnTo>
                  <a:pt x="1519428" y="0"/>
                </a:lnTo>
                <a:lnTo>
                  <a:pt x="1671828" y="0"/>
                </a:lnTo>
                <a:lnTo>
                  <a:pt x="1671828" y="38100"/>
                </a:lnTo>
                <a:close/>
              </a:path>
              <a:path w="1908175" h="1717675">
                <a:moveTo>
                  <a:pt x="1842515" y="38100"/>
                </a:moveTo>
                <a:lnTo>
                  <a:pt x="1786128" y="38100"/>
                </a:lnTo>
                <a:lnTo>
                  <a:pt x="1786128" y="0"/>
                </a:lnTo>
                <a:lnTo>
                  <a:pt x="1908048" y="0"/>
                </a:lnTo>
                <a:lnTo>
                  <a:pt x="1908048" y="18287"/>
                </a:lnTo>
                <a:lnTo>
                  <a:pt x="1869948" y="18287"/>
                </a:lnTo>
                <a:lnTo>
                  <a:pt x="1869948" y="22859"/>
                </a:lnTo>
                <a:lnTo>
                  <a:pt x="1857755" y="22859"/>
                </a:lnTo>
                <a:lnTo>
                  <a:pt x="1842515" y="38100"/>
                </a:lnTo>
                <a:close/>
              </a:path>
              <a:path w="1908175" h="1717675">
                <a:moveTo>
                  <a:pt x="1908048" y="68579"/>
                </a:moveTo>
                <a:lnTo>
                  <a:pt x="1869948" y="68579"/>
                </a:lnTo>
                <a:lnTo>
                  <a:pt x="1869948" y="64007"/>
                </a:lnTo>
                <a:lnTo>
                  <a:pt x="1885187" y="48767"/>
                </a:lnTo>
                <a:lnTo>
                  <a:pt x="1869948" y="34374"/>
                </a:lnTo>
                <a:lnTo>
                  <a:pt x="1869948" y="18287"/>
                </a:lnTo>
                <a:lnTo>
                  <a:pt x="1888236" y="38100"/>
                </a:lnTo>
                <a:lnTo>
                  <a:pt x="1908048" y="38100"/>
                </a:lnTo>
                <a:lnTo>
                  <a:pt x="1908048" y="68579"/>
                </a:lnTo>
                <a:close/>
              </a:path>
              <a:path w="1908175" h="1717675">
                <a:moveTo>
                  <a:pt x="1908048" y="38100"/>
                </a:moveTo>
                <a:lnTo>
                  <a:pt x="1888236" y="38100"/>
                </a:lnTo>
                <a:lnTo>
                  <a:pt x="1869948" y="18287"/>
                </a:lnTo>
                <a:lnTo>
                  <a:pt x="1908048" y="18287"/>
                </a:lnTo>
                <a:lnTo>
                  <a:pt x="1908048" y="38100"/>
                </a:lnTo>
                <a:close/>
              </a:path>
              <a:path w="1908175" h="1717675">
                <a:moveTo>
                  <a:pt x="1776983" y="156971"/>
                </a:moveTo>
                <a:lnTo>
                  <a:pt x="1751075" y="129539"/>
                </a:lnTo>
                <a:lnTo>
                  <a:pt x="1857755" y="22859"/>
                </a:lnTo>
                <a:lnTo>
                  <a:pt x="1869948" y="34374"/>
                </a:lnTo>
                <a:lnTo>
                  <a:pt x="1869948" y="64007"/>
                </a:lnTo>
                <a:lnTo>
                  <a:pt x="1776983" y="156971"/>
                </a:lnTo>
                <a:close/>
              </a:path>
              <a:path w="1908175" h="1717675">
                <a:moveTo>
                  <a:pt x="1869948" y="34374"/>
                </a:moveTo>
                <a:lnTo>
                  <a:pt x="1857755" y="22859"/>
                </a:lnTo>
                <a:lnTo>
                  <a:pt x="1869948" y="22859"/>
                </a:lnTo>
                <a:lnTo>
                  <a:pt x="1869948" y="34374"/>
                </a:lnTo>
                <a:close/>
              </a:path>
              <a:path w="1908175" h="1717675">
                <a:moveTo>
                  <a:pt x="1869948" y="64007"/>
                </a:moveTo>
                <a:lnTo>
                  <a:pt x="1869948" y="34374"/>
                </a:lnTo>
                <a:lnTo>
                  <a:pt x="1885187" y="48767"/>
                </a:lnTo>
                <a:lnTo>
                  <a:pt x="1869948" y="64007"/>
                </a:lnTo>
                <a:close/>
              </a:path>
              <a:path w="1908175" h="1717675">
                <a:moveTo>
                  <a:pt x="1908048" y="335279"/>
                </a:moveTo>
                <a:lnTo>
                  <a:pt x="1869948" y="335279"/>
                </a:lnTo>
                <a:lnTo>
                  <a:pt x="1869948" y="182879"/>
                </a:lnTo>
                <a:lnTo>
                  <a:pt x="1908048" y="182879"/>
                </a:lnTo>
                <a:lnTo>
                  <a:pt x="1908048" y="335279"/>
                </a:lnTo>
                <a:close/>
              </a:path>
              <a:path w="1908175" h="1717675">
                <a:moveTo>
                  <a:pt x="1908048" y="601979"/>
                </a:moveTo>
                <a:lnTo>
                  <a:pt x="1869948" y="601979"/>
                </a:lnTo>
                <a:lnTo>
                  <a:pt x="1869948" y="449579"/>
                </a:lnTo>
                <a:lnTo>
                  <a:pt x="1908048" y="449579"/>
                </a:lnTo>
                <a:lnTo>
                  <a:pt x="1908048" y="601979"/>
                </a:lnTo>
                <a:close/>
              </a:path>
              <a:path w="1908175" h="1717675">
                <a:moveTo>
                  <a:pt x="1908048" y="868679"/>
                </a:moveTo>
                <a:lnTo>
                  <a:pt x="1869948" y="868679"/>
                </a:lnTo>
                <a:lnTo>
                  <a:pt x="1869948" y="716279"/>
                </a:lnTo>
                <a:lnTo>
                  <a:pt x="1908048" y="716279"/>
                </a:lnTo>
                <a:lnTo>
                  <a:pt x="1908048" y="868679"/>
                </a:lnTo>
                <a:close/>
              </a:path>
              <a:path w="1908175" h="1717675">
                <a:moveTo>
                  <a:pt x="1908048" y="1135379"/>
                </a:moveTo>
                <a:lnTo>
                  <a:pt x="1869948" y="1135379"/>
                </a:lnTo>
                <a:lnTo>
                  <a:pt x="1869948" y="982979"/>
                </a:lnTo>
                <a:lnTo>
                  <a:pt x="1908048" y="982979"/>
                </a:lnTo>
                <a:lnTo>
                  <a:pt x="1908048" y="1135379"/>
                </a:lnTo>
                <a:close/>
              </a:path>
              <a:path w="1908175" h="1717675">
                <a:moveTo>
                  <a:pt x="1869948" y="1270910"/>
                </a:moveTo>
                <a:lnTo>
                  <a:pt x="1869948" y="1249679"/>
                </a:lnTo>
                <a:lnTo>
                  <a:pt x="1908048" y="1249679"/>
                </a:lnTo>
                <a:lnTo>
                  <a:pt x="1908048" y="1264919"/>
                </a:lnTo>
                <a:lnTo>
                  <a:pt x="1876044" y="1264919"/>
                </a:lnTo>
                <a:lnTo>
                  <a:pt x="1869948" y="1270910"/>
                </a:lnTo>
                <a:close/>
              </a:path>
              <a:path w="1908175" h="1717675">
                <a:moveTo>
                  <a:pt x="1869948" y="1278635"/>
                </a:moveTo>
                <a:lnTo>
                  <a:pt x="1869948" y="1270910"/>
                </a:lnTo>
                <a:lnTo>
                  <a:pt x="1876044" y="1264919"/>
                </a:lnTo>
                <a:lnTo>
                  <a:pt x="1869948" y="1278635"/>
                </a:lnTo>
                <a:close/>
              </a:path>
              <a:path w="1908175" h="1717675">
                <a:moveTo>
                  <a:pt x="1908048" y="1278635"/>
                </a:moveTo>
                <a:lnTo>
                  <a:pt x="1869948" y="1278635"/>
                </a:lnTo>
                <a:lnTo>
                  <a:pt x="1876044" y="1264919"/>
                </a:lnTo>
                <a:lnTo>
                  <a:pt x="1908048" y="1264919"/>
                </a:lnTo>
                <a:lnTo>
                  <a:pt x="1908048" y="1278635"/>
                </a:lnTo>
                <a:close/>
              </a:path>
              <a:path w="1908175" h="1717675">
                <a:moveTo>
                  <a:pt x="1815083" y="1379219"/>
                </a:moveTo>
                <a:lnTo>
                  <a:pt x="1787651" y="1351787"/>
                </a:lnTo>
                <a:lnTo>
                  <a:pt x="1869948" y="1270910"/>
                </a:lnTo>
                <a:lnTo>
                  <a:pt x="1869948" y="1278635"/>
                </a:lnTo>
                <a:lnTo>
                  <a:pt x="1908048" y="1278635"/>
                </a:lnTo>
                <a:lnTo>
                  <a:pt x="1908048" y="1286255"/>
                </a:lnTo>
                <a:lnTo>
                  <a:pt x="1815083" y="1379219"/>
                </a:lnTo>
                <a:close/>
              </a:path>
              <a:path w="1908175" h="1717675">
                <a:moveTo>
                  <a:pt x="1626108" y="1568195"/>
                </a:moveTo>
                <a:lnTo>
                  <a:pt x="1600200" y="1540763"/>
                </a:lnTo>
                <a:lnTo>
                  <a:pt x="1706879" y="1432559"/>
                </a:lnTo>
                <a:lnTo>
                  <a:pt x="1734312" y="1459991"/>
                </a:lnTo>
                <a:lnTo>
                  <a:pt x="1626108" y="1568195"/>
                </a:lnTo>
                <a:close/>
              </a:path>
              <a:path w="1908175" h="1717675">
                <a:moveTo>
                  <a:pt x="1482852" y="1658111"/>
                </a:moveTo>
                <a:lnTo>
                  <a:pt x="1449324" y="1658111"/>
                </a:lnTo>
                <a:lnTo>
                  <a:pt x="1449324" y="1505711"/>
                </a:lnTo>
                <a:lnTo>
                  <a:pt x="1487424" y="1505711"/>
                </a:lnTo>
                <a:lnTo>
                  <a:pt x="1487424" y="1653539"/>
                </a:lnTo>
                <a:lnTo>
                  <a:pt x="1482852" y="1658111"/>
                </a:lnTo>
                <a:close/>
              </a:path>
              <a:path w="1908175" h="1717675">
                <a:moveTo>
                  <a:pt x="1536192" y="1658111"/>
                </a:moveTo>
                <a:lnTo>
                  <a:pt x="1487424" y="1658111"/>
                </a:lnTo>
                <a:lnTo>
                  <a:pt x="1487424" y="1653539"/>
                </a:lnTo>
                <a:lnTo>
                  <a:pt x="1519428" y="1621535"/>
                </a:lnTo>
                <a:lnTo>
                  <a:pt x="1545336" y="1648967"/>
                </a:lnTo>
                <a:lnTo>
                  <a:pt x="1536192" y="1658111"/>
                </a:lnTo>
                <a:close/>
              </a:path>
              <a:path w="1908175" h="1717675">
                <a:moveTo>
                  <a:pt x="1455420" y="1685543"/>
                </a:moveTo>
                <a:lnTo>
                  <a:pt x="1487424" y="1653539"/>
                </a:lnTo>
                <a:lnTo>
                  <a:pt x="1487424" y="1658111"/>
                </a:lnTo>
                <a:lnTo>
                  <a:pt x="1536192" y="1658111"/>
                </a:lnTo>
                <a:lnTo>
                  <a:pt x="1514855" y="1679447"/>
                </a:lnTo>
                <a:lnTo>
                  <a:pt x="1469136" y="1679447"/>
                </a:lnTo>
                <a:lnTo>
                  <a:pt x="1455420" y="1685543"/>
                </a:lnTo>
                <a:close/>
              </a:path>
              <a:path w="1908175" h="1717675">
                <a:moveTo>
                  <a:pt x="1476755" y="1717547"/>
                </a:moveTo>
                <a:lnTo>
                  <a:pt x="1406651" y="1717547"/>
                </a:lnTo>
                <a:lnTo>
                  <a:pt x="1406651" y="1679447"/>
                </a:lnTo>
                <a:lnTo>
                  <a:pt x="1461516" y="1679447"/>
                </a:lnTo>
                <a:lnTo>
                  <a:pt x="1455420" y="1685543"/>
                </a:lnTo>
                <a:lnTo>
                  <a:pt x="1508759" y="1685543"/>
                </a:lnTo>
                <a:lnTo>
                  <a:pt x="1476755" y="1717547"/>
                </a:lnTo>
                <a:close/>
              </a:path>
              <a:path w="1908175" h="1717675">
                <a:moveTo>
                  <a:pt x="1508759" y="1685543"/>
                </a:moveTo>
                <a:lnTo>
                  <a:pt x="1455420" y="1685543"/>
                </a:lnTo>
                <a:lnTo>
                  <a:pt x="1469136" y="1679447"/>
                </a:lnTo>
                <a:lnTo>
                  <a:pt x="1514855" y="1679447"/>
                </a:lnTo>
                <a:lnTo>
                  <a:pt x="1508759" y="1685543"/>
                </a:lnTo>
                <a:close/>
              </a:path>
              <a:path w="1908175" h="1717675">
                <a:moveTo>
                  <a:pt x="1292351" y="1717547"/>
                </a:moveTo>
                <a:lnTo>
                  <a:pt x="1139952" y="1717547"/>
                </a:lnTo>
                <a:lnTo>
                  <a:pt x="1139952" y="1679447"/>
                </a:lnTo>
                <a:lnTo>
                  <a:pt x="1292351" y="1679447"/>
                </a:lnTo>
                <a:lnTo>
                  <a:pt x="1292351" y="1717547"/>
                </a:lnTo>
                <a:close/>
              </a:path>
              <a:path w="1908175" h="1717675">
                <a:moveTo>
                  <a:pt x="1025652" y="1717547"/>
                </a:moveTo>
                <a:lnTo>
                  <a:pt x="873252" y="1717547"/>
                </a:lnTo>
                <a:lnTo>
                  <a:pt x="873252" y="1679447"/>
                </a:lnTo>
                <a:lnTo>
                  <a:pt x="1025652" y="1679447"/>
                </a:lnTo>
                <a:lnTo>
                  <a:pt x="1025652" y="1717547"/>
                </a:lnTo>
                <a:close/>
              </a:path>
              <a:path w="1908175" h="1717675">
                <a:moveTo>
                  <a:pt x="758952" y="1717547"/>
                </a:moveTo>
                <a:lnTo>
                  <a:pt x="606552" y="1717547"/>
                </a:lnTo>
                <a:lnTo>
                  <a:pt x="606552" y="1679447"/>
                </a:lnTo>
                <a:lnTo>
                  <a:pt x="758952" y="1679447"/>
                </a:lnTo>
                <a:lnTo>
                  <a:pt x="758952" y="1717547"/>
                </a:lnTo>
                <a:close/>
              </a:path>
              <a:path w="1908175" h="1717675">
                <a:moveTo>
                  <a:pt x="492252" y="1717547"/>
                </a:moveTo>
                <a:lnTo>
                  <a:pt x="339852" y="1717547"/>
                </a:lnTo>
                <a:lnTo>
                  <a:pt x="339852" y="1679447"/>
                </a:lnTo>
                <a:lnTo>
                  <a:pt x="492252" y="1679447"/>
                </a:lnTo>
                <a:lnTo>
                  <a:pt x="492252" y="1717547"/>
                </a:lnTo>
                <a:close/>
              </a:path>
              <a:path w="1908175" h="1717675">
                <a:moveTo>
                  <a:pt x="225551" y="1717547"/>
                </a:moveTo>
                <a:lnTo>
                  <a:pt x="73152" y="1717547"/>
                </a:lnTo>
                <a:lnTo>
                  <a:pt x="73152" y="1679447"/>
                </a:lnTo>
                <a:lnTo>
                  <a:pt x="225551" y="1679447"/>
                </a:lnTo>
                <a:lnTo>
                  <a:pt x="225551" y="1717547"/>
                </a:lnTo>
                <a:close/>
              </a:path>
              <a:path w="1908175" h="1717675">
                <a:moveTo>
                  <a:pt x="172211" y="457200"/>
                </a:moveTo>
                <a:lnTo>
                  <a:pt x="19812" y="457200"/>
                </a:lnTo>
                <a:lnTo>
                  <a:pt x="19812" y="419100"/>
                </a:lnTo>
                <a:lnTo>
                  <a:pt x="172211" y="419100"/>
                </a:lnTo>
                <a:lnTo>
                  <a:pt x="172211" y="457200"/>
                </a:lnTo>
                <a:close/>
              </a:path>
              <a:path w="1908175" h="1717675">
                <a:moveTo>
                  <a:pt x="438912" y="457200"/>
                </a:moveTo>
                <a:lnTo>
                  <a:pt x="286512" y="457200"/>
                </a:lnTo>
                <a:lnTo>
                  <a:pt x="286512" y="419100"/>
                </a:lnTo>
                <a:lnTo>
                  <a:pt x="438912" y="419100"/>
                </a:lnTo>
                <a:lnTo>
                  <a:pt x="438912" y="457200"/>
                </a:lnTo>
                <a:close/>
              </a:path>
              <a:path w="1908175" h="1717675">
                <a:moveTo>
                  <a:pt x="705612" y="457200"/>
                </a:moveTo>
                <a:lnTo>
                  <a:pt x="553212" y="457200"/>
                </a:lnTo>
                <a:lnTo>
                  <a:pt x="553212" y="419100"/>
                </a:lnTo>
                <a:lnTo>
                  <a:pt x="705612" y="419100"/>
                </a:lnTo>
                <a:lnTo>
                  <a:pt x="705612" y="457200"/>
                </a:lnTo>
                <a:close/>
              </a:path>
              <a:path w="1908175" h="1717675">
                <a:moveTo>
                  <a:pt x="972312" y="457200"/>
                </a:moveTo>
                <a:lnTo>
                  <a:pt x="819912" y="457200"/>
                </a:lnTo>
                <a:lnTo>
                  <a:pt x="819912" y="419100"/>
                </a:lnTo>
                <a:lnTo>
                  <a:pt x="972312" y="419100"/>
                </a:lnTo>
                <a:lnTo>
                  <a:pt x="972312" y="457200"/>
                </a:lnTo>
                <a:close/>
              </a:path>
              <a:path w="1908175" h="1717675">
                <a:moveTo>
                  <a:pt x="1239012" y="457200"/>
                </a:moveTo>
                <a:lnTo>
                  <a:pt x="1086612" y="457200"/>
                </a:lnTo>
                <a:lnTo>
                  <a:pt x="1086612" y="419100"/>
                </a:lnTo>
                <a:lnTo>
                  <a:pt x="1239012" y="419100"/>
                </a:lnTo>
                <a:lnTo>
                  <a:pt x="1239012" y="457200"/>
                </a:lnTo>
                <a:close/>
              </a:path>
              <a:path w="1908175" h="1717675">
                <a:moveTo>
                  <a:pt x="1455420" y="425195"/>
                </a:moveTo>
                <a:lnTo>
                  <a:pt x="1481328" y="399287"/>
                </a:lnTo>
                <a:lnTo>
                  <a:pt x="1501140" y="419100"/>
                </a:lnTo>
                <a:lnTo>
                  <a:pt x="1469136" y="419100"/>
                </a:lnTo>
                <a:lnTo>
                  <a:pt x="1455420" y="425195"/>
                </a:lnTo>
                <a:close/>
              </a:path>
              <a:path w="1908175" h="1717675">
                <a:moveTo>
                  <a:pt x="1449324" y="457200"/>
                </a:moveTo>
                <a:lnTo>
                  <a:pt x="1353312" y="457200"/>
                </a:lnTo>
                <a:lnTo>
                  <a:pt x="1353312" y="419100"/>
                </a:lnTo>
                <a:lnTo>
                  <a:pt x="1461516" y="419100"/>
                </a:lnTo>
                <a:lnTo>
                  <a:pt x="1455420" y="425195"/>
                </a:lnTo>
                <a:lnTo>
                  <a:pt x="1507236" y="425195"/>
                </a:lnTo>
                <a:lnTo>
                  <a:pt x="1508759" y="426719"/>
                </a:lnTo>
                <a:lnTo>
                  <a:pt x="1495958" y="438911"/>
                </a:lnTo>
                <a:lnTo>
                  <a:pt x="1449324" y="438911"/>
                </a:lnTo>
                <a:lnTo>
                  <a:pt x="1449324" y="457200"/>
                </a:lnTo>
                <a:close/>
              </a:path>
              <a:path w="1908175" h="1717675">
                <a:moveTo>
                  <a:pt x="1507236" y="425195"/>
                </a:moveTo>
                <a:lnTo>
                  <a:pt x="1455420" y="425195"/>
                </a:lnTo>
                <a:lnTo>
                  <a:pt x="1469136" y="419100"/>
                </a:lnTo>
                <a:lnTo>
                  <a:pt x="1501140" y="419100"/>
                </a:lnTo>
                <a:lnTo>
                  <a:pt x="1507236" y="425195"/>
                </a:lnTo>
                <a:close/>
              </a:path>
              <a:path w="1908175" h="1717675">
                <a:moveTo>
                  <a:pt x="1487424" y="591311"/>
                </a:moveTo>
                <a:lnTo>
                  <a:pt x="1449324" y="591311"/>
                </a:lnTo>
                <a:lnTo>
                  <a:pt x="1449324" y="438911"/>
                </a:lnTo>
                <a:lnTo>
                  <a:pt x="1487424" y="438911"/>
                </a:lnTo>
                <a:lnTo>
                  <a:pt x="1487424" y="447039"/>
                </a:lnTo>
                <a:lnTo>
                  <a:pt x="1476755" y="457200"/>
                </a:lnTo>
                <a:lnTo>
                  <a:pt x="1487424" y="457200"/>
                </a:lnTo>
                <a:lnTo>
                  <a:pt x="1487424" y="591311"/>
                </a:lnTo>
                <a:close/>
              </a:path>
              <a:path w="1908175" h="1717675">
                <a:moveTo>
                  <a:pt x="1487424" y="447039"/>
                </a:moveTo>
                <a:lnTo>
                  <a:pt x="1487424" y="438911"/>
                </a:lnTo>
                <a:lnTo>
                  <a:pt x="1495958" y="438911"/>
                </a:lnTo>
                <a:lnTo>
                  <a:pt x="1487424" y="447039"/>
                </a:lnTo>
                <a:close/>
              </a:path>
              <a:path w="1908175" h="1717675">
                <a:moveTo>
                  <a:pt x="1487424" y="457200"/>
                </a:moveTo>
                <a:lnTo>
                  <a:pt x="1476755" y="457200"/>
                </a:lnTo>
                <a:lnTo>
                  <a:pt x="1487424" y="447039"/>
                </a:lnTo>
                <a:lnTo>
                  <a:pt x="1487424" y="457200"/>
                </a:lnTo>
                <a:close/>
              </a:path>
              <a:path w="1908175" h="1717675">
                <a:moveTo>
                  <a:pt x="1589532" y="345947"/>
                </a:moveTo>
                <a:lnTo>
                  <a:pt x="1562100" y="318515"/>
                </a:lnTo>
                <a:lnTo>
                  <a:pt x="1670304" y="210311"/>
                </a:lnTo>
                <a:lnTo>
                  <a:pt x="1696212" y="237743"/>
                </a:lnTo>
                <a:lnTo>
                  <a:pt x="1589532" y="345947"/>
                </a:lnTo>
                <a:close/>
              </a:path>
              <a:path w="1908175" h="1717675">
                <a:moveTo>
                  <a:pt x="1487424" y="858011"/>
                </a:moveTo>
                <a:lnTo>
                  <a:pt x="1449324" y="858011"/>
                </a:lnTo>
                <a:lnTo>
                  <a:pt x="1449324" y="705611"/>
                </a:lnTo>
                <a:lnTo>
                  <a:pt x="1487424" y="705611"/>
                </a:lnTo>
                <a:lnTo>
                  <a:pt x="1487424" y="858011"/>
                </a:lnTo>
                <a:close/>
              </a:path>
              <a:path w="1908175" h="1717675">
                <a:moveTo>
                  <a:pt x="1487424" y="1124711"/>
                </a:moveTo>
                <a:lnTo>
                  <a:pt x="1449324" y="1124711"/>
                </a:lnTo>
                <a:lnTo>
                  <a:pt x="1449324" y="972311"/>
                </a:lnTo>
                <a:lnTo>
                  <a:pt x="1487424" y="972311"/>
                </a:lnTo>
                <a:lnTo>
                  <a:pt x="1487424" y="1124711"/>
                </a:lnTo>
                <a:close/>
              </a:path>
              <a:path w="1908175" h="1717675">
                <a:moveTo>
                  <a:pt x="1487424" y="1391411"/>
                </a:moveTo>
                <a:lnTo>
                  <a:pt x="1449324" y="1391411"/>
                </a:lnTo>
                <a:lnTo>
                  <a:pt x="1449324" y="1239011"/>
                </a:lnTo>
                <a:lnTo>
                  <a:pt x="1487424" y="1239011"/>
                </a:lnTo>
                <a:lnTo>
                  <a:pt x="1487424" y="1391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20061" y="49057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20061" y="51724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20061" y="54391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20061" y="57058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20061" y="59725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8123" y="61592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1424" y="61592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4724" y="61592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78024" y="61592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11324" y="61592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10156" y="615924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 h="0">
                <a:moveTo>
                  <a:pt x="0" y="0"/>
                </a:moveTo>
                <a:lnTo>
                  <a:pt x="868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57527" y="6134100"/>
            <a:ext cx="475615" cy="445134"/>
          </a:xfrm>
          <a:custGeom>
            <a:avLst/>
            <a:gdLst/>
            <a:ahLst/>
            <a:cxnLst/>
            <a:rect l="l" t="t" r="r" b="b"/>
            <a:pathLst>
              <a:path w="475614" h="445134">
                <a:moveTo>
                  <a:pt x="364236" y="131064"/>
                </a:moveTo>
                <a:lnTo>
                  <a:pt x="338328" y="103632"/>
                </a:lnTo>
                <a:lnTo>
                  <a:pt x="449580" y="0"/>
                </a:lnTo>
                <a:lnTo>
                  <a:pt x="475488" y="27432"/>
                </a:lnTo>
                <a:lnTo>
                  <a:pt x="364236" y="131064"/>
                </a:lnTo>
                <a:close/>
              </a:path>
              <a:path w="475614" h="445134">
                <a:moveTo>
                  <a:pt x="167640" y="312419"/>
                </a:moveTo>
                <a:lnTo>
                  <a:pt x="141732" y="284988"/>
                </a:lnTo>
                <a:lnTo>
                  <a:pt x="254508" y="181356"/>
                </a:lnTo>
                <a:lnTo>
                  <a:pt x="280416" y="208788"/>
                </a:lnTo>
                <a:lnTo>
                  <a:pt x="167640" y="312419"/>
                </a:lnTo>
                <a:close/>
              </a:path>
              <a:path w="475614" h="445134">
                <a:moveTo>
                  <a:pt x="25908" y="445008"/>
                </a:moveTo>
                <a:lnTo>
                  <a:pt x="0" y="417576"/>
                </a:lnTo>
                <a:lnTo>
                  <a:pt x="59436" y="362712"/>
                </a:lnTo>
                <a:lnTo>
                  <a:pt x="85343" y="390143"/>
                </a:lnTo>
                <a:lnTo>
                  <a:pt x="25908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27148" y="5603748"/>
            <a:ext cx="26212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14955" y="5590032"/>
            <a:ext cx="288290" cy="291465"/>
          </a:xfrm>
          <a:custGeom>
            <a:avLst/>
            <a:gdLst/>
            <a:ahLst/>
            <a:cxnLst/>
            <a:rect l="l" t="t" r="r" b="b"/>
            <a:pathLst>
              <a:path w="288289" h="291464">
                <a:moveTo>
                  <a:pt x="160019" y="291083"/>
                </a:moveTo>
                <a:lnTo>
                  <a:pt x="129539" y="291083"/>
                </a:lnTo>
                <a:lnTo>
                  <a:pt x="115824" y="289559"/>
                </a:lnTo>
                <a:lnTo>
                  <a:pt x="76200" y="274319"/>
                </a:lnTo>
                <a:lnTo>
                  <a:pt x="42672" y="249935"/>
                </a:lnTo>
                <a:lnTo>
                  <a:pt x="16764" y="216407"/>
                </a:lnTo>
                <a:lnTo>
                  <a:pt x="3048" y="175259"/>
                </a:lnTo>
                <a:lnTo>
                  <a:pt x="0" y="161543"/>
                </a:lnTo>
                <a:lnTo>
                  <a:pt x="0" y="131063"/>
                </a:lnTo>
                <a:lnTo>
                  <a:pt x="6096" y="103631"/>
                </a:lnTo>
                <a:lnTo>
                  <a:pt x="10668" y="89915"/>
                </a:lnTo>
                <a:lnTo>
                  <a:pt x="16764" y="76199"/>
                </a:lnTo>
                <a:lnTo>
                  <a:pt x="24384" y="65531"/>
                </a:lnTo>
                <a:lnTo>
                  <a:pt x="32004" y="53339"/>
                </a:lnTo>
                <a:lnTo>
                  <a:pt x="62484" y="25907"/>
                </a:lnTo>
                <a:lnTo>
                  <a:pt x="100584" y="6095"/>
                </a:lnTo>
                <a:lnTo>
                  <a:pt x="128016" y="0"/>
                </a:lnTo>
                <a:lnTo>
                  <a:pt x="156972" y="0"/>
                </a:lnTo>
                <a:lnTo>
                  <a:pt x="199643" y="10667"/>
                </a:lnTo>
                <a:lnTo>
                  <a:pt x="234695" y="32003"/>
                </a:lnTo>
                <a:lnTo>
                  <a:pt x="240791" y="38099"/>
                </a:lnTo>
                <a:lnTo>
                  <a:pt x="134112" y="38099"/>
                </a:lnTo>
                <a:lnTo>
                  <a:pt x="123444" y="39623"/>
                </a:lnTo>
                <a:lnTo>
                  <a:pt x="112775" y="42671"/>
                </a:lnTo>
                <a:lnTo>
                  <a:pt x="103632" y="45719"/>
                </a:lnTo>
                <a:lnTo>
                  <a:pt x="94488" y="50291"/>
                </a:lnTo>
                <a:lnTo>
                  <a:pt x="85344" y="56387"/>
                </a:lnTo>
                <a:lnTo>
                  <a:pt x="77724" y="60959"/>
                </a:lnTo>
                <a:lnTo>
                  <a:pt x="50292" y="92963"/>
                </a:lnTo>
                <a:lnTo>
                  <a:pt x="38100" y="134111"/>
                </a:lnTo>
                <a:lnTo>
                  <a:pt x="38100" y="155447"/>
                </a:lnTo>
                <a:lnTo>
                  <a:pt x="54864" y="205739"/>
                </a:lnTo>
                <a:lnTo>
                  <a:pt x="83820" y="234695"/>
                </a:lnTo>
                <a:lnTo>
                  <a:pt x="121920" y="251459"/>
                </a:lnTo>
                <a:lnTo>
                  <a:pt x="132588" y="252983"/>
                </a:lnTo>
                <a:lnTo>
                  <a:pt x="241554" y="252983"/>
                </a:lnTo>
                <a:lnTo>
                  <a:pt x="225551" y="266699"/>
                </a:lnTo>
                <a:lnTo>
                  <a:pt x="213359" y="272795"/>
                </a:lnTo>
                <a:lnTo>
                  <a:pt x="201168" y="280415"/>
                </a:lnTo>
                <a:lnTo>
                  <a:pt x="187452" y="284987"/>
                </a:lnTo>
                <a:lnTo>
                  <a:pt x="160019" y="291083"/>
                </a:lnTo>
                <a:close/>
              </a:path>
              <a:path w="288289" h="291464">
                <a:moveTo>
                  <a:pt x="241554" y="252983"/>
                </a:moveTo>
                <a:lnTo>
                  <a:pt x="153924" y="252983"/>
                </a:lnTo>
                <a:lnTo>
                  <a:pt x="164592" y="251459"/>
                </a:lnTo>
                <a:lnTo>
                  <a:pt x="173736" y="248411"/>
                </a:lnTo>
                <a:lnTo>
                  <a:pt x="210311" y="230123"/>
                </a:lnTo>
                <a:lnTo>
                  <a:pt x="240792" y="188975"/>
                </a:lnTo>
                <a:lnTo>
                  <a:pt x="248411" y="156971"/>
                </a:lnTo>
                <a:lnTo>
                  <a:pt x="249936" y="146303"/>
                </a:lnTo>
                <a:lnTo>
                  <a:pt x="249936" y="135635"/>
                </a:lnTo>
                <a:lnTo>
                  <a:pt x="248411" y="124967"/>
                </a:lnTo>
                <a:lnTo>
                  <a:pt x="231648" y="85343"/>
                </a:lnTo>
                <a:lnTo>
                  <a:pt x="204216" y="56387"/>
                </a:lnTo>
                <a:lnTo>
                  <a:pt x="166116" y="39623"/>
                </a:lnTo>
                <a:lnTo>
                  <a:pt x="155448" y="38099"/>
                </a:lnTo>
                <a:lnTo>
                  <a:pt x="240791" y="38099"/>
                </a:lnTo>
                <a:lnTo>
                  <a:pt x="269748" y="76199"/>
                </a:lnTo>
                <a:lnTo>
                  <a:pt x="284988" y="115823"/>
                </a:lnTo>
                <a:lnTo>
                  <a:pt x="288036" y="144779"/>
                </a:lnTo>
                <a:lnTo>
                  <a:pt x="286512" y="160019"/>
                </a:lnTo>
                <a:lnTo>
                  <a:pt x="277368" y="201167"/>
                </a:lnTo>
                <a:lnTo>
                  <a:pt x="256031" y="237743"/>
                </a:lnTo>
                <a:lnTo>
                  <a:pt x="246888" y="248411"/>
                </a:lnTo>
                <a:lnTo>
                  <a:pt x="241554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67612" y="5192268"/>
            <a:ext cx="250190" cy="253365"/>
          </a:xfrm>
          <a:custGeom>
            <a:avLst/>
            <a:gdLst/>
            <a:ahLst/>
            <a:cxnLst/>
            <a:rect l="l" t="t" r="r" b="b"/>
            <a:pathLst>
              <a:path w="250189" h="253364">
                <a:moveTo>
                  <a:pt x="124968" y="252984"/>
                </a:moveTo>
                <a:lnTo>
                  <a:pt x="61411" y="235768"/>
                </a:lnTo>
                <a:lnTo>
                  <a:pt x="16820" y="190443"/>
                </a:lnTo>
                <a:lnTo>
                  <a:pt x="0" y="126492"/>
                </a:lnTo>
                <a:lnTo>
                  <a:pt x="4388" y="92780"/>
                </a:lnTo>
                <a:lnTo>
                  <a:pt x="36194" y="36957"/>
                </a:lnTo>
                <a:lnTo>
                  <a:pt x="91369" y="4501"/>
                </a:lnTo>
                <a:lnTo>
                  <a:pt x="124968" y="0"/>
                </a:lnTo>
                <a:lnTo>
                  <a:pt x="158037" y="4501"/>
                </a:lnTo>
                <a:lnTo>
                  <a:pt x="213169" y="36957"/>
                </a:lnTo>
                <a:lnTo>
                  <a:pt x="245441" y="92780"/>
                </a:lnTo>
                <a:lnTo>
                  <a:pt x="249936" y="126492"/>
                </a:lnTo>
                <a:lnTo>
                  <a:pt x="245441" y="160203"/>
                </a:lnTo>
                <a:lnTo>
                  <a:pt x="213169" y="216027"/>
                </a:lnTo>
                <a:lnTo>
                  <a:pt x="158037" y="248482"/>
                </a:lnTo>
                <a:lnTo>
                  <a:pt x="124968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47800" y="5172455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5">
                <a:moveTo>
                  <a:pt x="144779" y="292607"/>
                </a:moveTo>
                <a:lnTo>
                  <a:pt x="131064" y="291083"/>
                </a:lnTo>
                <a:lnTo>
                  <a:pt x="115824" y="289559"/>
                </a:lnTo>
                <a:lnTo>
                  <a:pt x="102108" y="286511"/>
                </a:lnTo>
                <a:lnTo>
                  <a:pt x="88391" y="280415"/>
                </a:lnTo>
                <a:lnTo>
                  <a:pt x="76200" y="275843"/>
                </a:lnTo>
                <a:lnTo>
                  <a:pt x="64008" y="268223"/>
                </a:lnTo>
                <a:lnTo>
                  <a:pt x="33528" y="239267"/>
                </a:lnTo>
                <a:lnTo>
                  <a:pt x="12192" y="204215"/>
                </a:lnTo>
                <a:lnTo>
                  <a:pt x="1524" y="161543"/>
                </a:lnTo>
                <a:lnTo>
                  <a:pt x="0" y="147827"/>
                </a:lnTo>
                <a:lnTo>
                  <a:pt x="6096" y="103631"/>
                </a:lnTo>
                <a:lnTo>
                  <a:pt x="24384" y="65531"/>
                </a:lnTo>
                <a:lnTo>
                  <a:pt x="62484" y="25907"/>
                </a:lnTo>
                <a:lnTo>
                  <a:pt x="114300" y="3047"/>
                </a:lnTo>
                <a:lnTo>
                  <a:pt x="143256" y="0"/>
                </a:lnTo>
                <a:lnTo>
                  <a:pt x="158495" y="1523"/>
                </a:lnTo>
                <a:lnTo>
                  <a:pt x="199643" y="12191"/>
                </a:lnTo>
                <a:lnTo>
                  <a:pt x="240030" y="38099"/>
                </a:lnTo>
                <a:lnTo>
                  <a:pt x="134112" y="38099"/>
                </a:lnTo>
                <a:lnTo>
                  <a:pt x="123444" y="39623"/>
                </a:lnTo>
                <a:lnTo>
                  <a:pt x="114300" y="42671"/>
                </a:lnTo>
                <a:lnTo>
                  <a:pt x="103632" y="47243"/>
                </a:lnTo>
                <a:lnTo>
                  <a:pt x="94488" y="50291"/>
                </a:lnTo>
                <a:lnTo>
                  <a:pt x="62484" y="76199"/>
                </a:lnTo>
                <a:lnTo>
                  <a:pt x="42672" y="112775"/>
                </a:lnTo>
                <a:lnTo>
                  <a:pt x="38100" y="144779"/>
                </a:lnTo>
                <a:lnTo>
                  <a:pt x="38100" y="156971"/>
                </a:lnTo>
                <a:lnTo>
                  <a:pt x="50292" y="196595"/>
                </a:lnTo>
                <a:lnTo>
                  <a:pt x="83820" y="234695"/>
                </a:lnTo>
                <a:lnTo>
                  <a:pt x="112775" y="248411"/>
                </a:lnTo>
                <a:lnTo>
                  <a:pt x="121920" y="251459"/>
                </a:lnTo>
                <a:lnTo>
                  <a:pt x="143256" y="254507"/>
                </a:lnTo>
                <a:lnTo>
                  <a:pt x="239776" y="254507"/>
                </a:lnTo>
                <a:lnTo>
                  <a:pt x="225551" y="266699"/>
                </a:lnTo>
                <a:lnTo>
                  <a:pt x="213359" y="274319"/>
                </a:lnTo>
                <a:lnTo>
                  <a:pt x="201168" y="280415"/>
                </a:lnTo>
                <a:lnTo>
                  <a:pt x="173736" y="289559"/>
                </a:lnTo>
                <a:lnTo>
                  <a:pt x="160019" y="291083"/>
                </a:lnTo>
                <a:lnTo>
                  <a:pt x="144779" y="292607"/>
                </a:lnTo>
                <a:close/>
              </a:path>
              <a:path w="288289" h="292735">
                <a:moveTo>
                  <a:pt x="239776" y="254507"/>
                </a:moveTo>
                <a:lnTo>
                  <a:pt x="153924" y="254507"/>
                </a:lnTo>
                <a:lnTo>
                  <a:pt x="164592" y="252983"/>
                </a:lnTo>
                <a:lnTo>
                  <a:pt x="175260" y="249935"/>
                </a:lnTo>
                <a:lnTo>
                  <a:pt x="217931" y="224027"/>
                </a:lnTo>
                <a:lnTo>
                  <a:pt x="242316" y="188975"/>
                </a:lnTo>
                <a:lnTo>
                  <a:pt x="249936" y="158495"/>
                </a:lnTo>
                <a:lnTo>
                  <a:pt x="249936" y="135635"/>
                </a:lnTo>
                <a:lnTo>
                  <a:pt x="233172" y="86867"/>
                </a:lnTo>
                <a:lnTo>
                  <a:pt x="204216" y="57911"/>
                </a:lnTo>
                <a:lnTo>
                  <a:pt x="166116" y="41147"/>
                </a:lnTo>
                <a:lnTo>
                  <a:pt x="144779" y="38099"/>
                </a:lnTo>
                <a:lnTo>
                  <a:pt x="240030" y="38099"/>
                </a:lnTo>
                <a:lnTo>
                  <a:pt x="271272" y="76199"/>
                </a:lnTo>
                <a:lnTo>
                  <a:pt x="284988" y="115823"/>
                </a:lnTo>
                <a:lnTo>
                  <a:pt x="288036" y="131063"/>
                </a:lnTo>
                <a:lnTo>
                  <a:pt x="288036" y="160019"/>
                </a:lnTo>
                <a:lnTo>
                  <a:pt x="277368" y="202691"/>
                </a:lnTo>
                <a:lnTo>
                  <a:pt x="256031" y="237743"/>
                </a:lnTo>
                <a:lnTo>
                  <a:pt x="246888" y="248411"/>
                </a:lnTo>
                <a:lnTo>
                  <a:pt x="239776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77567" y="5998464"/>
            <a:ext cx="263651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65375" y="5986271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5">
                <a:moveTo>
                  <a:pt x="144779" y="292607"/>
                </a:moveTo>
                <a:lnTo>
                  <a:pt x="131064" y="291083"/>
                </a:lnTo>
                <a:lnTo>
                  <a:pt x="115824" y="289559"/>
                </a:lnTo>
                <a:lnTo>
                  <a:pt x="102108" y="286511"/>
                </a:lnTo>
                <a:lnTo>
                  <a:pt x="64008" y="268223"/>
                </a:lnTo>
                <a:lnTo>
                  <a:pt x="24384" y="228599"/>
                </a:lnTo>
                <a:lnTo>
                  <a:pt x="6096" y="190499"/>
                </a:lnTo>
                <a:lnTo>
                  <a:pt x="1524" y="161543"/>
                </a:lnTo>
                <a:lnTo>
                  <a:pt x="0" y="147827"/>
                </a:lnTo>
                <a:lnTo>
                  <a:pt x="0" y="132587"/>
                </a:lnTo>
                <a:lnTo>
                  <a:pt x="3048" y="117347"/>
                </a:lnTo>
                <a:lnTo>
                  <a:pt x="16764" y="77723"/>
                </a:lnTo>
                <a:lnTo>
                  <a:pt x="41148" y="44195"/>
                </a:lnTo>
                <a:lnTo>
                  <a:pt x="74676" y="18287"/>
                </a:lnTo>
                <a:lnTo>
                  <a:pt x="114300" y="3047"/>
                </a:lnTo>
                <a:lnTo>
                  <a:pt x="143256" y="0"/>
                </a:lnTo>
                <a:lnTo>
                  <a:pt x="158495" y="1523"/>
                </a:lnTo>
                <a:lnTo>
                  <a:pt x="199643" y="12191"/>
                </a:lnTo>
                <a:lnTo>
                  <a:pt x="240030" y="38099"/>
                </a:lnTo>
                <a:lnTo>
                  <a:pt x="134112" y="38099"/>
                </a:lnTo>
                <a:lnTo>
                  <a:pt x="123444" y="39623"/>
                </a:lnTo>
                <a:lnTo>
                  <a:pt x="114300" y="42671"/>
                </a:lnTo>
                <a:lnTo>
                  <a:pt x="103632" y="45719"/>
                </a:lnTo>
                <a:lnTo>
                  <a:pt x="94488" y="50291"/>
                </a:lnTo>
                <a:lnTo>
                  <a:pt x="62484" y="76199"/>
                </a:lnTo>
                <a:lnTo>
                  <a:pt x="42672" y="112775"/>
                </a:lnTo>
                <a:lnTo>
                  <a:pt x="41148" y="123443"/>
                </a:lnTo>
                <a:lnTo>
                  <a:pt x="38100" y="134111"/>
                </a:lnTo>
                <a:lnTo>
                  <a:pt x="38100" y="156971"/>
                </a:lnTo>
                <a:lnTo>
                  <a:pt x="39624" y="167639"/>
                </a:lnTo>
                <a:lnTo>
                  <a:pt x="62484" y="214883"/>
                </a:lnTo>
                <a:lnTo>
                  <a:pt x="92964" y="240791"/>
                </a:lnTo>
                <a:lnTo>
                  <a:pt x="143256" y="254507"/>
                </a:lnTo>
                <a:lnTo>
                  <a:pt x="239776" y="254507"/>
                </a:lnTo>
                <a:lnTo>
                  <a:pt x="225551" y="266699"/>
                </a:lnTo>
                <a:lnTo>
                  <a:pt x="213359" y="274319"/>
                </a:lnTo>
                <a:lnTo>
                  <a:pt x="201168" y="280415"/>
                </a:lnTo>
                <a:lnTo>
                  <a:pt x="173736" y="289559"/>
                </a:lnTo>
                <a:lnTo>
                  <a:pt x="160019" y="291083"/>
                </a:lnTo>
                <a:lnTo>
                  <a:pt x="144779" y="292607"/>
                </a:lnTo>
                <a:close/>
              </a:path>
              <a:path w="288289" h="292735">
                <a:moveTo>
                  <a:pt x="239776" y="254507"/>
                </a:moveTo>
                <a:lnTo>
                  <a:pt x="153924" y="254507"/>
                </a:lnTo>
                <a:lnTo>
                  <a:pt x="164592" y="252983"/>
                </a:lnTo>
                <a:lnTo>
                  <a:pt x="175260" y="249935"/>
                </a:lnTo>
                <a:lnTo>
                  <a:pt x="210311" y="230123"/>
                </a:lnTo>
                <a:lnTo>
                  <a:pt x="217931" y="222503"/>
                </a:lnTo>
                <a:lnTo>
                  <a:pt x="225551" y="216407"/>
                </a:lnTo>
                <a:lnTo>
                  <a:pt x="231648" y="207263"/>
                </a:lnTo>
                <a:lnTo>
                  <a:pt x="245364" y="179831"/>
                </a:lnTo>
                <a:lnTo>
                  <a:pt x="248411" y="169163"/>
                </a:lnTo>
                <a:lnTo>
                  <a:pt x="249936" y="158495"/>
                </a:lnTo>
                <a:lnTo>
                  <a:pt x="249936" y="135635"/>
                </a:lnTo>
                <a:lnTo>
                  <a:pt x="237743" y="96011"/>
                </a:lnTo>
                <a:lnTo>
                  <a:pt x="231648" y="86867"/>
                </a:lnTo>
                <a:lnTo>
                  <a:pt x="227076" y="77723"/>
                </a:lnTo>
                <a:lnTo>
                  <a:pt x="195072" y="51815"/>
                </a:lnTo>
                <a:lnTo>
                  <a:pt x="144779" y="38099"/>
                </a:lnTo>
                <a:lnTo>
                  <a:pt x="240030" y="38099"/>
                </a:lnTo>
                <a:lnTo>
                  <a:pt x="275843" y="88391"/>
                </a:lnTo>
                <a:lnTo>
                  <a:pt x="286512" y="131063"/>
                </a:lnTo>
                <a:lnTo>
                  <a:pt x="288036" y="144779"/>
                </a:lnTo>
                <a:lnTo>
                  <a:pt x="288036" y="160019"/>
                </a:lnTo>
                <a:lnTo>
                  <a:pt x="284988" y="175259"/>
                </a:lnTo>
                <a:lnTo>
                  <a:pt x="271272" y="214883"/>
                </a:lnTo>
                <a:lnTo>
                  <a:pt x="246888" y="248411"/>
                </a:lnTo>
                <a:lnTo>
                  <a:pt x="239776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75076" y="4803648"/>
            <a:ext cx="250190" cy="254635"/>
          </a:xfrm>
          <a:custGeom>
            <a:avLst/>
            <a:gdLst/>
            <a:ahLst/>
            <a:cxnLst/>
            <a:rect l="l" t="t" r="r" b="b"/>
            <a:pathLst>
              <a:path w="250189" h="254635">
                <a:moveTo>
                  <a:pt x="124968" y="254508"/>
                </a:moveTo>
                <a:lnTo>
                  <a:pt x="61411" y="237292"/>
                </a:lnTo>
                <a:lnTo>
                  <a:pt x="16820" y="191967"/>
                </a:lnTo>
                <a:lnTo>
                  <a:pt x="0" y="128016"/>
                </a:lnTo>
                <a:lnTo>
                  <a:pt x="4388" y="94191"/>
                </a:lnTo>
                <a:lnTo>
                  <a:pt x="36194" y="37719"/>
                </a:lnTo>
                <a:lnTo>
                  <a:pt x="91369" y="4614"/>
                </a:lnTo>
                <a:lnTo>
                  <a:pt x="124968" y="0"/>
                </a:lnTo>
                <a:lnTo>
                  <a:pt x="158037" y="4614"/>
                </a:lnTo>
                <a:lnTo>
                  <a:pt x="213169" y="37719"/>
                </a:lnTo>
                <a:lnTo>
                  <a:pt x="245441" y="94191"/>
                </a:lnTo>
                <a:lnTo>
                  <a:pt x="249936" y="128016"/>
                </a:lnTo>
                <a:lnTo>
                  <a:pt x="245441" y="161727"/>
                </a:lnTo>
                <a:lnTo>
                  <a:pt x="213169" y="217551"/>
                </a:lnTo>
                <a:lnTo>
                  <a:pt x="158037" y="250006"/>
                </a:lnTo>
                <a:lnTo>
                  <a:pt x="124968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55264" y="4785360"/>
            <a:ext cx="288290" cy="291465"/>
          </a:xfrm>
          <a:custGeom>
            <a:avLst/>
            <a:gdLst/>
            <a:ahLst/>
            <a:cxnLst/>
            <a:rect l="l" t="t" r="r" b="b"/>
            <a:pathLst>
              <a:path w="288289" h="291464">
                <a:moveTo>
                  <a:pt x="160019" y="291083"/>
                </a:moveTo>
                <a:lnTo>
                  <a:pt x="131064" y="291083"/>
                </a:lnTo>
                <a:lnTo>
                  <a:pt x="115824" y="289559"/>
                </a:lnTo>
                <a:lnTo>
                  <a:pt x="76200" y="274319"/>
                </a:lnTo>
                <a:lnTo>
                  <a:pt x="42672" y="249935"/>
                </a:lnTo>
                <a:lnTo>
                  <a:pt x="18288" y="216407"/>
                </a:lnTo>
                <a:lnTo>
                  <a:pt x="3048" y="176783"/>
                </a:lnTo>
                <a:lnTo>
                  <a:pt x="0" y="146303"/>
                </a:lnTo>
                <a:lnTo>
                  <a:pt x="1524" y="132587"/>
                </a:lnTo>
                <a:lnTo>
                  <a:pt x="3048" y="117347"/>
                </a:lnTo>
                <a:lnTo>
                  <a:pt x="16764" y="77723"/>
                </a:lnTo>
                <a:lnTo>
                  <a:pt x="41148" y="42671"/>
                </a:lnTo>
                <a:lnTo>
                  <a:pt x="74676" y="18287"/>
                </a:lnTo>
                <a:lnTo>
                  <a:pt x="128016" y="0"/>
                </a:lnTo>
                <a:lnTo>
                  <a:pt x="158495" y="0"/>
                </a:lnTo>
                <a:lnTo>
                  <a:pt x="199643" y="10667"/>
                </a:lnTo>
                <a:lnTo>
                  <a:pt x="234695" y="32003"/>
                </a:lnTo>
                <a:lnTo>
                  <a:pt x="240791" y="38099"/>
                </a:lnTo>
                <a:lnTo>
                  <a:pt x="134112" y="38099"/>
                </a:lnTo>
                <a:lnTo>
                  <a:pt x="123444" y="39623"/>
                </a:lnTo>
                <a:lnTo>
                  <a:pt x="114300" y="42671"/>
                </a:lnTo>
                <a:lnTo>
                  <a:pt x="103632" y="45719"/>
                </a:lnTo>
                <a:lnTo>
                  <a:pt x="94488" y="50291"/>
                </a:lnTo>
                <a:lnTo>
                  <a:pt x="62484" y="76199"/>
                </a:lnTo>
                <a:lnTo>
                  <a:pt x="42672" y="112775"/>
                </a:lnTo>
                <a:lnTo>
                  <a:pt x="38100" y="144779"/>
                </a:lnTo>
                <a:lnTo>
                  <a:pt x="38100" y="155447"/>
                </a:lnTo>
                <a:lnTo>
                  <a:pt x="50292" y="196595"/>
                </a:lnTo>
                <a:lnTo>
                  <a:pt x="76200" y="228599"/>
                </a:lnTo>
                <a:lnTo>
                  <a:pt x="112775" y="248411"/>
                </a:lnTo>
                <a:lnTo>
                  <a:pt x="121920" y="251459"/>
                </a:lnTo>
                <a:lnTo>
                  <a:pt x="132588" y="252983"/>
                </a:lnTo>
                <a:lnTo>
                  <a:pt x="241554" y="252983"/>
                </a:lnTo>
                <a:lnTo>
                  <a:pt x="225551" y="266699"/>
                </a:lnTo>
                <a:lnTo>
                  <a:pt x="213359" y="274319"/>
                </a:lnTo>
                <a:lnTo>
                  <a:pt x="201168" y="280415"/>
                </a:lnTo>
                <a:lnTo>
                  <a:pt x="187452" y="284987"/>
                </a:lnTo>
                <a:lnTo>
                  <a:pt x="160019" y="291083"/>
                </a:lnTo>
                <a:close/>
              </a:path>
              <a:path w="288289" h="291464">
                <a:moveTo>
                  <a:pt x="241554" y="252983"/>
                </a:moveTo>
                <a:lnTo>
                  <a:pt x="153924" y="252983"/>
                </a:lnTo>
                <a:lnTo>
                  <a:pt x="175260" y="249935"/>
                </a:lnTo>
                <a:lnTo>
                  <a:pt x="202692" y="236219"/>
                </a:lnTo>
                <a:lnTo>
                  <a:pt x="231648" y="207263"/>
                </a:lnTo>
                <a:lnTo>
                  <a:pt x="240792" y="188975"/>
                </a:lnTo>
                <a:lnTo>
                  <a:pt x="245364" y="178307"/>
                </a:lnTo>
                <a:lnTo>
                  <a:pt x="248411" y="169163"/>
                </a:lnTo>
                <a:lnTo>
                  <a:pt x="249936" y="158495"/>
                </a:lnTo>
                <a:lnTo>
                  <a:pt x="249936" y="135635"/>
                </a:lnTo>
                <a:lnTo>
                  <a:pt x="237743" y="94487"/>
                </a:lnTo>
                <a:lnTo>
                  <a:pt x="211836" y="62483"/>
                </a:lnTo>
                <a:lnTo>
                  <a:pt x="176783" y="42671"/>
                </a:lnTo>
                <a:lnTo>
                  <a:pt x="155448" y="38099"/>
                </a:lnTo>
                <a:lnTo>
                  <a:pt x="240791" y="38099"/>
                </a:lnTo>
                <a:lnTo>
                  <a:pt x="271272" y="76199"/>
                </a:lnTo>
                <a:lnTo>
                  <a:pt x="288036" y="129539"/>
                </a:lnTo>
                <a:lnTo>
                  <a:pt x="288036" y="160019"/>
                </a:lnTo>
                <a:lnTo>
                  <a:pt x="277368" y="201167"/>
                </a:lnTo>
                <a:lnTo>
                  <a:pt x="256031" y="237743"/>
                </a:lnTo>
                <a:lnTo>
                  <a:pt x="246888" y="248411"/>
                </a:lnTo>
                <a:lnTo>
                  <a:pt x="241554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77311" y="6454140"/>
            <a:ext cx="250190" cy="253365"/>
          </a:xfrm>
          <a:custGeom>
            <a:avLst/>
            <a:gdLst/>
            <a:ahLst/>
            <a:cxnLst/>
            <a:rect l="l" t="t" r="r" b="b"/>
            <a:pathLst>
              <a:path w="250189" h="253365">
                <a:moveTo>
                  <a:pt x="124968" y="252983"/>
                </a:moveTo>
                <a:lnTo>
                  <a:pt x="61411" y="235768"/>
                </a:lnTo>
                <a:lnTo>
                  <a:pt x="16820" y="190443"/>
                </a:lnTo>
                <a:lnTo>
                  <a:pt x="0" y="126491"/>
                </a:lnTo>
                <a:lnTo>
                  <a:pt x="4388" y="92780"/>
                </a:lnTo>
                <a:lnTo>
                  <a:pt x="36194" y="36956"/>
                </a:lnTo>
                <a:lnTo>
                  <a:pt x="91369" y="4501"/>
                </a:lnTo>
                <a:lnTo>
                  <a:pt x="124968" y="0"/>
                </a:lnTo>
                <a:lnTo>
                  <a:pt x="158037" y="4501"/>
                </a:lnTo>
                <a:lnTo>
                  <a:pt x="213169" y="36956"/>
                </a:lnTo>
                <a:lnTo>
                  <a:pt x="245441" y="92780"/>
                </a:lnTo>
                <a:lnTo>
                  <a:pt x="249936" y="126491"/>
                </a:lnTo>
                <a:lnTo>
                  <a:pt x="245441" y="160203"/>
                </a:lnTo>
                <a:lnTo>
                  <a:pt x="213169" y="216026"/>
                </a:lnTo>
                <a:lnTo>
                  <a:pt x="158037" y="248482"/>
                </a:lnTo>
                <a:lnTo>
                  <a:pt x="124968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57500" y="6434327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4">
                <a:moveTo>
                  <a:pt x="144779" y="292607"/>
                </a:moveTo>
                <a:lnTo>
                  <a:pt x="131064" y="291083"/>
                </a:lnTo>
                <a:lnTo>
                  <a:pt x="115824" y="289559"/>
                </a:lnTo>
                <a:lnTo>
                  <a:pt x="102108" y="286511"/>
                </a:lnTo>
                <a:lnTo>
                  <a:pt x="64008" y="268223"/>
                </a:lnTo>
                <a:lnTo>
                  <a:pt x="33528" y="239267"/>
                </a:lnTo>
                <a:lnTo>
                  <a:pt x="12192" y="204215"/>
                </a:lnTo>
                <a:lnTo>
                  <a:pt x="1524" y="161543"/>
                </a:lnTo>
                <a:lnTo>
                  <a:pt x="0" y="147827"/>
                </a:lnTo>
                <a:lnTo>
                  <a:pt x="6096" y="103631"/>
                </a:lnTo>
                <a:lnTo>
                  <a:pt x="24384" y="65531"/>
                </a:lnTo>
                <a:lnTo>
                  <a:pt x="51816" y="35051"/>
                </a:lnTo>
                <a:lnTo>
                  <a:pt x="86868" y="12191"/>
                </a:lnTo>
                <a:lnTo>
                  <a:pt x="129539" y="1523"/>
                </a:lnTo>
                <a:lnTo>
                  <a:pt x="143256" y="0"/>
                </a:lnTo>
                <a:lnTo>
                  <a:pt x="185928" y="6095"/>
                </a:lnTo>
                <a:lnTo>
                  <a:pt x="224028" y="24383"/>
                </a:lnTo>
                <a:lnTo>
                  <a:pt x="240791" y="38099"/>
                </a:lnTo>
                <a:lnTo>
                  <a:pt x="144779" y="38099"/>
                </a:lnTo>
                <a:lnTo>
                  <a:pt x="123444" y="41147"/>
                </a:lnTo>
                <a:lnTo>
                  <a:pt x="114300" y="42671"/>
                </a:lnTo>
                <a:lnTo>
                  <a:pt x="103632" y="47243"/>
                </a:lnTo>
                <a:lnTo>
                  <a:pt x="94488" y="50291"/>
                </a:lnTo>
                <a:lnTo>
                  <a:pt x="64008" y="76199"/>
                </a:lnTo>
                <a:lnTo>
                  <a:pt x="44195" y="112775"/>
                </a:lnTo>
                <a:lnTo>
                  <a:pt x="38100" y="144779"/>
                </a:lnTo>
                <a:lnTo>
                  <a:pt x="39624" y="156971"/>
                </a:lnTo>
                <a:lnTo>
                  <a:pt x="50292" y="196595"/>
                </a:lnTo>
                <a:lnTo>
                  <a:pt x="76200" y="228599"/>
                </a:lnTo>
                <a:lnTo>
                  <a:pt x="85344" y="234695"/>
                </a:lnTo>
                <a:lnTo>
                  <a:pt x="92964" y="240791"/>
                </a:lnTo>
                <a:lnTo>
                  <a:pt x="102108" y="245363"/>
                </a:lnTo>
                <a:lnTo>
                  <a:pt x="112775" y="249935"/>
                </a:lnTo>
                <a:lnTo>
                  <a:pt x="121920" y="251459"/>
                </a:lnTo>
                <a:lnTo>
                  <a:pt x="143256" y="254507"/>
                </a:lnTo>
                <a:lnTo>
                  <a:pt x="240791" y="254507"/>
                </a:lnTo>
                <a:lnTo>
                  <a:pt x="237743" y="257555"/>
                </a:lnTo>
                <a:lnTo>
                  <a:pt x="201168" y="280415"/>
                </a:lnTo>
                <a:lnTo>
                  <a:pt x="175260" y="289559"/>
                </a:lnTo>
                <a:lnTo>
                  <a:pt x="144779" y="292607"/>
                </a:lnTo>
                <a:close/>
              </a:path>
              <a:path w="288289" h="292734">
                <a:moveTo>
                  <a:pt x="240791" y="254507"/>
                </a:moveTo>
                <a:lnTo>
                  <a:pt x="153924" y="254507"/>
                </a:lnTo>
                <a:lnTo>
                  <a:pt x="164592" y="252983"/>
                </a:lnTo>
                <a:lnTo>
                  <a:pt x="175260" y="249935"/>
                </a:lnTo>
                <a:lnTo>
                  <a:pt x="184404" y="246887"/>
                </a:lnTo>
                <a:lnTo>
                  <a:pt x="193548" y="242315"/>
                </a:lnTo>
                <a:lnTo>
                  <a:pt x="202692" y="236219"/>
                </a:lnTo>
                <a:lnTo>
                  <a:pt x="210311" y="230123"/>
                </a:lnTo>
                <a:lnTo>
                  <a:pt x="219456" y="224027"/>
                </a:lnTo>
                <a:lnTo>
                  <a:pt x="242316" y="188975"/>
                </a:lnTo>
                <a:lnTo>
                  <a:pt x="249936" y="158495"/>
                </a:lnTo>
                <a:lnTo>
                  <a:pt x="249936" y="135635"/>
                </a:lnTo>
                <a:lnTo>
                  <a:pt x="248411" y="124967"/>
                </a:lnTo>
                <a:lnTo>
                  <a:pt x="245364" y="115823"/>
                </a:lnTo>
                <a:lnTo>
                  <a:pt x="242316" y="105155"/>
                </a:lnTo>
                <a:lnTo>
                  <a:pt x="219456" y="70103"/>
                </a:lnTo>
                <a:lnTo>
                  <a:pt x="185928" y="47243"/>
                </a:lnTo>
                <a:lnTo>
                  <a:pt x="144779" y="38099"/>
                </a:lnTo>
                <a:lnTo>
                  <a:pt x="240791" y="38099"/>
                </a:lnTo>
                <a:lnTo>
                  <a:pt x="271272" y="76199"/>
                </a:lnTo>
                <a:lnTo>
                  <a:pt x="284988" y="115823"/>
                </a:lnTo>
                <a:lnTo>
                  <a:pt x="288036" y="131063"/>
                </a:lnTo>
                <a:lnTo>
                  <a:pt x="288036" y="160019"/>
                </a:lnTo>
                <a:lnTo>
                  <a:pt x="277368" y="202691"/>
                </a:lnTo>
                <a:lnTo>
                  <a:pt x="246888" y="248411"/>
                </a:lnTo>
                <a:lnTo>
                  <a:pt x="240791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90116" y="5350764"/>
            <a:ext cx="774700" cy="402590"/>
          </a:xfrm>
          <a:custGeom>
            <a:avLst/>
            <a:gdLst/>
            <a:ahLst/>
            <a:cxnLst/>
            <a:rect l="l" t="t" r="r" b="b"/>
            <a:pathLst>
              <a:path w="774700" h="402589">
                <a:moveTo>
                  <a:pt x="762000" y="402335"/>
                </a:moveTo>
                <a:lnTo>
                  <a:pt x="0" y="25907"/>
                </a:lnTo>
                <a:lnTo>
                  <a:pt x="12191" y="0"/>
                </a:lnTo>
                <a:lnTo>
                  <a:pt x="774191" y="376428"/>
                </a:lnTo>
                <a:lnTo>
                  <a:pt x="762000" y="402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0155" y="5740907"/>
            <a:ext cx="426720" cy="407034"/>
          </a:xfrm>
          <a:custGeom>
            <a:avLst/>
            <a:gdLst/>
            <a:ahLst/>
            <a:cxnLst/>
            <a:rect l="l" t="t" r="r" b="b"/>
            <a:pathLst>
              <a:path w="426719" h="407035">
                <a:moveTo>
                  <a:pt x="19812" y="406908"/>
                </a:moveTo>
                <a:lnTo>
                  <a:pt x="0" y="385572"/>
                </a:lnTo>
                <a:lnTo>
                  <a:pt x="408432" y="0"/>
                </a:lnTo>
                <a:lnTo>
                  <a:pt x="426720" y="19812"/>
                </a:lnTo>
                <a:lnTo>
                  <a:pt x="19812" y="40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56688" y="5722620"/>
            <a:ext cx="558165" cy="870585"/>
          </a:xfrm>
          <a:custGeom>
            <a:avLst/>
            <a:gdLst/>
            <a:ahLst/>
            <a:cxnLst/>
            <a:rect l="l" t="t" r="r" b="b"/>
            <a:pathLst>
              <a:path w="558164" h="870584">
                <a:moveTo>
                  <a:pt x="533400" y="870203"/>
                </a:moveTo>
                <a:lnTo>
                  <a:pt x="0" y="15240"/>
                </a:lnTo>
                <a:lnTo>
                  <a:pt x="24383" y="0"/>
                </a:lnTo>
                <a:lnTo>
                  <a:pt x="557783" y="854964"/>
                </a:lnTo>
                <a:lnTo>
                  <a:pt x="533400" y="870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39924" y="4905755"/>
            <a:ext cx="978535" cy="826135"/>
          </a:xfrm>
          <a:custGeom>
            <a:avLst/>
            <a:gdLst/>
            <a:ahLst/>
            <a:cxnLst/>
            <a:rect l="l" t="t" r="r" b="b"/>
            <a:pathLst>
              <a:path w="978535" h="826135">
                <a:moveTo>
                  <a:pt x="18287" y="826008"/>
                </a:moveTo>
                <a:lnTo>
                  <a:pt x="0" y="803148"/>
                </a:lnTo>
                <a:lnTo>
                  <a:pt x="960119" y="0"/>
                </a:lnTo>
                <a:lnTo>
                  <a:pt x="978408" y="21336"/>
                </a:lnTo>
                <a:lnTo>
                  <a:pt x="18287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85188" y="6006084"/>
            <a:ext cx="250190" cy="253365"/>
          </a:xfrm>
          <a:custGeom>
            <a:avLst/>
            <a:gdLst/>
            <a:ahLst/>
            <a:cxnLst/>
            <a:rect l="l" t="t" r="r" b="b"/>
            <a:pathLst>
              <a:path w="250189" h="253364">
                <a:moveTo>
                  <a:pt x="124968" y="252983"/>
                </a:moveTo>
                <a:lnTo>
                  <a:pt x="61411" y="235768"/>
                </a:lnTo>
                <a:lnTo>
                  <a:pt x="16820" y="190443"/>
                </a:lnTo>
                <a:lnTo>
                  <a:pt x="0" y="126491"/>
                </a:lnTo>
                <a:lnTo>
                  <a:pt x="4388" y="92780"/>
                </a:lnTo>
                <a:lnTo>
                  <a:pt x="36194" y="36956"/>
                </a:lnTo>
                <a:lnTo>
                  <a:pt x="91369" y="4501"/>
                </a:lnTo>
                <a:lnTo>
                  <a:pt x="124968" y="0"/>
                </a:lnTo>
                <a:lnTo>
                  <a:pt x="158037" y="4501"/>
                </a:lnTo>
                <a:lnTo>
                  <a:pt x="213169" y="36956"/>
                </a:lnTo>
                <a:lnTo>
                  <a:pt x="245441" y="92780"/>
                </a:lnTo>
                <a:lnTo>
                  <a:pt x="249936" y="126491"/>
                </a:lnTo>
                <a:lnTo>
                  <a:pt x="245441" y="160203"/>
                </a:lnTo>
                <a:lnTo>
                  <a:pt x="213169" y="216026"/>
                </a:lnTo>
                <a:lnTo>
                  <a:pt x="158037" y="248482"/>
                </a:lnTo>
                <a:lnTo>
                  <a:pt x="124968" y="252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65375" y="5986271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5">
                <a:moveTo>
                  <a:pt x="144779" y="292607"/>
                </a:moveTo>
                <a:lnTo>
                  <a:pt x="131064" y="291083"/>
                </a:lnTo>
                <a:lnTo>
                  <a:pt x="115824" y="289559"/>
                </a:lnTo>
                <a:lnTo>
                  <a:pt x="102108" y="286511"/>
                </a:lnTo>
                <a:lnTo>
                  <a:pt x="64008" y="268223"/>
                </a:lnTo>
                <a:lnTo>
                  <a:pt x="24384" y="228599"/>
                </a:lnTo>
                <a:lnTo>
                  <a:pt x="6096" y="190499"/>
                </a:lnTo>
                <a:lnTo>
                  <a:pt x="1524" y="161543"/>
                </a:lnTo>
                <a:lnTo>
                  <a:pt x="0" y="147827"/>
                </a:lnTo>
                <a:lnTo>
                  <a:pt x="0" y="132587"/>
                </a:lnTo>
                <a:lnTo>
                  <a:pt x="3048" y="117347"/>
                </a:lnTo>
                <a:lnTo>
                  <a:pt x="16764" y="77723"/>
                </a:lnTo>
                <a:lnTo>
                  <a:pt x="41148" y="44195"/>
                </a:lnTo>
                <a:lnTo>
                  <a:pt x="74676" y="18287"/>
                </a:lnTo>
                <a:lnTo>
                  <a:pt x="114300" y="3047"/>
                </a:lnTo>
                <a:lnTo>
                  <a:pt x="143256" y="0"/>
                </a:lnTo>
                <a:lnTo>
                  <a:pt x="158495" y="1523"/>
                </a:lnTo>
                <a:lnTo>
                  <a:pt x="199643" y="12191"/>
                </a:lnTo>
                <a:lnTo>
                  <a:pt x="240030" y="38099"/>
                </a:lnTo>
                <a:lnTo>
                  <a:pt x="134112" y="38099"/>
                </a:lnTo>
                <a:lnTo>
                  <a:pt x="123444" y="39623"/>
                </a:lnTo>
                <a:lnTo>
                  <a:pt x="114300" y="42671"/>
                </a:lnTo>
                <a:lnTo>
                  <a:pt x="103632" y="45719"/>
                </a:lnTo>
                <a:lnTo>
                  <a:pt x="94488" y="50291"/>
                </a:lnTo>
                <a:lnTo>
                  <a:pt x="62484" y="76199"/>
                </a:lnTo>
                <a:lnTo>
                  <a:pt x="42672" y="112775"/>
                </a:lnTo>
                <a:lnTo>
                  <a:pt x="41148" y="123443"/>
                </a:lnTo>
                <a:lnTo>
                  <a:pt x="38100" y="134111"/>
                </a:lnTo>
                <a:lnTo>
                  <a:pt x="38100" y="156971"/>
                </a:lnTo>
                <a:lnTo>
                  <a:pt x="39624" y="167639"/>
                </a:lnTo>
                <a:lnTo>
                  <a:pt x="62484" y="214883"/>
                </a:lnTo>
                <a:lnTo>
                  <a:pt x="92964" y="240791"/>
                </a:lnTo>
                <a:lnTo>
                  <a:pt x="143256" y="254507"/>
                </a:lnTo>
                <a:lnTo>
                  <a:pt x="239776" y="254507"/>
                </a:lnTo>
                <a:lnTo>
                  <a:pt x="225551" y="266699"/>
                </a:lnTo>
                <a:lnTo>
                  <a:pt x="213359" y="274319"/>
                </a:lnTo>
                <a:lnTo>
                  <a:pt x="201168" y="280415"/>
                </a:lnTo>
                <a:lnTo>
                  <a:pt x="173736" y="289559"/>
                </a:lnTo>
                <a:lnTo>
                  <a:pt x="160019" y="291083"/>
                </a:lnTo>
                <a:lnTo>
                  <a:pt x="144779" y="292607"/>
                </a:lnTo>
                <a:close/>
              </a:path>
              <a:path w="288289" h="292735">
                <a:moveTo>
                  <a:pt x="239776" y="254507"/>
                </a:moveTo>
                <a:lnTo>
                  <a:pt x="153924" y="254507"/>
                </a:lnTo>
                <a:lnTo>
                  <a:pt x="164592" y="252983"/>
                </a:lnTo>
                <a:lnTo>
                  <a:pt x="175260" y="249935"/>
                </a:lnTo>
                <a:lnTo>
                  <a:pt x="210311" y="230123"/>
                </a:lnTo>
                <a:lnTo>
                  <a:pt x="217931" y="222503"/>
                </a:lnTo>
                <a:lnTo>
                  <a:pt x="225551" y="216407"/>
                </a:lnTo>
                <a:lnTo>
                  <a:pt x="231648" y="207263"/>
                </a:lnTo>
                <a:lnTo>
                  <a:pt x="245364" y="179831"/>
                </a:lnTo>
                <a:lnTo>
                  <a:pt x="248411" y="169163"/>
                </a:lnTo>
                <a:lnTo>
                  <a:pt x="249936" y="158495"/>
                </a:lnTo>
                <a:lnTo>
                  <a:pt x="249936" y="135635"/>
                </a:lnTo>
                <a:lnTo>
                  <a:pt x="237743" y="96011"/>
                </a:lnTo>
                <a:lnTo>
                  <a:pt x="231648" y="86867"/>
                </a:lnTo>
                <a:lnTo>
                  <a:pt x="227076" y="77723"/>
                </a:lnTo>
                <a:lnTo>
                  <a:pt x="195072" y="51815"/>
                </a:lnTo>
                <a:lnTo>
                  <a:pt x="144779" y="38099"/>
                </a:lnTo>
                <a:lnTo>
                  <a:pt x="240030" y="38099"/>
                </a:lnTo>
                <a:lnTo>
                  <a:pt x="275843" y="88391"/>
                </a:lnTo>
                <a:lnTo>
                  <a:pt x="286512" y="131063"/>
                </a:lnTo>
                <a:lnTo>
                  <a:pt x="288036" y="144779"/>
                </a:lnTo>
                <a:lnTo>
                  <a:pt x="288036" y="160019"/>
                </a:lnTo>
                <a:lnTo>
                  <a:pt x="284988" y="175259"/>
                </a:lnTo>
                <a:lnTo>
                  <a:pt x="271272" y="214883"/>
                </a:lnTo>
                <a:lnTo>
                  <a:pt x="246888" y="248411"/>
                </a:lnTo>
                <a:lnTo>
                  <a:pt x="239776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55764" y="5134355"/>
            <a:ext cx="2528315" cy="1139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12079" y="4642104"/>
            <a:ext cx="4584191" cy="2377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372255" y="5053623"/>
            <a:ext cx="12446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2400">
                <a:latin typeface="宋体"/>
                <a:cs typeface="宋体"/>
              </a:rPr>
              <a:t>共价键共  用电子对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3927" y="3371088"/>
            <a:ext cx="3753611" cy="3532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31039" y="4172188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0615" y="4185885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3349" y="5530143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2973" y="5560659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8472" y="4980432"/>
            <a:ext cx="2171700" cy="142240"/>
          </a:xfrm>
          <a:custGeom>
            <a:avLst/>
            <a:gdLst/>
            <a:ahLst/>
            <a:cxnLst/>
            <a:rect l="l" t="t" r="r" b="b"/>
            <a:pathLst>
              <a:path w="2171700" h="142239">
                <a:moveTo>
                  <a:pt x="2097024" y="76199"/>
                </a:moveTo>
                <a:lnTo>
                  <a:pt x="2096262" y="57157"/>
                </a:lnTo>
                <a:lnTo>
                  <a:pt x="2115311" y="56387"/>
                </a:lnTo>
                <a:lnTo>
                  <a:pt x="2113787" y="18287"/>
                </a:lnTo>
                <a:lnTo>
                  <a:pt x="2094707" y="18287"/>
                </a:lnTo>
                <a:lnTo>
                  <a:pt x="2093975" y="0"/>
                </a:lnTo>
                <a:lnTo>
                  <a:pt x="2134527" y="18287"/>
                </a:lnTo>
                <a:lnTo>
                  <a:pt x="2113787" y="18287"/>
                </a:lnTo>
                <a:lnTo>
                  <a:pt x="2094738" y="19057"/>
                </a:lnTo>
                <a:lnTo>
                  <a:pt x="2136233" y="19057"/>
                </a:lnTo>
                <a:lnTo>
                  <a:pt x="2171699" y="35051"/>
                </a:lnTo>
                <a:lnTo>
                  <a:pt x="2097024" y="76199"/>
                </a:lnTo>
                <a:close/>
              </a:path>
              <a:path w="2171700" h="142239">
                <a:moveTo>
                  <a:pt x="2096262" y="57157"/>
                </a:moveTo>
                <a:lnTo>
                  <a:pt x="2094738" y="19057"/>
                </a:lnTo>
                <a:lnTo>
                  <a:pt x="2113787" y="18287"/>
                </a:lnTo>
                <a:lnTo>
                  <a:pt x="2115311" y="56387"/>
                </a:lnTo>
                <a:lnTo>
                  <a:pt x="2096262" y="57157"/>
                </a:lnTo>
                <a:close/>
              </a:path>
              <a:path w="2171700" h="142239">
                <a:moveTo>
                  <a:pt x="1524" y="141731"/>
                </a:moveTo>
                <a:lnTo>
                  <a:pt x="0" y="103631"/>
                </a:lnTo>
                <a:lnTo>
                  <a:pt x="2094738" y="19057"/>
                </a:lnTo>
                <a:lnTo>
                  <a:pt x="2096262" y="57157"/>
                </a:lnTo>
                <a:lnTo>
                  <a:pt x="1524" y="14173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77456" y="4186428"/>
            <a:ext cx="2472055" cy="742315"/>
          </a:xfrm>
          <a:custGeom>
            <a:avLst/>
            <a:gdLst/>
            <a:ahLst/>
            <a:cxnLst/>
            <a:rect l="l" t="t" r="r" b="b"/>
            <a:pathLst>
              <a:path w="2472054" h="742314">
                <a:moveTo>
                  <a:pt x="2372867" y="592836"/>
                </a:moveTo>
                <a:lnTo>
                  <a:pt x="536447" y="592836"/>
                </a:lnTo>
                <a:lnTo>
                  <a:pt x="505077" y="587800"/>
                </a:lnTo>
                <a:lnTo>
                  <a:pt x="477877" y="573767"/>
                </a:lnTo>
                <a:lnTo>
                  <a:pt x="456456" y="552346"/>
                </a:lnTo>
                <a:lnTo>
                  <a:pt x="442423" y="525146"/>
                </a:lnTo>
                <a:lnTo>
                  <a:pt x="437387" y="493775"/>
                </a:lnTo>
                <a:lnTo>
                  <a:pt x="437387" y="99060"/>
                </a:lnTo>
                <a:lnTo>
                  <a:pt x="456456" y="40489"/>
                </a:lnTo>
                <a:lnTo>
                  <a:pt x="505077" y="5035"/>
                </a:lnTo>
                <a:lnTo>
                  <a:pt x="536447" y="0"/>
                </a:lnTo>
                <a:lnTo>
                  <a:pt x="2372867" y="0"/>
                </a:lnTo>
                <a:lnTo>
                  <a:pt x="2431438" y="19068"/>
                </a:lnTo>
                <a:lnTo>
                  <a:pt x="2466892" y="67689"/>
                </a:lnTo>
                <a:lnTo>
                  <a:pt x="2471928" y="99060"/>
                </a:lnTo>
                <a:lnTo>
                  <a:pt x="2471928" y="493775"/>
                </a:lnTo>
                <a:lnTo>
                  <a:pt x="2452859" y="552346"/>
                </a:lnTo>
                <a:lnTo>
                  <a:pt x="2404238" y="587800"/>
                </a:lnTo>
                <a:lnTo>
                  <a:pt x="2372867" y="592836"/>
                </a:lnTo>
                <a:close/>
              </a:path>
              <a:path w="2472054" h="742314">
                <a:moveTo>
                  <a:pt x="0" y="742187"/>
                </a:moveTo>
                <a:lnTo>
                  <a:pt x="777239" y="592836"/>
                </a:lnTo>
                <a:lnTo>
                  <a:pt x="1284731" y="592836"/>
                </a:lnTo>
                <a:lnTo>
                  <a:pt x="0" y="74218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25055" y="4168140"/>
            <a:ext cx="2642870" cy="795655"/>
          </a:xfrm>
          <a:custGeom>
            <a:avLst/>
            <a:gdLst/>
            <a:ahLst/>
            <a:cxnLst/>
            <a:rect l="l" t="t" r="r" b="b"/>
            <a:pathLst>
              <a:path w="2642870" h="795654">
                <a:moveTo>
                  <a:pt x="728602" y="629411"/>
                </a:moveTo>
                <a:lnTo>
                  <a:pt x="676656" y="629411"/>
                </a:lnTo>
                <a:lnTo>
                  <a:pt x="665988" y="627887"/>
                </a:lnTo>
                <a:lnTo>
                  <a:pt x="614172" y="603504"/>
                </a:lnTo>
                <a:lnTo>
                  <a:pt x="585216" y="568452"/>
                </a:lnTo>
                <a:lnTo>
                  <a:pt x="571500" y="524256"/>
                </a:lnTo>
                <a:lnTo>
                  <a:pt x="571500" y="105156"/>
                </a:lnTo>
                <a:lnTo>
                  <a:pt x="585216" y="60960"/>
                </a:lnTo>
                <a:lnTo>
                  <a:pt x="614172" y="25908"/>
                </a:lnTo>
                <a:lnTo>
                  <a:pt x="653796" y="4572"/>
                </a:lnTo>
                <a:lnTo>
                  <a:pt x="676656" y="0"/>
                </a:lnTo>
                <a:lnTo>
                  <a:pt x="2537459" y="0"/>
                </a:lnTo>
                <a:lnTo>
                  <a:pt x="2581655" y="13716"/>
                </a:lnTo>
                <a:lnTo>
                  <a:pt x="2612897" y="38100"/>
                </a:lnTo>
                <a:lnTo>
                  <a:pt x="682752" y="38100"/>
                </a:lnTo>
                <a:lnTo>
                  <a:pt x="672084" y="39624"/>
                </a:lnTo>
                <a:lnTo>
                  <a:pt x="673608" y="39624"/>
                </a:lnTo>
                <a:lnTo>
                  <a:pt x="664464" y="41148"/>
                </a:lnTo>
                <a:lnTo>
                  <a:pt x="665988" y="41148"/>
                </a:lnTo>
                <a:lnTo>
                  <a:pt x="661416" y="42672"/>
                </a:lnTo>
                <a:lnTo>
                  <a:pt x="658368" y="42672"/>
                </a:lnTo>
                <a:lnTo>
                  <a:pt x="650748" y="47244"/>
                </a:lnTo>
                <a:lnTo>
                  <a:pt x="652272" y="47244"/>
                </a:lnTo>
                <a:lnTo>
                  <a:pt x="646176" y="50292"/>
                </a:lnTo>
                <a:lnTo>
                  <a:pt x="644652" y="50292"/>
                </a:lnTo>
                <a:lnTo>
                  <a:pt x="638937" y="54864"/>
                </a:lnTo>
                <a:lnTo>
                  <a:pt x="638556" y="54864"/>
                </a:lnTo>
                <a:lnTo>
                  <a:pt x="632460" y="60960"/>
                </a:lnTo>
                <a:lnTo>
                  <a:pt x="633984" y="60960"/>
                </a:lnTo>
                <a:lnTo>
                  <a:pt x="628269" y="65532"/>
                </a:lnTo>
                <a:lnTo>
                  <a:pt x="627887" y="65532"/>
                </a:lnTo>
                <a:lnTo>
                  <a:pt x="626364" y="67056"/>
                </a:lnTo>
                <a:lnTo>
                  <a:pt x="626668" y="67056"/>
                </a:lnTo>
                <a:lnTo>
                  <a:pt x="621792" y="73152"/>
                </a:lnTo>
                <a:lnTo>
                  <a:pt x="622554" y="73152"/>
                </a:lnTo>
                <a:lnTo>
                  <a:pt x="619506" y="79248"/>
                </a:lnTo>
                <a:lnTo>
                  <a:pt x="618744" y="79248"/>
                </a:lnTo>
                <a:lnTo>
                  <a:pt x="616305" y="85344"/>
                </a:lnTo>
                <a:lnTo>
                  <a:pt x="615696" y="85344"/>
                </a:lnTo>
                <a:lnTo>
                  <a:pt x="613156" y="92964"/>
                </a:lnTo>
                <a:lnTo>
                  <a:pt x="612648" y="92964"/>
                </a:lnTo>
                <a:lnTo>
                  <a:pt x="611378" y="100584"/>
                </a:lnTo>
                <a:lnTo>
                  <a:pt x="611124" y="100584"/>
                </a:lnTo>
                <a:lnTo>
                  <a:pt x="609854" y="108204"/>
                </a:lnTo>
                <a:lnTo>
                  <a:pt x="609600" y="108204"/>
                </a:lnTo>
                <a:lnTo>
                  <a:pt x="609600" y="521208"/>
                </a:lnTo>
                <a:lnTo>
                  <a:pt x="609854" y="521208"/>
                </a:lnTo>
                <a:lnTo>
                  <a:pt x="611124" y="528828"/>
                </a:lnTo>
                <a:lnTo>
                  <a:pt x="611378" y="528828"/>
                </a:lnTo>
                <a:lnTo>
                  <a:pt x="612648" y="536448"/>
                </a:lnTo>
                <a:lnTo>
                  <a:pt x="613156" y="536448"/>
                </a:lnTo>
                <a:lnTo>
                  <a:pt x="615696" y="544067"/>
                </a:lnTo>
                <a:lnTo>
                  <a:pt x="616305" y="544067"/>
                </a:lnTo>
                <a:lnTo>
                  <a:pt x="618744" y="550163"/>
                </a:lnTo>
                <a:lnTo>
                  <a:pt x="619505" y="550163"/>
                </a:lnTo>
                <a:lnTo>
                  <a:pt x="622554" y="556260"/>
                </a:lnTo>
                <a:lnTo>
                  <a:pt x="621792" y="556260"/>
                </a:lnTo>
                <a:lnTo>
                  <a:pt x="627888" y="563880"/>
                </a:lnTo>
                <a:lnTo>
                  <a:pt x="629411" y="563880"/>
                </a:lnTo>
                <a:lnTo>
                  <a:pt x="632460" y="566928"/>
                </a:lnTo>
                <a:lnTo>
                  <a:pt x="637336" y="573024"/>
                </a:lnTo>
                <a:lnTo>
                  <a:pt x="637032" y="573024"/>
                </a:lnTo>
                <a:lnTo>
                  <a:pt x="638556" y="574548"/>
                </a:lnTo>
                <a:lnTo>
                  <a:pt x="638936" y="574548"/>
                </a:lnTo>
                <a:lnTo>
                  <a:pt x="644652" y="579120"/>
                </a:lnTo>
                <a:lnTo>
                  <a:pt x="646176" y="579120"/>
                </a:lnTo>
                <a:lnTo>
                  <a:pt x="652272" y="582167"/>
                </a:lnTo>
                <a:lnTo>
                  <a:pt x="650748" y="582167"/>
                </a:lnTo>
                <a:lnTo>
                  <a:pt x="658368" y="585215"/>
                </a:lnTo>
                <a:lnTo>
                  <a:pt x="656844" y="585215"/>
                </a:lnTo>
                <a:lnTo>
                  <a:pt x="665988" y="588263"/>
                </a:lnTo>
                <a:lnTo>
                  <a:pt x="664464" y="588263"/>
                </a:lnTo>
                <a:lnTo>
                  <a:pt x="673608" y="589787"/>
                </a:lnTo>
                <a:lnTo>
                  <a:pt x="672084" y="589787"/>
                </a:lnTo>
                <a:lnTo>
                  <a:pt x="682752" y="591311"/>
                </a:lnTo>
                <a:lnTo>
                  <a:pt x="926591" y="591311"/>
                </a:lnTo>
                <a:lnTo>
                  <a:pt x="728602" y="629411"/>
                </a:lnTo>
                <a:close/>
              </a:path>
              <a:path w="2642870" h="795654">
                <a:moveTo>
                  <a:pt x="2557271" y="44196"/>
                </a:moveTo>
                <a:lnTo>
                  <a:pt x="2548128" y="41148"/>
                </a:lnTo>
                <a:lnTo>
                  <a:pt x="2549651" y="41148"/>
                </a:lnTo>
                <a:lnTo>
                  <a:pt x="2540508" y="39624"/>
                </a:lnTo>
                <a:lnTo>
                  <a:pt x="2542032" y="39624"/>
                </a:lnTo>
                <a:lnTo>
                  <a:pt x="2532887" y="38100"/>
                </a:lnTo>
                <a:lnTo>
                  <a:pt x="2612897" y="38100"/>
                </a:lnTo>
                <a:lnTo>
                  <a:pt x="2616708" y="42672"/>
                </a:lnTo>
                <a:lnTo>
                  <a:pt x="2555748" y="42672"/>
                </a:lnTo>
                <a:lnTo>
                  <a:pt x="2557271" y="44196"/>
                </a:lnTo>
                <a:close/>
              </a:path>
              <a:path w="2642870" h="795654">
                <a:moveTo>
                  <a:pt x="656844" y="44196"/>
                </a:moveTo>
                <a:lnTo>
                  <a:pt x="658368" y="42672"/>
                </a:lnTo>
                <a:lnTo>
                  <a:pt x="661416" y="42672"/>
                </a:lnTo>
                <a:lnTo>
                  <a:pt x="656844" y="44196"/>
                </a:lnTo>
                <a:close/>
              </a:path>
              <a:path w="2642870" h="795654">
                <a:moveTo>
                  <a:pt x="2570987" y="51816"/>
                </a:moveTo>
                <a:lnTo>
                  <a:pt x="2561844" y="47244"/>
                </a:lnTo>
                <a:lnTo>
                  <a:pt x="2563367" y="47244"/>
                </a:lnTo>
                <a:lnTo>
                  <a:pt x="2555748" y="42672"/>
                </a:lnTo>
                <a:lnTo>
                  <a:pt x="2616708" y="42672"/>
                </a:lnTo>
                <a:lnTo>
                  <a:pt x="2621788" y="50292"/>
                </a:lnTo>
                <a:lnTo>
                  <a:pt x="2569463" y="50292"/>
                </a:lnTo>
                <a:lnTo>
                  <a:pt x="2570987" y="51816"/>
                </a:lnTo>
                <a:close/>
              </a:path>
              <a:path w="2642870" h="795654">
                <a:moveTo>
                  <a:pt x="643128" y="51816"/>
                </a:moveTo>
                <a:lnTo>
                  <a:pt x="644652" y="50292"/>
                </a:lnTo>
                <a:lnTo>
                  <a:pt x="646176" y="50292"/>
                </a:lnTo>
                <a:lnTo>
                  <a:pt x="643128" y="51816"/>
                </a:lnTo>
                <a:close/>
              </a:path>
              <a:path w="2642870" h="795654">
                <a:moveTo>
                  <a:pt x="2577083" y="56387"/>
                </a:moveTo>
                <a:lnTo>
                  <a:pt x="2569463" y="50292"/>
                </a:lnTo>
                <a:lnTo>
                  <a:pt x="2621788" y="50292"/>
                </a:lnTo>
                <a:lnTo>
                  <a:pt x="2624836" y="54864"/>
                </a:lnTo>
                <a:lnTo>
                  <a:pt x="2575559" y="54864"/>
                </a:lnTo>
                <a:lnTo>
                  <a:pt x="2577083" y="56387"/>
                </a:lnTo>
                <a:close/>
              </a:path>
              <a:path w="2642870" h="795654">
                <a:moveTo>
                  <a:pt x="637032" y="56388"/>
                </a:moveTo>
                <a:lnTo>
                  <a:pt x="638556" y="54864"/>
                </a:lnTo>
                <a:lnTo>
                  <a:pt x="638937" y="54864"/>
                </a:lnTo>
                <a:lnTo>
                  <a:pt x="637032" y="56388"/>
                </a:lnTo>
                <a:close/>
              </a:path>
              <a:path w="2642870" h="795654">
                <a:moveTo>
                  <a:pt x="2625852" y="56388"/>
                </a:moveTo>
                <a:lnTo>
                  <a:pt x="2577083" y="56387"/>
                </a:lnTo>
                <a:lnTo>
                  <a:pt x="2575559" y="54864"/>
                </a:lnTo>
                <a:lnTo>
                  <a:pt x="2624836" y="54864"/>
                </a:lnTo>
                <a:lnTo>
                  <a:pt x="2625852" y="56388"/>
                </a:lnTo>
                <a:close/>
              </a:path>
              <a:path w="2642870" h="795654">
                <a:moveTo>
                  <a:pt x="2631512" y="67056"/>
                </a:moveTo>
                <a:lnTo>
                  <a:pt x="2587751" y="67056"/>
                </a:lnTo>
                <a:lnTo>
                  <a:pt x="2577083" y="56387"/>
                </a:lnTo>
                <a:lnTo>
                  <a:pt x="2625852" y="56388"/>
                </a:lnTo>
                <a:lnTo>
                  <a:pt x="2628900" y="60960"/>
                </a:lnTo>
                <a:lnTo>
                  <a:pt x="2631512" y="67056"/>
                </a:lnTo>
                <a:close/>
              </a:path>
              <a:path w="2642870" h="795654">
                <a:moveTo>
                  <a:pt x="626364" y="67056"/>
                </a:moveTo>
                <a:lnTo>
                  <a:pt x="627888" y="65532"/>
                </a:lnTo>
                <a:lnTo>
                  <a:pt x="627210" y="66378"/>
                </a:lnTo>
                <a:lnTo>
                  <a:pt x="626364" y="67056"/>
                </a:lnTo>
                <a:close/>
              </a:path>
              <a:path w="2642870" h="795654">
                <a:moveTo>
                  <a:pt x="627210" y="66378"/>
                </a:moveTo>
                <a:lnTo>
                  <a:pt x="627888" y="65532"/>
                </a:lnTo>
                <a:lnTo>
                  <a:pt x="628269" y="65532"/>
                </a:lnTo>
                <a:lnTo>
                  <a:pt x="627210" y="66378"/>
                </a:lnTo>
                <a:close/>
              </a:path>
              <a:path w="2642870" h="795654">
                <a:moveTo>
                  <a:pt x="2634125" y="73152"/>
                </a:moveTo>
                <a:lnTo>
                  <a:pt x="2592324" y="73152"/>
                </a:lnTo>
                <a:lnTo>
                  <a:pt x="2586228" y="65532"/>
                </a:lnTo>
                <a:lnTo>
                  <a:pt x="2587751" y="67056"/>
                </a:lnTo>
                <a:lnTo>
                  <a:pt x="2631512" y="67056"/>
                </a:lnTo>
                <a:lnTo>
                  <a:pt x="2634125" y="73152"/>
                </a:lnTo>
                <a:close/>
              </a:path>
              <a:path w="2642870" h="795654">
                <a:moveTo>
                  <a:pt x="626668" y="67056"/>
                </a:moveTo>
                <a:lnTo>
                  <a:pt x="626364" y="67056"/>
                </a:lnTo>
                <a:lnTo>
                  <a:pt x="627210" y="66378"/>
                </a:lnTo>
                <a:lnTo>
                  <a:pt x="626668" y="67056"/>
                </a:lnTo>
                <a:close/>
              </a:path>
              <a:path w="2642870" h="795654">
                <a:moveTo>
                  <a:pt x="622554" y="73152"/>
                </a:moveTo>
                <a:lnTo>
                  <a:pt x="621792" y="73152"/>
                </a:lnTo>
                <a:lnTo>
                  <a:pt x="623316" y="71628"/>
                </a:lnTo>
                <a:lnTo>
                  <a:pt x="622554" y="73152"/>
                </a:lnTo>
                <a:close/>
              </a:path>
              <a:path w="2642870" h="795654">
                <a:moveTo>
                  <a:pt x="2595371" y="80772"/>
                </a:moveTo>
                <a:lnTo>
                  <a:pt x="2590800" y="71628"/>
                </a:lnTo>
                <a:lnTo>
                  <a:pt x="2592324" y="73152"/>
                </a:lnTo>
                <a:lnTo>
                  <a:pt x="2634125" y="73152"/>
                </a:lnTo>
                <a:lnTo>
                  <a:pt x="2636737" y="79248"/>
                </a:lnTo>
                <a:lnTo>
                  <a:pt x="2595371" y="79248"/>
                </a:lnTo>
                <a:lnTo>
                  <a:pt x="2595371" y="80772"/>
                </a:lnTo>
                <a:close/>
              </a:path>
              <a:path w="2642870" h="795654">
                <a:moveTo>
                  <a:pt x="618744" y="80772"/>
                </a:moveTo>
                <a:lnTo>
                  <a:pt x="618744" y="79248"/>
                </a:lnTo>
                <a:lnTo>
                  <a:pt x="619506" y="79248"/>
                </a:lnTo>
                <a:lnTo>
                  <a:pt x="618744" y="80772"/>
                </a:lnTo>
                <a:close/>
              </a:path>
              <a:path w="2642870" h="795654">
                <a:moveTo>
                  <a:pt x="2639350" y="86868"/>
                </a:moveTo>
                <a:lnTo>
                  <a:pt x="2599944" y="86868"/>
                </a:lnTo>
                <a:lnTo>
                  <a:pt x="2595371" y="79248"/>
                </a:lnTo>
                <a:lnTo>
                  <a:pt x="2636737" y="79248"/>
                </a:lnTo>
                <a:lnTo>
                  <a:pt x="2638044" y="82296"/>
                </a:lnTo>
                <a:lnTo>
                  <a:pt x="2639350" y="86868"/>
                </a:lnTo>
                <a:close/>
              </a:path>
              <a:path w="2642870" h="795654">
                <a:moveTo>
                  <a:pt x="615696" y="86868"/>
                </a:moveTo>
                <a:lnTo>
                  <a:pt x="615696" y="85344"/>
                </a:lnTo>
                <a:lnTo>
                  <a:pt x="616305" y="85344"/>
                </a:lnTo>
                <a:lnTo>
                  <a:pt x="615696" y="86868"/>
                </a:lnTo>
                <a:close/>
              </a:path>
              <a:path w="2642870" h="795654">
                <a:moveTo>
                  <a:pt x="2601467" y="94488"/>
                </a:moveTo>
                <a:lnTo>
                  <a:pt x="2598420" y="85344"/>
                </a:lnTo>
                <a:lnTo>
                  <a:pt x="2599944" y="86868"/>
                </a:lnTo>
                <a:lnTo>
                  <a:pt x="2639350" y="86868"/>
                </a:lnTo>
                <a:lnTo>
                  <a:pt x="2641091" y="92964"/>
                </a:lnTo>
                <a:lnTo>
                  <a:pt x="2601467" y="92964"/>
                </a:lnTo>
                <a:lnTo>
                  <a:pt x="2601467" y="94488"/>
                </a:lnTo>
                <a:close/>
              </a:path>
              <a:path w="2642870" h="795654">
                <a:moveTo>
                  <a:pt x="612648" y="94488"/>
                </a:moveTo>
                <a:lnTo>
                  <a:pt x="612648" y="92964"/>
                </a:lnTo>
                <a:lnTo>
                  <a:pt x="613156" y="92964"/>
                </a:lnTo>
                <a:lnTo>
                  <a:pt x="612648" y="94488"/>
                </a:lnTo>
                <a:close/>
              </a:path>
              <a:path w="2642870" h="795654">
                <a:moveTo>
                  <a:pt x="2602991" y="102108"/>
                </a:moveTo>
                <a:lnTo>
                  <a:pt x="2601467" y="92964"/>
                </a:lnTo>
                <a:lnTo>
                  <a:pt x="2641091" y="92964"/>
                </a:lnTo>
                <a:lnTo>
                  <a:pt x="2642044" y="100584"/>
                </a:lnTo>
                <a:lnTo>
                  <a:pt x="2602991" y="100584"/>
                </a:lnTo>
                <a:lnTo>
                  <a:pt x="2602991" y="102108"/>
                </a:lnTo>
                <a:close/>
              </a:path>
              <a:path w="2642870" h="795654">
                <a:moveTo>
                  <a:pt x="611124" y="102108"/>
                </a:moveTo>
                <a:lnTo>
                  <a:pt x="611124" y="100584"/>
                </a:lnTo>
                <a:lnTo>
                  <a:pt x="611378" y="100584"/>
                </a:lnTo>
                <a:lnTo>
                  <a:pt x="611124" y="102108"/>
                </a:lnTo>
                <a:close/>
              </a:path>
              <a:path w="2642870" h="795654">
                <a:moveTo>
                  <a:pt x="2604516" y="109728"/>
                </a:moveTo>
                <a:lnTo>
                  <a:pt x="2602991" y="100584"/>
                </a:lnTo>
                <a:lnTo>
                  <a:pt x="2642044" y="100584"/>
                </a:lnTo>
                <a:lnTo>
                  <a:pt x="2642616" y="105156"/>
                </a:lnTo>
                <a:lnTo>
                  <a:pt x="2642616" y="108204"/>
                </a:lnTo>
                <a:lnTo>
                  <a:pt x="2604516" y="108204"/>
                </a:lnTo>
                <a:lnTo>
                  <a:pt x="2604516" y="109728"/>
                </a:lnTo>
                <a:close/>
              </a:path>
              <a:path w="2642870" h="795654">
                <a:moveTo>
                  <a:pt x="609600" y="109728"/>
                </a:moveTo>
                <a:lnTo>
                  <a:pt x="609600" y="108204"/>
                </a:lnTo>
                <a:lnTo>
                  <a:pt x="609854" y="108204"/>
                </a:lnTo>
                <a:lnTo>
                  <a:pt x="609600" y="109728"/>
                </a:lnTo>
                <a:close/>
              </a:path>
              <a:path w="2642870" h="795654">
                <a:moveTo>
                  <a:pt x="2642616" y="521208"/>
                </a:moveTo>
                <a:lnTo>
                  <a:pt x="2604516" y="521208"/>
                </a:lnTo>
                <a:lnTo>
                  <a:pt x="2604516" y="108204"/>
                </a:lnTo>
                <a:lnTo>
                  <a:pt x="2642616" y="108204"/>
                </a:lnTo>
                <a:lnTo>
                  <a:pt x="2642616" y="521208"/>
                </a:lnTo>
                <a:close/>
              </a:path>
              <a:path w="2642870" h="795654">
                <a:moveTo>
                  <a:pt x="609854" y="521208"/>
                </a:moveTo>
                <a:lnTo>
                  <a:pt x="609600" y="521208"/>
                </a:lnTo>
                <a:lnTo>
                  <a:pt x="609600" y="519684"/>
                </a:lnTo>
                <a:lnTo>
                  <a:pt x="609854" y="521208"/>
                </a:lnTo>
                <a:close/>
              </a:path>
              <a:path w="2642870" h="795654">
                <a:moveTo>
                  <a:pt x="2642044" y="528828"/>
                </a:moveTo>
                <a:lnTo>
                  <a:pt x="2602991" y="528828"/>
                </a:lnTo>
                <a:lnTo>
                  <a:pt x="2604516" y="519684"/>
                </a:lnTo>
                <a:lnTo>
                  <a:pt x="2604516" y="521208"/>
                </a:lnTo>
                <a:lnTo>
                  <a:pt x="2642616" y="521208"/>
                </a:lnTo>
                <a:lnTo>
                  <a:pt x="2642616" y="524256"/>
                </a:lnTo>
                <a:lnTo>
                  <a:pt x="2642044" y="528828"/>
                </a:lnTo>
                <a:close/>
              </a:path>
              <a:path w="2642870" h="795654">
                <a:moveTo>
                  <a:pt x="611378" y="528828"/>
                </a:moveTo>
                <a:lnTo>
                  <a:pt x="611124" y="528828"/>
                </a:lnTo>
                <a:lnTo>
                  <a:pt x="611124" y="527304"/>
                </a:lnTo>
                <a:lnTo>
                  <a:pt x="611378" y="528828"/>
                </a:lnTo>
                <a:close/>
              </a:path>
              <a:path w="2642870" h="795654">
                <a:moveTo>
                  <a:pt x="2641091" y="536448"/>
                </a:moveTo>
                <a:lnTo>
                  <a:pt x="2601467" y="536448"/>
                </a:lnTo>
                <a:lnTo>
                  <a:pt x="2602991" y="527304"/>
                </a:lnTo>
                <a:lnTo>
                  <a:pt x="2602991" y="528828"/>
                </a:lnTo>
                <a:lnTo>
                  <a:pt x="2642044" y="528828"/>
                </a:lnTo>
                <a:lnTo>
                  <a:pt x="2641091" y="536448"/>
                </a:lnTo>
                <a:close/>
              </a:path>
              <a:path w="2642870" h="795654">
                <a:moveTo>
                  <a:pt x="613156" y="536448"/>
                </a:moveTo>
                <a:lnTo>
                  <a:pt x="612648" y="536448"/>
                </a:lnTo>
                <a:lnTo>
                  <a:pt x="612648" y="534924"/>
                </a:lnTo>
                <a:lnTo>
                  <a:pt x="613156" y="536448"/>
                </a:lnTo>
                <a:close/>
              </a:path>
              <a:path w="2642870" h="795654">
                <a:moveTo>
                  <a:pt x="2638914" y="544067"/>
                </a:moveTo>
                <a:lnTo>
                  <a:pt x="2598420" y="544067"/>
                </a:lnTo>
                <a:lnTo>
                  <a:pt x="2601467" y="534924"/>
                </a:lnTo>
                <a:lnTo>
                  <a:pt x="2601467" y="536448"/>
                </a:lnTo>
                <a:lnTo>
                  <a:pt x="2641091" y="536448"/>
                </a:lnTo>
                <a:lnTo>
                  <a:pt x="2638914" y="544067"/>
                </a:lnTo>
                <a:close/>
              </a:path>
              <a:path w="2642870" h="795654">
                <a:moveTo>
                  <a:pt x="616305" y="544067"/>
                </a:moveTo>
                <a:lnTo>
                  <a:pt x="615696" y="544067"/>
                </a:lnTo>
                <a:lnTo>
                  <a:pt x="615696" y="542543"/>
                </a:lnTo>
                <a:lnTo>
                  <a:pt x="616305" y="544067"/>
                </a:lnTo>
                <a:close/>
              </a:path>
              <a:path w="2642870" h="795654">
                <a:moveTo>
                  <a:pt x="2636737" y="550163"/>
                </a:moveTo>
                <a:lnTo>
                  <a:pt x="2595371" y="550163"/>
                </a:lnTo>
                <a:lnTo>
                  <a:pt x="2598420" y="542543"/>
                </a:lnTo>
                <a:lnTo>
                  <a:pt x="2598420" y="544067"/>
                </a:lnTo>
                <a:lnTo>
                  <a:pt x="2638914" y="544067"/>
                </a:lnTo>
                <a:lnTo>
                  <a:pt x="2638044" y="547115"/>
                </a:lnTo>
                <a:lnTo>
                  <a:pt x="2636737" y="550163"/>
                </a:lnTo>
                <a:close/>
              </a:path>
              <a:path w="2642870" h="795654">
                <a:moveTo>
                  <a:pt x="619505" y="550163"/>
                </a:moveTo>
                <a:lnTo>
                  <a:pt x="618744" y="550163"/>
                </a:lnTo>
                <a:lnTo>
                  <a:pt x="618744" y="548639"/>
                </a:lnTo>
                <a:lnTo>
                  <a:pt x="619505" y="550163"/>
                </a:lnTo>
                <a:close/>
              </a:path>
              <a:path w="2642870" h="795654">
                <a:moveTo>
                  <a:pt x="2590800" y="557784"/>
                </a:moveTo>
                <a:lnTo>
                  <a:pt x="2595371" y="548639"/>
                </a:lnTo>
                <a:lnTo>
                  <a:pt x="2595371" y="550163"/>
                </a:lnTo>
                <a:lnTo>
                  <a:pt x="2636737" y="550163"/>
                </a:lnTo>
                <a:lnTo>
                  <a:pt x="2634125" y="556260"/>
                </a:lnTo>
                <a:lnTo>
                  <a:pt x="2592324" y="556260"/>
                </a:lnTo>
                <a:lnTo>
                  <a:pt x="2590800" y="557784"/>
                </a:lnTo>
                <a:close/>
              </a:path>
              <a:path w="2642870" h="795654">
                <a:moveTo>
                  <a:pt x="623316" y="557784"/>
                </a:moveTo>
                <a:lnTo>
                  <a:pt x="621792" y="556260"/>
                </a:lnTo>
                <a:lnTo>
                  <a:pt x="622554" y="556260"/>
                </a:lnTo>
                <a:lnTo>
                  <a:pt x="623316" y="557784"/>
                </a:lnTo>
                <a:close/>
              </a:path>
              <a:path w="2642870" h="795654">
                <a:moveTo>
                  <a:pt x="2586228" y="563879"/>
                </a:moveTo>
                <a:lnTo>
                  <a:pt x="2592324" y="556260"/>
                </a:lnTo>
                <a:lnTo>
                  <a:pt x="2634125" y="556260"/>
                </a:lnTo>
                <a:lnTo>
                  <a:pt x="2631512" y="562356"/>
                </a:lnTo>
                <a:lnTo>
                  <a:pt x="2587751" y="562356"/>
                </a:lnTo>
                <a:lnTo>
                  <a:pt x="2586228" y="563879"/>
                </a:lnTo>
                <a:close/>
              </a:path>
              <a:path w="2642870" h="795654">
                <a:moveTo>
                  <a:pt x="629411" y="563880"/>
                </a:moveTo>
                <a:lnTo>
                  <a:pt x="627888" y="563880"/>
                </a:lnTo>
                <a:lnTo>
                  <a:pt x="627888" y="562356"/>
                </a:lnTo>
                <a:lnTo>
                  <a:pt x="629411" y="563880"/>
                </a:lnTo>
                <a:close/>
              </a:path>
              <a:path w="2642870" h="795654">
                <a:moveTo>
                  <a:pt x="2630859" y="563880"/>
                </a:moveTo>
                <a:lnTo>
                  <a:pt x="2586228" y="563880"/>
                </a:lnTo>
                <a:lnTo>
                  <a:pt x="2587751" y="562356"/>
                </a:lnTo>
                <a:lnTo>
                  <a:pt x="2631512" y="562356"/>
                </a:lnTo>
                <a:lnTo>
                  <a:pt x="2630859" y="563880"/>
                </a:lnTo>
                <a:close/>
              </a:path>
              <a:path w="2642870" h="795654">
                <a:moveTo>
                  <a:pt x="2624836" y="574548"/>
                </a:moveTo>
                <a:lnTo>
                  <a:pt x="2575559" y="574548"/>
                </a:lnTo>
                <a:lnTo>
                  <a:pt x="2577083" y="573024"/>
                </a:lnTo>
                <a:lnTo>
                  <a:pt x="2583179" y="566928"/>
                </a:lnTo>
                <a:lnTo>
                  <a:pt x="2586228" y="563879"/>
                </a:lnTo>
                <a:lnTo>
                  <a:pt x="2630859" y="563880"/>
                </a:lnTo>
                <a:lnTo>
                  <a:pt x="2628900" y="568452"/>
                </a:lnTo>
                <a:lnTo>
                  <a:pt x="2624836" y="574548"/>
                </a:lnTo>
                <a:close/>
              </a:path>
              <a:path w="2642870" h="795654">
                <a:moveTo>
                  <a:pt x="2581655" y="568452"/>
                </a:moveTo>
                <a:lnTo>
                  <a:pt x="2583179" y="566928"/>
                </a:lnTo>
                <a:lnTo>
                  <a:pt x="2581655" y="568452"/>
                </a:lnTo>
                <a:close/>
              </a:path>
              <a:path w="2642870" h="795654">
                <a:moveTo>
                  <a:pt x="638556" y="574548"/>
                </a:moveTo>
                <a:lnTo>
                  <a:pt x="637032" y="573024"/>
                </a:lnTo>
                <a:lnTo>
                  <a:pt x="637878" y="573701"/>
                </a:lnTo>
                <a:lnTo>
                  <a:pt x="638556" y="574548"/>
                </a:lnTo>
                <a:close/>
              </a:path>
              <a:path w="2642870" h="795654">
                <a:moveTo>
                  <a:pt x="637878" y="573701"/>
                </a:moveTo>
                <a:lnTo>
                  <a:pt x="637032" y="573024"/>
                </a:lnTo>
                <a:lnTo>
                  <a:pt x="637336" y="573024"/>
                </a:lnTo>
                <a:lnTo>
                  <a:pt x="637878" y="573701"/>
                </a:lnTo>
                <a:close/>
              </a:path>
              <a:path w="2642870" h="795654">
                <a:moveTo>
                  <a:pt x="2577083" y="573024"/>
                </a:moveTo>
                <a:close/>
              </a:path>
              <a:path w="2642870" h="795654">
                <a:moveTo>
                  <a:pt x="2621788" y="579120"/>
                </a:moveTo>
                <a:lnTo>
                  <a:pt x="2569463" y="579120"/>
                </a:lnTo>
                <a:lnTo>
                  <a:pt x="2577083" y="573024"/>
                </a:lnTo>
                <a:lnTo>
                  <a:pt x="2575559" y="574548"/>
                </a:lnTo>
                <a:lnTo>
                  <a:pt x="2624836" y="574548"/>
                </a:lnTo>
                <a:lnTo>
                  <a:pt x="2621788" y="579120"/>
                </a:lnTo>
                <a:close/>
              </a:path>
              <a:path w="2642870" h="795654">
                <a:moveTo>
                  <a:pt x="638936" y="574548"/>
                </a:moveTo>
                <a:lnTo>
                  <a:pt x="638556" y="574548"/>
                </a:lnTo>
                <a:lnTo>
                  <a:pt x="637878" y="573701"/>
                </a:lnTo>
                <a:lnTo>
                  <a:pt x="638936" y="574548"/>
                </a:lnTo>
                <a:close/>
              </a:path>
              <a:path w="2642870" h="795654">
                <a:moveTo>
                  <a:pt x="646176" y="579120"/>
                </a:moveTo>
                <a:lnTo>
                  <a:pt x="644652" y="579120"/>
                </a:lnTo>
                <a:lnTo>
                  <a:pt x="643128" y="577596"/>
                </a:lnTo>
                <a:lnTo>
                  <a:pt x="646176" y="579120"/>
                </a:lnTo>
                <a:close/>
              </a:path>
              <a:path w="2642870" h="795654">
                <a:moveTo>
                  <a:pt x="164494" y="777023"/>
                </a:moveTo>
                <a:lnTo>
                  <a:pt x="663008" y="681092"/>
                </a:lnTo>
                <a:lnTo>
                  <a:pt x="1437131" y="591311"/>
                </a:lnTo>
                <a:lnTo>
                  <a:pt x="2532887" y="591311"/>
                </a:lnTo>
                <a:lnTo>
                  <a:pt x="2542032" y="589787"/>
                </a:lnTo>
                <a:lnTo>
                  <a:pt x="2540508" y="589787"/>
                </a:lnTo>
                <a:lnTo>
                  <a:pt x="2549651" y="588263"/>
                </a:lnTo>
                <a:lnTo>
                  <a:pt x="2548128" y="588263"/>
                </a:lnTo>
                <a:lnTo>
                  <a:pt x="2557271" y="585215"/>
                </a:lnTo>
                <a:lnTo>
                  <a:pt x="2555748" y="585215"/>
                </a:lnTo>
                <a:lnTo>
                  <a:pt x="2563367" y="582167"/>
                </a:lnTo>
                <a:lnTo>
                  <a:pt x="2561844" y="582167"/>
                </a:lnTo>
                <a:lnTo>
                  <a:pt x="2570987" y="577596"/>
                </a:lnTo>
                <a:lnTo>
                  <a:pt x="2569463" y="579120"/>
                </a:lnTo>
                <a:lnTo>
                  <a:pt x="2621788" y="579120"/>
                </a:lnTo>
                <a:lnTo>
                  <a:pt x="2581655" y="615696"/>
                </a:lnTo>
                <a:lnTo>
                  <a:pt x="2537459" y="629411"/>
                </a:lnTo>
                <a:lnTo>
                  <a:pt x="1440179" y="629411"/>
                </a:lnTo>
                <a:lnTo>
                  <a:pt x="164494" y="777023"/>
                </a:lnTo>
                <a:close/>
              </a:path>
              <a:path w="2642870" h="795654">
                <a:moveTo>
                  <a:pt x="152171" y="740337"/>
                </a:moveTo>
                <a:lnTo>
                  <a:pt x="926591" y="591311"/>
                </a:lnTo>
                <a:lnTo>
                  <a:pt x="929639" y="629411"/>
                </a:lnTo>
                <a:lnTo>
                  <a:pt x="931567" y="629411"/>
                </a:lnTo>
                <a:lnTo>
                  <a:pt x="663008" y="681092"/>
                </a:lnTo>
                <a:lnTo>
                  <a:pt x="152171" y="740337"/>
                </a:lnTo>
                <a:close/>
              </a:path>
              <a:path w="2642870" h="795654">
                <a:moveTo>
                  <a:pt x="931567" y="629411"/>
                </a:moveTo>
                <a:lnTo>
                  <a:pt x="929639" y="629411"/>
                </a:lnTo>
                <a:lnTo>
                  <a:pt x="926591" y="591311"/>
                </a:lnTo>
                <a:lnTo>
                  <a:pt x="1080515" y="591311"/>
                </a:lnTo>
                <a:lnTo>
                  <a:pt x="1082039" y="600456"/>
                </a:lnTo>
                <a:lnTo>
                  <a:pt x="931567" y="629411"/>
                </a:lnTo>
                <a:close/>
              </a:path>
              <a:path w="2642870" h="795654">
                <a:moveTo>
                  <a:pt x="155338" y="778082"/>
                </a:moveTo>
                <a:lnTo>
                  <a:pt x="149385" y="740873"/>
                </a:lnTo>
                <a:lnTo>
                  <a:pt x="152171" y="740337"/>
                </a:lnTo>
                <a:lnTo>
                  <a:pt x="663008" y="681092"/>
                </a:lnTo>
                <a:lnTo>
                  <a:pt x="164494" y="777023"/>
                </a:lnTo>
                <a:lnTo>
                  <a:pt x="155338" y="778082"/>
                </a:lnTo>
                <a:close/>
              </a:path>
              <a:path w="2642870" h="795654">
                <a:moveTo>
                  <a:pt x="149385" y="740873"/>
                </a:moveTo>
                <a:lnTo>
                  <a:pt x="149351" y="740664"/>
                </a:lnTo>
                <a:lnTo>
                  <a:pt x="152171" y="740337"/>
                </a:lnTo>
                <a:lnTo>
                  <a:pt x="149385" y="740873"/>
                </a:lnTo>
                <a:close/>
              </a:path>
              <a:path w="2642870" h="795654">
                <a:moveTo>
                  <a:pt x="4571" y="795527"/>
                </a:moveTo>
                <a:lnTo>
                  <a:pt x="0" y="769620"/>
                </a:lnTo>
                <a:lnTo>
                  <a:pt x="149385" y="740873"/>
                </a:lnTo>
                <a:lnTo>
                  <a:pt x="155338" y="778082"/>
                </a:lnTo>
                <a:lnTo>
                  <a:pt x="4571" y="795527"/>
                </a:lnTo>
                <a:close/>
              </a:path>
              <a:path w="2642870" h="795654">
                <a:moveTo>
                  <a:pt x="155448" y="778764"/>
                </a:moveTo>
                <a:lnTo>
                  <a:pt x="155338" y="778082"/>
                </a:lnTo>
                <a:lnTo>
                  <a:pt x="164494" y="777023"/>
                </a:lnTo>
                <a:lnTo>
                  <a:pt x="155448" y="77876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23162" y="4261981"/>
            <a:ext cx="144970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自</a:t>
            </a:r>
            <a:r>
              <a:rPr dirty="0" sz="2800" spc="20">
                <a:latin typeface="宋体"/>
                <a:cs typeface="宋体"/>
              </a:rPr>
              <a:t>由</a:t>
            </a:r>
            <a:r>
              <a:rPr dirty="0" sz="2800" spc="-5">
                <a:latin typeface="宋体"/>
                <a:cs typeface="宋体"/>
              </a:rPr>
              <a:t>电子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400" y="4142232"/>
            <a:ext cx="3049905" cy="881380"/>
          </a:xfrm>
          <a:custGeom>
            <a:avLst/>
            <a:gdLst/>
            <a:ahLst/>
            <a:cxnLst/>
            <a:rect l="l" t="t" r="r" b="b"/>
            <a:pathLst>
              <a:path w="3049904" h="881379">
                <a:moveTo>
                  <a:pt x="1559051" y="592836"/>
                </a:moveTo>
                <a:lnTo>
                  <a:pt x="99060" y="592836"/>
                </a:lnTo>
                <a:lnTo>
                  <a:pt x="67689" y="587800"/>
                </a:lnTo>
                <a:lnTo>
                  <a:pt x="40489" y="573767"/>
                </a:lnTo>
                <a:lnTo>
                  <a:pt x="19068" y="552346"/>
                </a:lnTo>
                <a:lnTo>
                  <a:pt x="5035" y="525146"/>
                </a:lnTo>
                <a:lnTo>
                  <a:pt x="0" y="493775"/>
                </a:lnTo>
                <a:lnTo>
                  <a:pt x="0" y="99060"/>
                </a:lnTo>
                <a:lnTo>
                  <a:pt x="19068" y="40489"/>
                </a:lnTo>
                <a:lnTo>
                  <a:pt x="67689" y="5035"/>
                </a:lnTo>
                <a:lnTo>
                  <a:pt x="99060" y="0"/>
                </a:lnTo>
                <a:lnTo>
                  <a:pt x="1559051" y="0"/>
                </a:lnTo>
                <a:lnTo>
                  <a:pt x="1617622" y="19068"/>
                </a:lnTo>
                <a:lnTo>
                  <a:pt x="1653076" y="67689"/>
                </a:lnTo>
                <a:lnTo>
                  <a:pt x="1658112" y="99060"/>
                </a:lnTo>
                <a:lnTo>
                  <a:pt x="1658112" y="345948"/>
                </a:lnTo>
                <a:lnTo>
                  <a:pt x="2042633" y="493775"/>
                </a:lnTo>
                <a:lnTo>
                  <a:pt x="1658112" y="493775"/>
                </a:lnTo>
                <a:lnTo>
                  <a:pt x="1653076" y="525146"/>
                </a:lnTo>
                <a:lnTo>
                  <a:pt x="1639043" y="552346"/>
                </a:lnTo>
                <a:lnTo>
                  <a:pt x="1617622" y="573767"/>
                </a:lnTo>
                <a:lnTo>
                  <a:pt x="1590421" y="587800"/>
                </a:lnTo>
                <a:lnTo>
                  <a:pt x="1559051" y="592836"/>
                </a:lnTo>
                <a:close/>
              </a:path>
              <a:path w="3049904" h="881379">
                <a:moveTo>
                  <a:pt x="3049524" y="880872"/>
                </a:moveTo>
                <a:lnTo>
                  <a:pt x="1658112" y="493775"/>
                </a:lnTo>
                <a:lnTo>
                  <a:pt x="2042633" y="493775"/>
                </a:lnTo>
                <a:lnTo>
                  <a:pt x="3049524" y="88087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77112" y="4122420"/>
            <a:ext cx="3215640" cy="960119"/>
          </a:xfrm>
          <a:custGeom>
            <a:avLst/>
            <a:gdLst/>
            <a:ahLst/>
            <a:cxnLst/>
            <a:rect l="l" t="t" r="r" b="b"/>
            <a:pathLst>
              <a:path w="3215640" h="960120">
                <a:moveTo>
                  <a:pt x="1589532" y="630935"/>
                </a:moveTo>
                <a:lnTo>
                  <a:pt x="105155" y="630935"/>
                </a:lnTo>
                <a:lnTo>
                  <a:pt x="92964" y="627887"/>
                </a:lnTo>
                <a:lnTo>
                  <a:pt x="82296" y="626363"/>
                </a:lnTo>
                <a:lnTo>
                  <a:pt x="33528" y="595884"/>
                </a:lnTo>
                <a:lnTo>
                  <a:pt x="4572" y="548639"/>
                </a:lnTo>
                <a:lnTo>
                  <a:pt x="0" y="525780"/>
                </a:lnTo>
                <a:lnTo>
                  <a:pt x="0" y="106680"/>
                </a:lnTo>
                <a:lnTo>
                  <a:pt x="13716" y="62484"/>
                </a:lnTo>
                <a:lnTo>
                  <a:pt x="42672" y="27432"/>
                </a:lnTo>
                <a:lnTo>
                  <a:pt x="92964" y="3048"/>
                </a:lnTo>
                <a:lnTo>
                  <a:pt x="117348" y="0"/>
                </a:lnTo>
                <a:lnTo>
                  <a:pt x="1577340" y="0"/>
                </a:lnTo>
                <a:lnTo>
                  <a:pt x="1623059" y="9144"/>
                </a:lnTo>
                <a:lnTo>
                  <a:pt x="1661159" y="35052"/>
                </a:lnTo>
                <a:lnTo>
                  <a:pt x="1663699" y="38100"/>
                </a:lnTo>
                <a:lnTo>
                  <a:pt x="118872" y="38100"/>
                </a:lnTo>
                <a:lnTo>
                  <a:pt x="108204" y="39624"/>
                </a:lnTo>
                <a:lnTo>
                  <a:pt x="102108" y="39624"/>
                </a:lnTo>
                <a:lnTo>
                  <a:pt x="92964" y="42672"/>
                </a:lnTo>
                <a:lnTo>
                  <a:pt x="94488" y="42672"/>
                </a:lnTo>
                <a:lnTo>
                  <a:pt x="89916" y="44196"/>
                </a:lnTo>
                <a:lnTo>
                  <a:pt x="86868" y="44196"/>
                </a:lnTo>
                <a:lnTo>
                  <a:pt x="81788" y="47244"/>
                </a:lnTo>
                <a:lnTo>
                  <a:pt x="80772" y="47244"/>
                </a:lnTo>
                <a:lnTo>
                  <a:pt x="73914" y="51816"/>
                </a:lnTo>
                <a:lnTo>
                  <a:pt x="73152" y="51816"/>
                </a:lnTo>
                <a:lnTo>
                  <a:pt x="67437" y="56388"/>
                </a:lnTo>
                <a:lnTo>
                  <a:pt x="67056" y="56388"/>
                </a:lnTo>
                <a:lnTo>
                  <a:pt x="62484" y="60960"/>
                </a:lnTo>
                <a:lnTo>
                  <a:pt x="60960" y="60960"/>
                </a:lnTo>
                <a:lnTo>
                  <a:pt x="54864" y="68580"/>
                </a:lnTo>
                <a:lnTo>
                  <a:pt x="55168" y="68580"/>
                </a:lnTo>
                <a:lnTo>
                  <a:pt x="50292" y="74676"/>
                </a:lnTo>
                <a:lnTo>
                  <a:pt x="50901" y="74676"/>
                </a:lnTo>
                <a:lnTo>
                  <a:pt x="48158" y="79248"/>
                </a:lnTo>
                <a:lnTo>
                  <a:pt x="47244" y="79248"/>
                </a:lnTo>
                <a:lnTo>
                  <a:pt x="42672" y="88392"/>
                </a:lnTo>
                <a:lnTo>
                  <a:pt x="43687" y="88392"/>
                </a:lnTo>
                <a:lnTo>
                  <a:pt x="41656" y="94488"/>
                </a:lnTo>
                <a:lnTo>
                  <a:pt x="41148" y="94488"/>
                </a:lnTo>
                <a:lnTo>
                  <a:pt x="39877" y="102108"/>
                </a:lnTo>
                <a:lnTo>
                  <a:pt x="39624" y="102108"/>
                </a:lnTo>
                <a:lnTo>
                  <a:pt x="38353" y="109728"/>
                </a:lnTo>
                <a:lnTo>
                  <a:pt x="38100" y="109728"/>
                </a:lnTo>
                <a:lnTo>
                  <a:pt x="38100" y="522732"/>
                </a:lnTo>
                <a:lnTo>
                  <a:pt x="38535" y="522732"/>
                </a:lnTo>
                <a:lnTo>
                  <a:pt x="39624" y="530352"/>
                </a:lnTo>
                <a:lnTo>
                  <a:pt x="39878" y="530352"/>
                </a:lnTo>
                <a:lnTo>
                  <a:pt x="41148" y="537972"/>
                </a:lnTo>
                <a:lnTo>
                  <a:pt x="41656" y="537972"/>
                </a:lnTo>
                <a:lnTo>
                  <a:pt x="43687" y="544067"/>
                </a:lnTo>
                <a:lnTo>
                  <a:pt x="42672" y="544067"/>
                </a:lnTo>
                <a:lnTo>
                  <a:pt x="47244" y="551687"/>
                </a:lnTo>
                <a:lnTo>
                  <a:pt x="48158" y="551687"/>
                </a:lnTo>
                <a:lnTo>
                  <a:pt x="50901" y="556260"/>
                </a:lnTo>
                <a:lnTo>
                  <a:pt x="50292" y="556260"/>
                </a:lnTo>
                <a:lnTo>
                  <a:pt x="56387" y="563880"/>
                </a:lnTo>
                <a:lnTo>
                  <a:pt x="54864" y="563880"/>
                </a:lnTo>
                <a:lnTo>
                  <a:pt x="60960" y="569976"/>
                </a:lnTo>
                <a:lnTo>
                  <a:pt x="62483" y="569976"/>
                </a:lnTo>
                <a:lnTo>
                  <a:pt x="67056" y="574548"/>
                </a:lnTo>
                <a:lnTo>
                  <a:pt x="65532" y="574548"/>
                </a:lnTo>
                <a:lnTo>
                  <a:pt x="73152" y="579120"/>
                </a:lnTo>
                <a:lnTo>
                  <a:pt x="71628" y="579120"/>
                </a:lnTo>
                <a:lnTo>
                  <a:pt x="80772" y="583691"/>
                </a:lnTo>
                <a:lnTo>
                  <a:pt x="81788" y="583691"/>
                </a:lnTo>
                <a:lnTo>
                  <a:pt x="86868" y="586739"/>
                </a:lnTo>
                <a:lnTo>
                  <a:pt x="85344" y="586739"/>
                </a:lnTo>
                <a:lnTo>
                  <a:pt x="94488" y="589787"/>
                </a:lnTo>
                <a:lnTo>
                  <a:pt x="92964" y="589787"/>
                </a:lnTo>
                <a:lnTo>
                  <a:pt x="102108" y="591311"/>
                </a:lnTo>
                <a:lnTo>
                  <a:pt x="100584" y="591311"/>
                </a:lnTo>
                <a:lnTo>
                  <a:pt x="109728" y="592835"/>
                </a:lnTo>
                <a:lnTo>
                  <a:pt x="1664207" y="592835"/>
                </a:lnTo>
                <a:lnTo>
                  <a:pt x="1661159" y="595884"/>
                </a:lnTo>
                <a:lnTo>
                  <a:pt x="1642871" y="611124"/>
                </a:lnTo>
                <a:lnTo>
                  <a:pt x="1633728" y="617220"/>
                </a:lnTo>
                <a:lnTo>
                  <a:pt x="1612391" y="626363"/>
                </a:lnTo>
                <a:lnTo>
                  <a:pt x="1601724" y="627887"/>
                </a:lnTo>
                <a:lnTo>
                  <a:pt x="1589532" y="630935"/>
                </a:lnTo>
                <a:close/>
              </a:path>
              <a:path w="3215640" h="960120">
                <a:moveTo>
                  <a:pt x="1609344" y="45720"/>
                </a:moveTo>
                <a:lnTo>
                  <a:pt x="1600200" y="42672"/>
                </a:lnTo>
                <a:lnTo>
                  <a:pt x="1601724" y="42672"/>
                </a:lnTo>
                <a:lnTo>
                  <a:pt x="1592579" y="39624"/>
                </a:lnTo>
                <a:lnTo>
                  <a:pt x="1586483" y="39624"/>
                </a:lnTo>
                <a:lnTo>
                  <a:pt x="1575816" y="38100"/>
                </a:lnTo>
                <a:lnTo>
                  <a:pt x="1663699" y="38100"/>
                </a:lnTo>
                <a:lnTo>
                  <a:pt x="1668779" y="44196"/>
                </a:lnTo>
                <a:lnTo>
                  <a:pt x="1607820" y="44196"/>
                </a:lnTo>
                <a:lnTo>
                  <a:pt x="1609344" y="45720"/>
                </a:lnTo>
                <a:close/>
              </a:path>
              <a:path w="3215640" h="960120">
                <a:moveTo>
                  <a:pt x="100584" y="41148"/>
                </a:moveTo>
                <a:lnTo>
                  <a:pt x="102108" y="39624"/>
                </a:lnTo>
                <a:lnTo>
                  <a:pt x="109728" y="39624"/>
                </a:lnTo>
                <a:lnTo>
                  <a:pt x="100584" y="41148"/>
                </a:lnTo>
                <a:close/>
              </a:path>
              <a:path w="3215640" h="960120">
                <a:moveTo>
                  <a:pt x="1594104" y="41148"/>
                </a:moveTo>
                <a:lnTo>
                  <a:pt x="1584959" y="39624"/>
                </a:lnTo>
                <a:lnTo>
                  <a:pt x="1592579" y="39624"/>
                </a:lnTo>
                <a:lnTo>
                  <a:pt x="1594104" y="41148"/>
                </a:lnTo>
                <a:close/>
              </a:path>
              <a:path w="3215640" h="960120">
                <a:moveTo>
                  <a:pt x="85344" y="45720"/>
                </a:moveTo>
                <a:lnTo>
                  <a:pt x="86868" y="44196"/>
                </a:lnTo>
                <a:lnTo>
                  <a:pt x="89916" y="44196"/>
                </a:lnTo>
                <a:lnTo>
                  <a:pt x="85344" y="45720"/>
                </a:lnTo>
                <a:close/>
              </a:path>
              <a:path w="3215640" h="960120">
                <a:moveTo>
                  <a:pt x="1615440" y="48768"/>
                </a:moveTo>
                <a:lnTo>
                  <a:pt x="1607820" y="44196"/>
                </a:lnTo>
                <a:lnTo>
                  <a:pt x="1668779" y="44196"/>
                </a:lnTo>
                <a:lnTo>
                  <a:pt x="1670811" y="47244"/>
                </a:lnTo>
                <a:lnTo>
                  <a:pt x="1613916" y="47244"/>
                </a:lnTo>
                <a:lnTo>
                  <a:pt x="1615440" y="48768"/>
                </a:lnTo>
                <a:close/>
              </a:path>
              <a:path w="3215640" h="960120">
                <a:moveTo>
                  <a:pt x="79248" y="48768"/>
                </a:moveTo>
                <a:lnTo>
                  <a:pt x="80772" y="47244"/>
                </a:lnTo>
                <a:lnTo>
                  <a:pt x="81788" y="47244"/>
                </a:lnTo>
                <a:lnTo>
                  <a:pt x="79248" y="48768"/>
                </a:lnTo>
                <a:close/>
              </a:path>
              <a:path w="3215640" h="960120">
                <a:moveTo>
                  <a:pt x="1623059" y="53340"/>
                </a:moveTo>
                <a:lnTo>
                  <a:pt x="1613916" y="47244"/>
                </a:lnTo>
                <a:lnTo>
                  <a:pt x="1670811" y="47244"/>
                </a:lnTo>
                <a:lnTo>
                  <a:pt x="1673859" y="51816"/>
                </a:lnTo>
                <a:lnTo>
                  <a:pt x="1621536" y="51816"/>
                </a:lnTo>
                <a:lnTo>
                  <a:pt x="1623059" y="53340"/>
                </a:lnTo>
                <a:close/>
              </a:path>
              <a:path w="3215640" h="960120">
                <a:moveTo>
                  <a:pt x="71628" y="53340"/>
                </a:moveTo>
                <a:lnTo>
                  <a:pt x="73152" y="51816"/>
                </a:lnTo>
                <a:lnTo>
                  <a:pt x="73914" y="51816"/>
                </a:lnTo>
                <a:lnTo>
                  <a:pt x="71628" y="53340"/>
                </a:lnTo>
                <a:close/>
              </a:path>
              <a:path w="3215640" h="960120">
                <a:moveTo>
                  <a:pt x="1629155" y="57912"/>
                </a:moveTo>
                <a:lnTo>
                  <a:pt x="1621536" y="51816"/>
                </a:lnTo>
                <a:lnTo>
                  <a:pt x="1673859" y="51816"/>
                </a:lnTo>
                <a:lnTo>
                  <a:pt x="1676907" y="56388"/>
                </a:lnTo>
                <a:lnTo>
                  <a:pt x="1627632" y="56388"/>
                </a:lnTo>
                <a:lnTo>
                  <a:pt x="1629155" y="57912"/>
                </a:lnTo>
                <a:close/>
              </a:path>
              <a:path w="3215640" h="960120">
                <a:moveTo>
                  <a:pt x="65532" y="57912"/>
                </a:moveTo>
                <a:lnTo>
                  <a:pt x="67056" y="56388"/>
                </a:lnTo>
                <a:lnTo>
                  <a:pt x="67437" y="56388"/>
                </a:lnTo>
                <a:lnTo>
                  <a:pt x="65532" y="57912"/>
                </a:lnTo>
                <a:close/>
              </a:path>
              <a:path w="3215640" h="960120">
                <a:moveTo>
                  <a:pt x="1633728" y="62484"/>
                </a:moveTo>
                <a:lnTo>
                  <a:pt x="1627632" y="56388"/>
                </a:lnTo>
                <a:lnTo>
                  <a:pt x="1676907" y="56388"/>
                </a:lnTo>
                <a:lnTo>
                  <a:pt x="1679955" y="60960"/>
                </a:lnTo>
                <a:lnTo>
                  <a:pt x="1633728" y="60960"/>
                </a:lnTo>
                <a:lnTo>
                  <a:pt x="1633728" y="62484"/>
                </a:lnTo>
                <a:close/>
              </a:path>
              <a:path w="3215640" h="960120">
                <a:moveTo>
                  <a:pt x="60960" y="62484"/>
                </a:moveTo>
                <a:lnTo>
                  <a:pt x="60960" y="60960"/>
                </a:lnTo>
                <a:lnTo>
                  <a:pt x="62484" y="60960"/>
                </a:lnTo>
                <a:lnTo>
                  <a:pt x="60960" y="62484"/>
                </a:lnTo>
                <a:close/>
              </a:path>
              <a:path w="3215640" h="960120">
                <a:moveTo>
                  <a:pt x="1683584" y="68580"/>
                </a:moveTo>
                <a:lnTo>
                  <a:pt x="1639824" y="68580"/>
                </a:lnTo>
                <a:lnTo>
                  <a:pt x="1633728" y="60960"/>
                </a:lnTo>
                <a:lnTo>
                  <a:pt x="1679955" y="60960"/>
                </a:lnTo>
                <a:lnTo>
                  <a:pt x="1680971" y="62484"/>
                </a:lnTo>
                <a:lnTo>
                  <a:pt x="1683584" y="68580"/>
                </a:lnTo>
                <a:close/>
              </a:path>
              <a:path w="3215640" h="960120">
                <a:moveTo>
                  <a:pt x="55168" y="68580"/>
                </a:moveTo>
                <a:lnTo>
                  <a:pt x="54864" y="68580"/>
                </a:lnTo>
                <a:lnTo>
                  <a:pt x="56387" y="67056"/>
                </a:lnTo>
                <a:lnTo>
                  <a:pt x="55168" y="68580"/>
                </a:lnTo>
                <a:close/>
              </a:path>
              <a:path w="3215640" h="960120">
                <a:moveTo>
                  <a:pt x="1686197" y="74676"/>
                </a:moveTo>
                <a:lnTo>
                  <a:pt x="1644395" y="74676"/>
                </a:lnTo>
                <a:lnTo>
                  <a:pt x="1638300" y="67056"/>
                </a:lnTo>
                <a:lnTo>
                  <a:pt x="1639824" y="68580"/>
                </a:lnTo>
                <a:lnTo>
                  <a:pt x="1683584" y="68580"/>
                </a:lnTo>
                <a:lnTo>
                  <a:pt x="1686197" y="74676"/>
                </a:lnTo>
                <a:close/>
              </a:path>
              <a:path w="3215640" h="960120">
                <a:moveTo>
                  <a:pt x="50901" y="74676"/>
                </a:moveTo>
                <a:lnTo>
                  <a:pt x="50292" y="74676"/>
                </a:lnTo>
                <a:lnTo>
                  <a:pt x="51816" y="73152"/>
                </a:lnTo>
                <a:lnTo>
                  <a:pt x="50901" y="74676"/>
                </a:lnTo>
                <a:close/>
              </a:path>
              <a:path w="3215640" h="960120">
                <a:moveTo>
                  <a:pt x="1647444" y="80772"/>
                </a:moveTo>
                <a:lnTo>
                  <a:pt x="1642871" y="73152"/>
                </a:lnTo>
                <a:lnTo>
                  <a:pt x="1644395" y="74676"/>
                </a:lnTo>
                <a:lnTo>
                  <a:pt x="1686197" y="74676"/>
                </a:lnTo>
                <a:lnTo>
                  <a:pt x="1688156" y="79248"/>
                </a:lnTo>
                <a:lnTo>
                  <a:pt x="1647444" y="79248"/>
                </a:lnTo>
                <a:lnTo>
                  <a:pt x="1647444" y="80772"/>
                </a:lnTo>
                <a:close/>
              </a:path>
              <a:path w="3215640" h="960120">
                <a:moveTo>
                  <a:pt x="47244" y="80772"/>
                </a:moveTo>
                <a:lnTo>
                  <a:pt x="47244" y="79248"/>
                </a:lnTo>
                <a:lnTo>
                  <a:pt x="48158" y="79248"/>
                </a:lnTo>
                <a:lnTo>
                  <a:pt x="47244" y="80772"/>
                </a:lnTo>
                <a:close/>
              </a:path>
              <a:path w="3215640" h="960120">
                <a:moveTo>
                  <a:pt x="1650491" y="88392"/>
                </a:moveTo>
                <a:lnTo>
                  <a:pt x="1647444" y="79248"/>
                </a:lnTo>
                <a:lnTo>
                  <a:pt x="1688156" y="79248"/>
                </a:lnTo>
                <a:lnTo>
                  <a:pt x="1690116" y="83820"/>
                </a:lnTo>
                <a:lnTo>
                  <a:pt x="1690986" y="86868"/>
                </a:lnTo>
                <a:lnTo>
                  <a:pt x="1650491" y="86868"/>
                </a:lnTo>
                <a:lnTo>
                  <a:pt x="1650491" y="88392"/>
                </a:lnTo>
                <a:close/>
              </a:path>
              <a:path w="3215640" h="960120">
                <a:moveTo>
                  <a:pt x="43687" y="88392"/>
                </a:moveTo>
                <a:lnTo>
                  <a:pt x="42672" y="88392"/>
                </a:lnTo>
                <a:lnTo>
                  <a:pt x="44195" y="86868"/>
                </a:lnTo>
                <a:lnTo>
                  <a:pt x="43687" y="88392"/>
                </a:lnTo>
                <a:close/>
              </a:path>
              <a:path w="3215640" h="960120">
                <a:moveTo>
                  <a:pt x="1653540" y="96012"/>
                </a:moveTo>
                <a:lnTo>
                  <a:pt x="1650491" y="86868"/>
                </a:lnTo>
                <a:lnTo>
                  <a:pt x="1690986" y="86868"/>
                </a:lnTo>
                <a:lnTo>
                  <a:pt x="1693163" y="94488"/>
                </a:lnTo>
                <a:lnTo>
                  <a:pt x="1653540" y="94488"/>
                </a:lnTo>
                <a:lnTo>
                  <a:pt x="1653540" y="96012"/>
                </a:lnTo>
                <a:close/>
              </a:path>
              <a:path w="3215640" h="960120">
                <a:moveTo>
                  <a:pt x="41148" y="96012"/>
                </a:moveTo>
                <a:lnTo>
                  <a:pt x="41148" y="94488"/>
                </a:lnTo>
                <a:lnTo>
                  <a:pt x="41656" y="94488"/>
                </a:lnTo>
                <a:lnTo>
                  <a:pt x="41148" y="96012"/>
                </a:lnTo>
                <a:close/>
              </a:path>
              <a:path w="3215640" h="960120">
                <a:moveTo>
                  <a:pt x="1655063" y="103632"/>
                </a:moveTo>
                <a:lnTo>
                  <a:pt x="1653540" y="94488"/>
                </a:lnTo>
                <a:lnTo>
                  <a:pt x="1693163" y="94488"/>
                </a:lnTo>
                <a:lnTo>
                  <a:pt x="1694116" y="102108"/>
                </a:lnTo>
                <a:lnTo>
                  <a:pt x="1655063" y="102108"/>
                </a:lnTo>
                <a:lnTo>
                  <a:pt x="1655063" y="103632"/>
                </a:lnTo>
                <a:close/>
              </a:path>
              <a:path w="3215640" h="960120">
                <a:moveTo>
                  <a:pt x="39624" y="103632"/>
                </a:moveTo>
                <a:lnTo>
                  <a:pt x="39624" y="102108"/>
                </a:lnTo>
                <a:lnTo>
                  <a:pt x="39877" y="102108"/>
                </a:lnTo>
                <a:lnTo>
                  <a:pt x="39624" y="103632"/>
                </a:lnTo>
                <a:close/>
              </a:path>
              <a:path w="3215640" h="960120">
                <a:moveTo>
                  <a:pt x="1656587" y="111252"/>
                </a:moveTo>
                <a:lnTo>
                  <a:pt x="1655063" y="102108"/>
                </a:lnTo>
                <a:lnTo>
                  <a:pt x="1694116" y="102108"/>
                </a:lnTo>
                <a:lnTo>
                  <a:pt x="1694687" y="106680"/>
                </a:lnTo>
                <a:lnTo>
                  <a:pt x="1694687" y="109728"/>
                </a:lnTo>
                <a:lnTo>
                  <a:pt x="1656587" y="109728"/>
                </a:lnTo>
                <a:lnTo>
                  <a:pt x="1656587" y="111252"/>
                </a:lnTo>
                <a:close/>
              </a:path>
              <a:path w="3215640" h="960120">
                <a:moveTo>
                  <a:pt x="38100" y="111252"/>
                </a:moveTo>
                <a:lnTo>
                  <a:pt x="38100" y="109728"/>
                </a:lnTo>
                <a:lnTo>
                  <a:pt x="38353" y="109728"/>
                </a:lnTo>
                <a:lnTo>
                  <a:pt x="38100" y="111252"/>
                </a:lnTo>
                <a:close/>
              </a:path>
              <a:path w="3215640" h="960120">
                <a:moveTo>
                  <a:pt x="3070721" y="881511"/>
                </a:moveTo>
                <a:lnTo>
                  <a:pt x="2689334" y="775593"/>
                </a:lnTo>
                <a:lnTo>
                  <a:pt x="1656587" y="377952"/>
                </a:lnTo>
                <a:lnTo>
                  <a:pt x="1656587" y="109728"/>
                </a:lnTo>
                <a:lnTo>
                  <a:pt x="1694687" y="109728"/>
                </a:lnTo>
                <a:lnTo>
                  <a:pt x="1694687" y="347472"/>
                </a:lnTo>
                <a:lnTo>
                  <a:pt x="1682495" y="347472"/>
                </a:lnTo>
                <a:lnTo>
                  <a:pt x="1694687" y="365760"/>
                </a:lnTo>
                <a:lnTo>
                  <a:pt x="1730035" y="365760"/>
                </a:lnTo>
                <a:lnTo>
                  <a:pt x="3070721" y="881511"/>
                </a:lnTo>
                <a:close/>
              </a:path>
              <a:path w="3215640" h="960120">
                <a:moveTo>
                  <a:pt x="1694687" y="365760"/>
                </a:moveTo>
                <a:lnTo>
                  <a:pt x="1682495" y="347472"/>
                </a:lnTo>
                <a:lnTo>
                  <a:pt x="1694687" y="352162"/>
                </a:lnTo>
                <a:lnTo>
                  <a:pt x="1694687" y="365760"/>
                </a:lnTo>
                <a:close/>
              </a:path>
              <a:path w="3215640" h="960120">
                <a:moveTo>
                  <a:pt x="1694687" y="352162"/>
                </a:moveTo>
                <a:lnTo>
                  <a:pt x="1682495" y="347472"/>
                </a:lnTo>
                <a:lnTo>
                  <a:pt x="1694687" y="347472"/>
                </a:lnTo>
                <a:lnTo>
                  <a:pt x="1694687" y="352162"/>
                </a:lnTo>
                <a:close/>
              </a:path>
              <a:path w="3215640" h="960120">
                <a:moveTo>
                  <a:pt x="1730035" y="365760"/>
                </a:moveTo>
                <a:lnTo>
                  <a:pt x="1694687" y="365760"/>
                </a:lnTo>
                <a:lnTo>
                  <a:pt x="1694687" y="352162"/>
                </a:lnTo>
                <a:lnTo>
                  <a:pt x="1730035" y="365760"/>
                </a:lnTo>
                <a:close/>
              </a:path>
              <a:path w="3215640" h="960120">
                <a:moveTo>
                  <a:pt x="1682495" y="522732"/>
                </a:moveTo>
                <a:lnTo>
                  <a:pt x="1656587" y="522732"/>
                </a:lnTo>
                <a:lnTo>
                  <a:pt x="1658112" y="489204"/>
                </a:lnTo>
                <a:lnTo>
                  <a:pt x="1745913" y="513587"/>
                </a:lnTo>
                <a:lnTo>
                  <a:pt x="1694687" y="513587"/>
                </a:lnTo>
                <a:lnTo>
                  <a:pt x="1682495" y="522732"/>
                </a:lnTo>
                <a:close/>
              </a:path>
              <a:path w="3215640" h="960120">
                <a:moveTo>
                  <a:pt x="1692744" y="538125"/>
                </a:moveTo>
                <a:lnTo>
                  <a:pt x="1670304" y="531876"/>
                </a:lnTo>
                <a:lnTo>
                  <a:pt x="1694687" y="513587"/>
                </a:lnTo>
                <a:lnTo>
                  <a:pt x="1694687" y="525780"/>
                </a:lnTo>
                <a:lnTo>
                  <a:pt x="1693163" y="536448"/>
                </a:lnTo>
                <a:lnTo>
                  <a:pt x="1692744" y="538125"/>
                </a:lnTo>
                <a:close/>
              </a:path>
              <a:path w="3215640" h="960120">
                <a:moveTo>
                  <a:pt x="3208019" y="960120"/>
                </a:moveTo>
                <a:lnTo>
                  <a:pt x="1692744" y="538125"/>
                </a:lnTo>
                <a:lnTo>
                  <a:pt x="1693163" y="536448"/>
                </a:lnTo>
                <a:lnTo>
                  <a:pt x="1694687" y="525780"/>
                </a:lnTo>
                <a:lnTo>
                  <a:pt x="1694687" y="513587"/>
                </a:lnTo>
                <a:lnTo>
                  <a:pt x="1745913" y="513587"/>
                </a:lnTo>
                <a:lnTo>
                  <a:pt x="2689334" y="775593"/>
                </a:lnTo>
                <a:lnTo>
                  <a:pt x="3061716" y="918972"/>
                </a:lnTo>
                <a:lnTo>
                  <a:pt x="3168100" y="918972"/>
                </a:lnTo>
                <a:lnTo>
                  <a:pt x="3215640" y="937260"/>
                </a:lnTo>
                <a:lnTo>
                  <a:pt x="3208019" y="960120"/>
                </a:lnTo>
                <a:close/>
              </a:path>
              <a:path w="3215640" h="960120">
                <a:moveTo>
                  <a:pt x="38535" y="522732"/>
                </a:moveTo>
                <a:lnTo>
                  <a:pt x="38100" y="522732"/>
                </a:lnTo>
                <a:lnTo>
                  <a:pt x="38100" y="519684"/>
                </a:lnTo>
                <a:lnTo>
                  <a:pt x="38535" y="522732"/>
                </a:lnTo>
                <a:close/>
              </a:path>
              <a:path w="3215640" h="960120">
                <a:moveTo>
                  <a:pt x="1672335" y="530352"/>
                </a:moveTo>
                <a:lnTo>
                  <a:pt x="1655063" y="530352"/>
                </a:lnTo>
                <a:lnTo>
                  <a:pt x="1656587" y="519684"/>
                </a:lnTo>
                <a:lnTo>
                  <a:pt x="1656587" y="522732"/>
                </a:lnTo>
                <a:lnTo>
                  <a:pt x="1682495" y="522732"/>
                </a:lnTo>
                <a:lnTo>
                  <a:pt x="1672335" y="530352"/>
                </a:lnTo>
                <a:close/>
              </a:path>
              <a:path w="3215640" h="960120">
                <a:moveTo>
                  <a:pt x="39878" y="530352"/>
                </a:moveTo>
                <a:lnTo>
                  <a:pt x="39624" y="530352"/>
                </a:lnTo>
                <a:lnTo>
                  <a:pt x="39624" y="528828"/>
                </a:lnTo>
                <a:lnTo>
                  <a:pt x="39878" y="530352"/>
                </a:lnTo>
                <a:close/>
              </a:path>
              <a:path w="3215640" h="960120">
                <a:moveTo>
                  <a:pt x="1692193" y="537972"/>
                </a:moveTo>
                <a:lnTo>
                  <a:pt x="1653540" y="537972"/>
                </a:lnTo>
                <a:lnTo>
                  <a:pt x="1655063" y="528828"/>
                </a:lnTo>
                <a:lnTo>
                  <a:pt x="1655063" y="530352"/>
                </a:lnTo>
                <a:lnTo>
                  <a:pt x="1672335" y="530352"/>
                </a:lnTo>
                <a:lnTo>
                  <a:pt x="1670304" y="531876"/>
                </a:lnTo>
                <a:lnTo>
                  <a:pt x="1692193" y="537972"/>
                </a:lnTo>
                <a:close/>
              </a:path>
              <a:path w="3215640" h="960120">
                <a:moveTo>
                  <a:pt x="41656" y="537972"/>
                </a:moveTo>
                <a:lnTo>
                  <a:pt x="41148" y="537972"/>
                </a:lnTo>
                <a:lnTo>
                  <a:pt x="41148" y="536448"/>
                </a:lnTo>
                <a:lnTo>
                  <a:pt x="41656" y="537972"/>
                </a:lnTo>
                <a:close/>
              </a:path>
              <a:path w="3215640" h="960120">
                <a:moveTo>
                  <a:pt x="1690878" y="545591"/>
                </a:moveTo>
                <a:lnTo>
                  <a:pt x="1650491" y="545591"/>
                </a:lnTo>
                <a:lnTo>
                  <a:pt x="1653540" y="536448"/>
                </a:lnTo>
                <a:lnTo>
                  <a:pt x="1653540" y="537972"/>
                </a:lnTo>
                <a:lnTo>
                  <a:pt x="1692193" y="537972"/>
                </a:lnTo>
                <a:lnTo>
                  <a:pt x="1692744" y="538125"/>
                </a:lnTo>
                <a:lnTo>
                  <a:pt x="1690878" y="545591"/>
                </a:lnTo>
                <a:close/>
              </a:path>
              <a:path w="3215640" h="960120">
                <a:moveTo>
                  <a:pt x="44195" y="545591"/>
                </a:moveTo>
                <a:lnTo>
                  <a:pt x="42672" y="544067"/>
                </a:lnTo>
                <a:lnTo>
                  <a:pt x="43687" y="544067"/>
                </a:lnTo>
                <a:lnTo>
                  <a:pt x="44195" y="545591"/>
                </a:lnTo>
                <a:close/>
              </a:path>
              <a:path w="3215640" h="960120">
                <a:moveTo>
                  <a:pt x="1688809" y="551687"/>
                </a:moveTo>
                <a:lnTo>
                  <a:pt x="1647444" y="551687"/>
                </a:lnTo>
                <a:lnTo>
                  <a:pt x="1650491" y="544067"/>
                </a:lnTo>
                <a:lnTo>
                  <a:pt x="1650491" y="545591"/>
                </a:lnTo>
                <a:lnTo>
                  <a:pt x="1690878" y="545591"/>
                </a:lnTo>
                <a:lnTo>
                  <a:pt x="1690116" y="548639"/>
                </a:lnTo>
                <a:lnTo>
                  <a:pt x="1688809" y="551687"/>
                </a:lnTo>
                <a:close/>
              </a:path>
              <a:path w="3215640" h="960120">
                <a:moveTo>
                  <a:pt x="48158" y="551687"/>
                </a:moveTo>
                <a:lnTo>
                  <a:pt x="47244" y="551687"/>
                </a:lnTo>
                <a:lnTo>
                  <a:pt x="47244" y="550163"/>
                </a:lnTo>
                <a:lnTo>
                  <a:pt x="48158" y="551687"/>
                </a:lnTo>
                <a:close/>
              </a:path>
              <a:path w="3215640" h="960120">
                <a:moveTo>
                  <a:pt x="1638977" y="564557"/>
                </a:moveTo>
                <a:lnTo>
                  <a:pt x="1644395" y="557784"/>
                </a:lnTo>
                <a:lnTo>
                  <a:pt x="1642871" y="557784"/>
                </a:lnTo>
                <a:lnTo>
                  <a:pt x="1647444" y="550163"/>
                </a:lnTo>
                <a:lnTo>
                  <a:pt x="1647444" y="551687"/>
                </a:lnTo>
                <a:lnTo>
                  <a:pt x="1688809" y="551687"/>
                </a:lnTo>
                <a:lnTo>
                  <a:pt x="1683584" y="563880"/>
                </a:lnTo>
                <a:lnTo>
                  <a:pt x="1639824" y="563880"/>
                </a:lnTo>
                <a:lnTo>
                  <a:pt x="1638977" y="564557"/>
                </a:lnTo>
                <a:close/>
              </a:path>
              <a:path w="3215640" h="960120">
                <a:moveTo>
                  <a:pt x="51816" y="557784"/>
                </a:moveTo>
                <a:lnTo>
                  <a:pt x="50292" y="556260"/>
                </a:lnTo>
                <a:lnTo>
                  <a:pt x="50901" y="556260"/>
                </a:lnTo>
                <a:lnTo>
                  <a:pt x="51816" y="557784"/>
                </a:lnTo>
                <a:close/>
              </a:path>
              <a:path w="3215640" h="960120">
                <a:moveTo>
                  <a:pt x="1638300" y="565404"/>
                </a:moveTo>
                <a:lnTo>
                  <a:pt x="1638977" y="564557"/>
                </a:lnTo>
                <a:lnTo>
                  <a:pt x="1639824" y="563880"/>
                </a:lnTo>
                <a:lnTo>
                  <a:pt x="1638300" y="565404"/>
                </a:lnTo>
                <a:close/>
              </a:path>
              <a:path w="3215640" h="960120">
                <a:moveTo>
                  <a:pt x="1682931" y="565404"/>
                </a:moveTo>
                <a:lnTo>
                  <a:pt x="1638300" y="565404"/>
                </a:lnTo>
                <a:lnTo>
                  <a:pt x="1639824" y="563880"/>
                </a:lnTo>
                <a:lnTo>
                  <a:pt x="1683584" y="563880"/>
                </a:lnTo>
                <a:lnTo>
                  <a:pt x="1682931" y="565404"/>
                </a:lnTo>
                <a:close/>
              </a:path>
              <a:path w="3215640" h="960120">
                <a:moveTo>
                  <a:pt x="1673859" y="580643"/>
                </a:moveTo>
                <a:lnTo>
                  <a:pt x="1621536" y="580643"/>
                </a:lnTo>
                <a:lnTo>
                  <a:pt x="1629155" y="574548"/>
                </a:lnTo>
                <a:lnTo>
                  <a:pt x="1627632" y="574548"/>
                </a:lnTo>
                <a:lnTo>
                  <a:pt x="1632204" y="569975"/>
                </a:lnTo>
                <a:lnTo>
                  <a:pt x="1638977" y="564557"/>
                </a:lnTo>
                <a:lnTo>
                  <a:pt x="1638300" y="565404"/>
                </a:lnTo>
                <a:lnTo>
                  <a:pt x="1682931" y="565404"/>
                </a:lnTo>
                <a:lnTo>
                  <a:pt x="1680971" y="569976"/>
                </a:lnTo>
                <a:lnTo>
                  <a:pt x="1673859" y="580643"/>
                </a:lnTo>
                <a:close/>
              </a:path>
              <a:path w="3215640" h="960120">
                <a:moveTo>
                  <a:pt x="62483" y="569976"/>
                </a:moveTo>
                <a:lnTo>
                  <a:pt x="60960" y="569976"/>
                </a:lnTo>
                <a:lnTo>
                  <a:pt x="60960" y="568452"/>
                </a:lnTo>
                <a:lnTo>
                  <a:pt x="62483" y="569976"/>
                </a:lnTo>
                <a:close/>
              </a:path>
              <a:path w="3215640" h="960120">
                <a:moveTo>
                  <a:pt x="1671827" y="583691"/>
                </a:moveTo>
                <a:lnTo>
                  <a:pt x="1613916" y="583691"/>
                </a:lnTo>
                <a:lnTo>
                  <a:pt x="1623059" y="579120"/>
                </a:lnTo>
                <a:lnTo>
                  <a:pt x="1621536" y="580643"/>
                </a:lnTo>
                <a:lnTo>
                  <a:pt x="1673859" y="580643"/>
                </a:lnTo>
                <a:lnTo>
                  <a:pt x="1671827" y="583691"/>
                </a:lnTo>
                <a:close/>
              </a:path>
              <a:path w="3215640" h="960120">
                <a:moveTo>
                  <a:pt x="81788" y="583691"/>
                </a:moveTo>
                <a:lnTo>
                  <a:pt x="80772" y="583691"/>
                </a:lnTo>
                <a:lnTo>
                  <a:pt x="79248" y="582167"/>
                </a:lnTo>
                <a:lnTo>
                  <a:pt x="81788" y="583691"/>
                </a:lnTo>
                <a:close/>
              </a:path>
              <a:path w="3215640" h="960120">
                <a:moveTo>
                  <a:pt x="1664207" y="592835"/>
                </a:moveTo>
                <a:lnTo>
                  <a:pt x="1584959" y="592835"/>
                </a:lnTo>
                <a:lnTo>
                  <a:pt x="1594104" y="591311"/>
                </a:lnTo>
                <a:lnTo>
                  <a:pt x="1592579" y="591311"/>
                </a:lnTo>
                <a:lnTo>
                  <a:pt x="1601724" y="589787"/>
                </a:lnTo>
                <a:lnTo>
                  <a:pt x="1600200" y="589787"/>
                </a:lnTo>
                <a:lnTo>
                  <a:pt x="1609344" y="586739"/>
                </a:lnTo>
                <a:lnTo>
                  <a:pt x="1607820" y="586739"/>
                </a:lnTo>
                <a:lnTo>
                  <a:pt x="1615440" y="582167"/>
                </a:lnTo>
                <a:lnTo>
                  <a:pt x="1613916" y="583691"/>
                </a:lnTo>
                <a:lnTo>
                  <a:pt x="1671827" y="583691"/>
                </a:lnTo>
                <a:lnTo>
                  <a:pt x="1668779" y="588263"/>
                </a:lnTo>
                <a:lnTo>
                  <a:pt x="1664207" y="592835"/>
                </a:lnTo>
                <a:close/>
              </a:path>
              <a:path w="3215640" h="960120">
                <a:moveTo>
                  <a:pt x="3061716" y="918972"/>
                </a:moveTo>
                <a:lnTo>
                  <a:pt x="2689334" y="775593"/>
                </a:lnTo>
                <a:lnTo>
                  <a:pt x="3070721" y="881511"/>
                </a:lnTo>
                <a:lnTo>
                  <a:pt x="3073807" y="882698"/>
                </a:lnTo>
                <a:lnTo>
                  <a:pt x="3061716" y="918972"/>
                </a:lnTo>
                <a:close/>
              </a:path>
              <a:path w="3215640" h="960120">
                <a:moveTo>
                  <a:pt x="3073807" y="882698"/>
                </a:moveTo>
                <a:lnTo>
                  <a:pt x="3070721" y="881511"/>
                </a:lnTo>
                <a:lnTo>
                  <a:pt x="3073908" y="882396"/>
                </a:lnTo>
                <a:lnTo>
                  <a:pt x="3073807" y="882698"/>
                </a:lnTo>
                <a:close/>
              </a:path>
              <a:path w="3215640" h="960120">
                <a:moveTo>
                  <a:pt x="3168100" y="918972"/>
                </a:moveTo>
                <a:lnTo>
                  <a:pt x="3061716" y="918972"/>
                </a:lnTo>
                <a:lnTo>
                  <a:pt x="3073807" y="882698"/>
                </a:lnTo>
                <a:lnTo>
                  <a:pt x="3168100" y="91897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03506" y="4217595"/>
            <a:ext cx="73596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空穴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5040" y="6490715"/>
            <a:ext cx="3240405" cy="591820"/>
          </a:xfrm>
          <a:custGeom>
            <a:avLst/>
            <a:gdLst/>
            <a:ahLst/>
            <a:cxnLst/>
            <a:rect l="l" t="t" r="r" b="b"/>
            <a:pathLst>
              <a:path w="3240404" h="591820">
                <a:moveTo>
                  <a:pt x="3240024" y="97536"/>
                </a:moveTo>
                <a:lnTo>
                  <a:pt x="1155191" y="97536"/>
                </a:lnTo>
                <a:lnTo>
                  <a:pt x="1162954" y="59793"/>
                </a:lnTo>
                <a:lnTo>
                  <a:pt x="1184147" y="28765"/>
                </a:lnTo>
                <a:lnTo>
                  <a:pt x="1215628" y="7739"/>
                </a:lnTo>
                <a:lnTo>
                  <a:pt x="1254251" y="0"/>
                </a:lnTo>
                <a:lnTo>
                  <a:pt x="3140963" y="0"/>
                </a:lnTo>
                <a:lnTo>
                  <a:pt x="3179587" y="7739"/>
                </a:lnTo>
                <a:lnTo>
                  <a:pt x="3211068" y="28765"/>
                </a:lnTo>
                <a:lnTo>
                  <a:pt x="3232261" y="59793"/>
                </a:lnTo>
                <a:lnTo>
                  <a:pt x="3240024" y="97536"/>
                </a:lnTo>
                <a:close/>
              </a:path>
              <a:path w="3240404" h="591820">
                <a:moveTo>
                  <a:pt x="3140963" y="591312"/>
                </a:moveTo>
                <a:lnTo>
                  <a:pt x="1254251" y="591312"/>
                </a:lnTo>
                <a:lnTo>
                  <a:pt x="1222881" y="586276"/>
                </a:lnTo>
                <a:lnTo>
                  <a:pt x="1195681" y="572243"/>
                </a:lnTo>
                <a:lnTo>
                  <a:pt x="1174260" y="550822"/>
                </a:lnTo>
                <a:lnTo>
                  <a:pt x="1160227" y="523622"/>
                </a:lnTo>
                <a:lnTo>
                  <a:pt x="1155191" y="492251"/>
                </a:lnTo>
                <a:lnTo>
                  <a:pt x="1155191" y="245364"/>
                </a:lnTo>
                <a:lnTo>
                  <a:pt x="0" y="1524"/>
                </a:lnTo>
                <a:lnTo>
                  <a:pt x="1155191" y="97536"/>
                </a:lnTo>
                <a:lnTo>
                  <a:pt x="3240024" y="97536"/>
                </a:lnTo>
                <a:lnTo>
                  <a:pt x="3240024" y="492251"/>
                </a:lnTo>
                <a:lnTo>
                  <a:pt x="3234988" y="523622"/>
                </a:lnTo>
                <a:lnTo>
                  <a:pt x="3220955" y="550822"/>
                </a:lnTo>
                <a:lnTo>
                  <a:pt x="3199534" y="572243"/>
                </a:lnTo>
                <a:lnTo>
                  <a:pt x="3172334" y="586276"/>
                </a:lnTo>
                <a:lnTo>
                  <a:pt x="3140963" y="5913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82639" y="6460235"/>
            <a:ext cx="3411220" cy="641985"/>
          </a:xfrm>
          <a:custGeom>
            <a:avLst/>
            <a:gdLst/>
            <a:ahLst/>
            <a:cxnLst/>
            <a:rect l="l" t="t" r="r" b="b"/>
            <a:pathLst>
              <a:path w="3411220" h="641984">
                <a:moveTo>
                  <a:pt x="1287780" y="292411"/>
                </a:moveTo>
                <a:lnTo>
                  <a:pt x="0" y="18287"/>
                </a:lnTo>
                <a:lnTo>
                  <a:pt x="3048" y="0"/>
                </a:lnTo>
                <a:lnTo>
                  <a:pt x="155375" y="12797"/>
                </a:lnTo>
                <a:lnTo>
                  <a:pt x="150876" y="50291"/>
                </a:lnTo>
                <a:lnTo>
                  <a:pt x="456271" y="76038"/>
                </a:lnTo>
                <a:lnTo>
                  <a:pt x="1325880" y="260603"/>
                </a:lnTo>
                <a:lnTo>
                  <a:pt x="1325880" y="277367"/>
                </a:lnTo>
                <a:lnTo>
                  <a:pt x="1287780" y="277367"/>
                </a:lnTo>
                <a:lnTo>
                  <a:pt x="1287780" y="292411"/>
                </a:lnTo>
                <a:close/>
              </a:path>
              <a:path w="3411220" h="641984">
                <a:moveTo>
                  <a:pt x="1326946" y="128015"/>
                </a:moveTo>
                <a:lnTo>
                  <a:pt x="1287780" y="128015"/>
                </a:lnTo>
                <a:lnTo>
                  <a:pt x="1309116" y="109727"/>
                </a:lnTo>
                <a:lnTo>
                  <a:pt x="1290452" y="108160"/>
                </a:lnTo>
                <a:lnTo>
                  <a:pt x="1290828" y="105155"/>
                </a:lnTo>
                <a:lnTo>
                  <a:pt x="1293876" y="92963"/>
                </a:lnTo>
                <a:lnTo>
                  <a:pt x="1296924" y="82295"/>
                </a:lnTo>
                <a:lnTo>
                  <a:pt x="1303020" y="73151"/>
                </a:lnTo>
                <a:lnTo>
                  <a:pt x="1309116" y="62483"/>
                </a:lnTo>
                <a:lnTo>
                  <a:pt x="1339596" y="30479"/>
                </a:lnTo>
                <a:lnTo>
                  <a:pt x="1382268" y="13715"/>
                </a:lnTo>
                <a:lnTo>
                  <a:pt x="1394460" y="10667"/>
                </a:lnTo>
                <a:lnTo>
                  <a:pt x="3305556" y="10667"/>
                </a:lnTo>
                <a:lnTo>
                  <a:pt x="3349752" y="24383"/>
                </a:lnTo>
                <a:lnTo>
                  <a:pt x="3379622" y="48767"/>
                </a:lnTo>
                <a:lnTo>
                  <a:pt x="1399032" y="48767"/>
                </a:lnTo>
                <a:lnTo>
                  <a:pt x="1389888" y="50291"/>
                </a:lnTo>
                <a:lnTo>
                  <a:pt x="1391412" y="50291"/>
                </a:lnTo>
                <a:lnTo>
                  <a:pt x="1386840" y="51815"/>
                </a:lnTo>
                <a:lnTo>
                  <a:pt x="1383792" y="51815"/>
                </a:lnTo>
                <a:lnTo>
                  <a:pt x="1374648" y="54863"/>
                </a:lnTo>
                <a:lnTo>
                  <a:pt x="1376172" y="54863"/>
                </a:lnTo>
                <a:lnTo>
                  <a:pt x="1370076" y="57911"/>
                </a:lnTo>
                <a:lnTo>
                  <a:pt x="1368552" y="57911"/>
                </a:lnTo>
                <a:lnTo>
                  <a:pt x="1360932" y="62483"/>
                </a:lnTo>
                <a:lnTo>
                  <a:pt x="1362456" y="62483"/>
                </a:lnTo>
                <a:lnTo>
                  <a:pt x="1354836" y="67055"/>
                </a:lnTo>
                <a:lnTo>
                  <a:pt x="1356360" y="67055"/>
                </a:lnTo>
                <a:lnTo>
                  <a:pt x="1350645" y="71627"/>
                </a:lnTo>
                <a:lnTo>
                  <a:pt x="1350264" y="71627"/>
                </a:lnTo>
                <a:lnTo>
                  <a:pt x="1348740" y="73151"/>
                </a:lnTo>
                <a:lnTo>
                  <a:pt x="1349044" y="73151"/>
                </a:lnTo>
                <a:lnTo>
                  <a:pt x="1344168" y="79247"/>
                </a:lnTo>
                <a:lnTo>
                  <a:pt x="1344472" y="79247"/>
                </a:lnTo>
                <a:lnTo>
                  <a:pt x="1339596" y="85343"/>
                </a:lnTo>
                <a:lnTo>
                  <a:pt x="1339900" y="85343"/>
                </a:lnTo>
                <a:lnTo>
                  <a:pt x="1335024" y="91439"/>
                </a:lnTo>
                <a:lnTo>
                  <a:pt x="1335786" y="91439"/>
                </a:lnTo>
                <a:lnTo>
                  <a:pt x="1331976" y="99059"/>
                </a:lnTo>
                <a:lnTo>
                  <a:pt x="1332484" y="99059"/>
                </a:lnTo>
                <a:lnTo>
                  <a:pt x="1330960" y="103631"/>
                </a:lnTo>
                <a:lnTo>
                  <a:pt x="1330452" y="103631"/>
                </a:lnTo>
                <a:lnTo>
                  <a:pt x="1327404" y="114299"/>
                </a:lnTo>
                <a:lnTo>
                  <a:pt x="1328492" y="114299"/>
                </a:lnTo>
                <a:lnTo>
                  <a:pt x="1327839" y="118871"/>
                </a:lnTo>
                <a:lnTo>
                  <a:pt x="1327404" y="118871"/>
                </a:lnTo>
                <a:lnTo>
                  <a:pt x="1326946" y="128015"/>
                </a:lnTo>
                <a:close/>
              </a:path>
              <a:path w="3411220" h="641984">
                <a:moveTo>
                  <a:pt x="160218" y="13204"/>
                </a:moveTo>
                <a:lnTo>
                  <a:pt x="155375" y="12797"/>
                </a:lnTo>
                <a:lnTo>
                  <a:pt x="155447" y="12191"/>
                </a:lnTo>
                <a:lnTo>
                  <a:pt x="160218" y="13204"/>
                </a:lnTo>
                <a:close/>
              </a:path>
              <a:path w="3411220" h="641984">
                <a:moveTo>
                  <a:pt x="456271" y="76038"/>
                </a:moveTo>
                <a:lnTo>
                  <a:pt x="150876" y="50291"/>
                </a:lnTo>
                <a:lnTo>
                  <a:pt x="155375" y="12797"/>
                </a:lnTo>
                <a:lnTo>
                  <a:pt x="160218" y="13204"/>
                </a:lnTo>
                <a:lnTo>
                  <a:pt x="456271" y="76038"/>
                </a:lnTo>
                <a:close/>
              </a:path>
              <a:path w="3411220" h="641984">
                <a:moveTo>
                  <a:pt x="1325880" y="149351"/>
                </a:moveTo>
                <a:lnTo>
                  <a:pt x="456271" y="76038"/>
                </a:lnTo>
                <a:lnTo>
                  <a:pt x="160218" y="13204"/>
                </a:lnTo>
                <a:lnTo>
                  <a:pt x="1290452" y="108160"/>
                </a:lnTo>
                <a:lnTo>
                  <a:pt x="1289304" y="117347"/>
                </a:lnTo>
                <a:lnTo>
                  <a:pt x="1287780" y="128015"/>
                </a:lnTo>
                <a:lnTo>
                  <a:pt x="1326946" y="128015"/>
                </a:lnTo>
                <a:lnTo>
                  <a:pt x="1325880" y="149351"/>
                </a:lnTo>
                <a:close/>
              </a:path>
              <a:path w="3411220" h="641984">
                <a:moveTo>
                  <a:pt x="3317748" y="53339"/>
                </a:moveTo>
                <a:lnTo>
                  <a:pt x="3308604" y="50291"/>
                </a:lnTo>
                <a:lnTo>
                  <a:pt x="3310128" y="50291"/>
                </a:lnTo>
                <a:lnTo>
                  <a:pt x="3300983" y="48767"/>
                </a:lnTo>
                <a:lnTo>
                  <a:pt x="3379622" y="48767"/>
                </a:lnTo>
                <a:lnTo>
                  <a:pt x="3382060" y="51815"/>
                </a:lnTo>
                <a:lnTo>
                  <a:pt x="3316224" y="51815"/>
                </a:lnTo>
                <a:lnTo>
                  <a:pt x="3317748" y="53339"/>
                </a:lnTo>
                <a:close/>
              </a:path>
              <a:path w="3411220" h="641984">
                <a:moveTo>
                  <a:pt x="1382268" y="53339"/>
                </a:moveTo>
                <a:lnTo>
                  <a:pt x="1383792" y="51815"/>
                </a:lnTo>
                <a:lnTo>
                  <a:pt x="1386840" y="51815"/>
                </a:lnTo>
                <a:lnTo>
                  <a:pt x="1382268" y="53339"/>
                </a:lnTo>
                <a:close/>
              </a:path>
              <a:path w="3411220" h="641984">
                <a:moveTo>
                  <a:pt x="3331464" y="59435"/>
                </a:moveTo>
                <a:lnTo>
                  <a:pt x="3323844" y="54863"/>
                </a:lnTo>
                <a:lnTo>
                  <a:pt x="3325367" y="54863"/>
                </a:lnTo>
                <a:lnTo>
                  <a:pt x="3316224" y="51815"/>
                </a:lnTo>
                <a:lnTo>
                  <a:pt x="3382060" y="51815"/>
                </a:lnTo>
                <a:lnTo>
                  <a:pt x="3383279" y="53339"/>
                </a:lnTo>
                <a:lnTo>
                  <a:pt x="3387089" y="57911"/>
                </a:lnTo>
                <a:lnTo>
                  <a:pt x="3329940" y="57911"/>
                </a:lnTo>
                <a:lnTo>
                  <a:pt x="3331464" y="59435"/>
                </a:lnTo>
                <a:close/>
              </a:path>
              <a:path w="3411220" h="641984">
                <a:moveTo>
                  <a:pt x="1367028" y="59435"/>
                </a:moveTo>
                <a:lnTo>
                  <a:pt x="1368552" y="57911"/>
                </a:lnTo>
                <a:lnTo>
                  <a:pt x="1370076" y="57911"/>
                </a:lnTo>
                <a:lnTo>
                  <a:pt x="1367028" y="59435"/>
                </a:lnTo>
                <a:close/>
              </a:path>
              <a:path w="3411220" h="641984">
                <a:moveTo>
                  <a:pt x="3396995" y="73151"/>
                </a:moveTo>
                <a:lnTo>
                  <a:pt x="3349752" y="73151"/>
                </a:lnTo>
                <a:lnTo>
                  <a:pt x="3343656" y="67055"/>
                </a:lnTo>
                <a:lnTo>
                  <a:pt x="3345179" y="67055"/>
                </a:lnTo>
                <a:lnTo>
                  <a:pt x="3337560" y="62483"/>
                </a:lnTo>
                <a:lnTo>
                  <a:pt x="3339083" y="62483"/>
                </a:lnTo>
                <a:lnTo>
                  <a:pt x="3329940" y="57911"/>
                </a:lnTo>
                <a:lnTo>
                  <a:pt x="3387089" y="57911"/>
                </a:lnTo>
                <a:lnTo>
                  <a:pt x="3390900" y="62483"/>
                </a:lnTo>
                <a:lnTo>
                  <a:pt x="3396995" y="73151"/>
                </a:lnTo>
                <a:close/>
              </a:path>
              <a:path w="3411220" h="641984">
                <a:moveTo>
                  <a:pt x="1348740" y="73151"/>
                </a:moveTo>
                <a:lnTo>
                  <a:pt x="1350264" y="71627"/>
                </a:lnTo>
                <a:lnTo>
                  <a:pt x="1349586" y="72474"/>
                </a:lnTo>
                <a:lnTo>
                  <a:pt x="1348740" y="73151"/>
                </a:lnTo>
                <a:close/>
              </a:path>
              <a:path w="3411220" h="641984">
                <a:moveTo>
                  <a:pt x="1349586" y="72474"/>
                </a:moveTo>
                <a:lnTo>
                  <a:pt x="1350264" y="71627"/>
                </a:lnTo>
                <a:lnTo>
                  <a:pt x="1350645" y="71627"/>
                </a:lnTo>
                <a:lnTo>
                  <a:pt x="1349586" y="72474"/>
                </a:lnTo>
                <a:close/>
              </a:path>
              <a:path w="3411220" h="641984">
                <a:moveTo>
                  <a:pt x="3400043" y="79247"/>
                </a:moveTo>
                <a:lnTo>
                  <a:pt x="3355848" y="79247"/>
                </a:lnTo>
                <a:lnTo>
                  <a:pt x="3348228" y="71627"/>
                </a:lnTo>
                <a:lnTo>
                  <a:pt x="3349752" y="73151"/>
                </a:lnTo>
                <a:lnTo>
                  <a:pt x="3396995" y="73151"/>
                </a:lnTo>
                <a:lnTo>
                  <a:pt x="3400043" y="79247"/>
                </a:lnTo>
                <a:close/>
              </a:path>
              <a:path w="3411220" h="641984">
                <a:moveTo>
                  <a:pt x="1349044" y="73151"/>
                </a:moveTo>
                <a:lnTo>
                  <a:pt x="1348740" y="73151"/>
                </a:lnTo>
                <a:lnTo>
                  <a:pt x="1349586" y="72474"/>
                </a:lnTo>
                <a:lnTo>
                  <a:pt x="1349044" y="73151"/>
                </a:lnTo>
                <a:close/>
              </a:path>
              <a:path w="3411220" h="641984">
                <a:moveTo>
                  <a:pt x="1344472" y="79247"/>
                </a:moveTo>
                <a:lnTo>
                  <a:pt x="1344168" y="79247"/>
                </a:lnTo>
                <a:lnTo>
                  <a:pt x="1345692" y="77723"/>
                </a:lnTo>
                <a:lnTo>
                  <a:pt x="1344472" y="79247"/>
                </a:lnTo>
                <a:close/>
              </a:path>
              <a:path w="3411220" h="641984">
                <a:moveTo>
                  <a:pt x="3402874" y="85343"/>
                </a:moveTo>
                <a:lnTo>
                  <a:pt x="3360420" y="85343"/>
                </a:lnTo>
                <a:lnTo>
                  <a:pt x="3354324" y="77723"/>
                </a:lnTo>
                <a:lnTo>
                  <a:pt x="3355848" y="79247"/>
                </a:lnTo>
                <a:lnTo>
                  <a:pt x="3400043" y="79247"/>
                </a:lnTo>
                <a:lnTo>
                  <a:pt x="3401567" y="82295"/>
                </a:lnTo>
                <a:lnTo>
                  <a:pt x="3402874" y="85343"/>
                </a:lnTo>
                <a:close/>
              </a:path>
              <a:path w="3411220" h="641984">
                <a:moveTo>
                  <a:pt x="1339900" y="85343"/>
                </a:moveTo>
                <a:lnTo>
                  <a:pt x="1339596" y="85343"/>
                </a:lnTo>
                <a:lnTo>
                  <a:pt x="1341120" y="83819"/>
                </a:lnTo>
                <a:lnTo>
                  <a:pt x="1339900" y="85343"/>
                </a:lnTo>
                <a:close/>
              </a:path>
              <a:path w="3411220" h="641984">
                <a:moveTo>
                  <a:pt x="3363467" y="91439"/>
                </a:moveTo>
                <a:lnTo>
                  <a:pt x="3358895" y="83819"/>
                </a:lnTo>
                <a:lnTo>
                  <a:pt x="3360420" y="85343"/>
                </a:lnTo>
                <a:lnTo>
                  <a:pt x="3402874" y="85343"/>
                </a:lnTo>
                <a:lnTo>
                  <a:pt x="3404833" y="89915"/>
                </a:lnTo>
                <a:lnTo>
                  <a:pt x="3363467" y="89915"/>
                </a:lnTo>
                <a:lnTo>
                  <a:pt x="3363467" y="91439"/>
                </a:lnTo>
                <a:close/>
              </a:path>
              <a:path w="3411220" h="641984">
                <a:moveTo>
                  <a:pt x="1335786" y="91439"/>
                </a:moveTo>
                <a:lnTo>
                  <a:pt x="1335024" y="91439"/>
                </a:lnTo>
                <a:lnTo>
                  <a:pt x="1336548" y="89915"/>
                </a:lnTo>
                <a:lnTo>
                  <a:pt x="1335786" y="91439"/>
                </a:lnTo>
                <a:close/>
              </a:path>
              <a:path w="3411220" h="641984">
                <a:moveTo>
                  <a:pt x="3366516" y="99059"/>
                </a:moveTo>
                <a:lnTo>
                  <a:pt x="3363467" y="89915"/>
                </a:lnTo>
                <a:lnTo>
                  <a:pt x="3404833" y="89915"/>
                </a:lnTo>
                <a:lnTo>
                  <a:pt x="3406140" y="92963"/>
                </a:lnTo>
                <a:lnTo>
                  <a:pt x="3406902" y="96011"/>
                </a:lnTo>
                <a:lnTo>
                  <a:pt x="3366516" y="96011"/>
                </a:lnTo>
                <a:lnTo>
                  <a:pt x="3366516" y="99059"/>
                </a:lnTo>
                <a:close/>
              </a:path>
              <a:path w="3411220" h="641984">
                <a:moveTo>
                  <a:pt x="1332484" y="99059"/>
                </a:moveTo>
                <a:lnTo>
                  <a:pt x="1331976" y="99059"/>
                </a:lnTo>
                <a:lnTo>
                  <a:pt x="1333500" y="96011"/>
                </a:lnTo>
                <a:lnTo>
                  <a:pt x="1332484" y="99059"/>
                </a:lnTo>
                <a:close/>
              </a:path>
              <a:path w="3411220" h="641984">
                <a:moveTo>
                  <a:pt x="3369564" y="105155"/>
                </a:moveTo>
                <a:lnTo>
                  <a:pt x="3366516" y="96011"/>
                </a:lnTo>
                <a:lnTo>
                  <a:pt x="3406902" y="96011"/>
                </a:lnTo>
                <a:lnTo>
                  <a:pt x="3408806" y="103631"/>
                </a:lnTo>
                <a:lnTo>
                  <a:pt x="3369564" y="103631"/>
                </a:lnTo>
                <a:lnTo>
                  <a:pt x="3369564" y="105155"/>
                </a:lnTo>
                <a:close/>
              </a:path>
              <a:path w="3411220" h="641984">
                <a:moveTo>
                  <a:pt x="1330452" y="105155"/>
                </a:moveTo>
                <a:lnTo>
                  <a:pt x="1330452" y="103631"/>
                </a:lnTo>
                <a:lnTo>
                  <a:pt x="1330960" y="103631"/>
                </a:lnTo>
                <a:lnTo>
                  <a:pt x="1330452" y="105155"/>
                </a:lnTo>
                <a:close/>
              </a:path>
              <a:path w="3411220" h="641984">
                <a:moveTo>
                  <a:pt x="3371087" y="114299"/>
                </a:moveTo>
                <a:lnTo>
                  <a:pt x="3369564" y="103631"/>
                </a:lnTo>
                <a:lnTo>
                  <a:pt x="3408806" y="103631"/>
                </a:lnTo>
                <a:lnTo>
                  <a:pt x="3409187" y="105155"/>
                </a:lnTo>
                <a:lnTo>
                  <a:pt x="3409949" y="111251"/>
                </a:lnTo>
                <a:lnTo>
                  <a:pt x="3371087" y="111251"/>
                </a:lnTo>
                <a:lnTo>
                  <a:pt x="3371087" y="114299"/>
                </a:lnTo>
                <a:close/>
              </a:path>
              <a:path w="3411220" h="641984">
                <a:moveTo>
                  <a:pt x="1287780" y="128015"/>
                </a:moveTo>
                <a:lnTo>
                  <a:pt x="1289304" y="117347"/>
                </a:lnTo>
                <a:lnTo>
                  <a:pt x="1290452" y="108160"/>
                </a:lnTo>
                <a:lnTo>
                  <a:pt x="1309116" y="109727"/>
                </a:lnTo>
                <a:lnTo>
                  <a:pt x="1287780" y="128015"/>
                </a:lnTo>
                <a:close/>
              </a:path>
              <a:path w="3411220" h="641984">
                <a:moveTo>
                  <a:pt x="1328492" y="114299"/>
                </a:moveTo>
                <a:lnTo>
                  <a:pt x="1327404" y="114299"/>
                </a:lnTo>
                <a:lnTo>
                  <a:pt x="1328928" y="111251"/>
                </a:lnTo>
                <a:lnTo>
                  <a:pt x="1328492" y="114299"/>
                </a:lnTo>
                <a:close/>
              </a:path>
              <a:path w="3411220" h="641984">
                <a:moveTo>
                  <a:pt x="3372612" y="121919"/>
                </a:moveTo>
                <a:lnTo>
                  <a:pt x="3371087" y="111251"/>
                </a:lnTo>
                <a:lnTo>
                  <a:pt x="3409949" y="111251"/>
                </a:lnTo>
                <a:lnTo>
                  <a:pt x="3410712" y="117347"/>
                </a:lnTo>
                <a:lnTo>
                  <a:pt x="3410712" y="118871"/>
                </a:lnTo>
                <a:lnTo>
                  <a:pt x="3372612" y="118871"/>
                </a:lnTo>
                <a:lnTo>
                  <a:pt x="3372612" y="121919"/>
                </a:lnTo>
                <a:close/>
              </a:path>
              <a:path w="3411220" h="641984">
                <a:moveTo>
                  <a:pt x="1327404" y="121919"/>
                </a:moveTo>
                <a:lnTo>
                  <a:pt x="1327404" y="118871"/>
                </a:lnTo>
                <a:lnTo>
                  <a:pt x="1327839" y="118871"/>
                </a:lnTo>
                <a:lnTo>
                  <a:pt x="1327404" y="121919"/>
                </a:lnTo>
                <a:close/>
              </a:path>
              <a:path w="3411220" h="641984">
                <a:moveTo>
                  <a:pt x="3410712" y="531875"/>
                </a:moveTo>
                <a:lnTo>
                  <a:pt x="3372612" y="531875"/>
                </a:lnTo>
                <a:lnTo>
                  <a:pt x="3372612" y="118871"/>
                </a:lnTo>
                <a:lnTo>
                  <a:pt x="3410712" y="118871"/>
                </a:lnTo>
                <a:lnTo>
                  <a:pt x="3410712" y="531875"/>
                </a:lnTo>
                <a:close/>
              </a:path>
              <a:path w="3411220" h="641984">
                <a:moveTo>
                  <a:pt x="1303020" y="295655"/>
                </a:moveTo>
                <a:lnTo>
                  <a:pt x="1287780" y="292411"/>
                </a:lnTo>
                <a:lnTo>
                  <a:pt x="1287780" y="277367"/>
                </a:lnTo>
                <a:lnTo>
                  <a:pt x="1303020" y="295655"/>
                </a:lnTo>
                <a:close/>
              </a:path>
              <a:path w="3411220" h="641984">
                <a:moveTo>
                  <a:pt x="1325880" y="295655"/>
                </a:moveTo>
                <a:lnTo>
                  <a:pt x="1303020" y="295655"/>
                </a:lnTo>
                <a:lnTo>
                  <a:pt x="1287780" y="277367"/>
                </a:lnTo>
                <a:lnTo>
                  <a:pt x="1325880" y="277367"/>
                </a:lnTo>
                <a:lnTo>
                  <a:pt x="1325880" y="295655"/>
                </a:lnTo>
                <a:close/>
              </a:path>
              <a:path w="3411220" h="641984">
                <a:moveTo>
                  <a:pt x="3293364" y="641603"/>
                </a:moveTo>
                <a:lnTo>
                  <a:pt x="1405128" y="641603"/>
                </a:lnTo>
                <a:lnTo>
                  <a:pt x="1394460" y="640079"/>
                </a:lnTo>
                <a:lnTo>
                  <a:pt x="1382268" y="638555"/>
                </a:lnTo>
                <a:lnTo>
                  <a:pt x="1339596" y="620267"/>
                </a:lnTo>
                <a:lnTo>
                  <a:pt x="1309116" y="589788"/>
                </a:lnTo>
                <a:lnTo>
                  <a:pt x="1290828" y="547115"/>
                </a:lnTo>
                <a:lnTo>
                  <a:pt x="1289304" y="534923"/>
                </a:lnTo>
                <a:lnTo>
                  <a:pt x="1287780" y="524255"/>
                </a:lnTo>
                <a:lnTo>
                  <a:pt x="1287780" y="292411"/>
                </a:lnTo>
                <a:lnTo>
                  <a:pt x="1303020" y="295655"/>
                </a:lnTo>
                <a:lnTo>
                  <a:pt x="1325880" y="295655"/>
                </a:lnTo>
                <a:lnTo>
                  <a:pt x="1325880" y="522732"/>
                </a:lnTo>
                <a:lnTo>
                  <a:pt x="1327404" y="531875"/>
                </a:lnTo>
                <a:lnTo>
                  <a:pt x="1327621" y="531875"/>
                </a:lnTo>
                <a:lnTo>
                  <a:pt x="1328492" y="537971"/>
                </a:lnTo>
                <a:lnTo>
                  <a:pt x="1327404" y="537971"/>
                </a:lnTo>
                <a:lnTo>
                  <a:pt x="1330452" y="547115"/>
                </a:lnTo>
                <a:lnTo>
                  <a:pt x="1330960" y="547115"/>
                </a:lnTo>
                <a:lnTo>
                  <a:pt x="1332992" y="553212"/>
                </a:lnTo>
                <a:lnTo>
                  <a:pt x="1331976" y="553212"/>
                </a:lnTo>
                <a:lnTo>
                  <a:pt x="1335786" y="560832"/>
                </a:lnTo>
                <a:lnTo>
                  <a:pt x="1335024" y="560832"/>
                </a:lnTo>
                <a:lnTo>
                  <a:pt x="1339900" y="566927"/>
                </a:lnTo>
                <a:lnTo>
                  <a:pt x="1339596" y="566927"/>
                </a:lnTo>
                <a:lnTo>
                  <a:pt x="1344472" y="573023"/>
                </a:lnTo>
                <a:lnTo>
                  <a:pt x="1344168" y="573023"/>
                </a:lnTo>
                <a:lnTo>
                  <a:pt x="1349044" y="579119"/>
                </a:lnTo>
                <a:lnTo>
                  <a:pt x="1348740" y="579119"/>
                </a:lnTo>
                <a:lnTo>
                  <a:pt x="1350264" y="580643"/>
                </a:lnTo>
                <a:lnTo>
                  <a:pt x="1350645" y="580643"/>
                </a:lnTo>
                <a:lnTo>
                  <a:pt x="1356360" y="585215"/>
                </a:lnTo>
                <a:lnTo>
                  <a:pt x="1356741" y="585215"/>
                </a:lnTo>
                <a:lnTo>
                  <a:pt x="1362456" y="589788"/>
                </a:lnTo>
                <a:lnTo>
                  <a:pt x="1362837" y="589788"/>
                </a:lnTo>
                <a:lnTo>
                  <a:pt x="1368552" y="594360"/>
                </a:lnTo>
                <a:lnTo>
                  <a:pt x="1370076" y="594360"/>
                </a:lnTo>
                <a:lnTo>
                  <a:pt x="1376172" y="597408"/>
                </a:lnTo>
                <a:lnTo>
                  <a:pt x="1379220" y="597408"/>
                </a:lnTo>
                <a:lnTo>
                  <a:pt x="1383792" y="598932"/>
                </a:lnTo>
                <a:lnTo>
                  <a:pt x="1382268" y="598932"/>
                </a:lnTo>
                <a:lnTo>
                  <a:pt x="1391412" y="601979"/>
                </a:lnTo>
                <a:lnTo>
                  <a:pt x="1397508" y="601979"/>
                </a:lnTo>
                <a:lnTo>
                  <a:pt x="1406652" y="603503"/>
                </a:lnTo>
                <a:lnTo>
                  <a:pt x="3380231" y="603503"/>
                </a:lnTo>
                <a:lnTo>
                  <a:pt x="3339083" y="632460"/>
                </a:lnTo>
                <a:lnTo>
                  <a:pt x="3317748" y="638555"/>
                </a:lnTo>
                <a:lnTo>
                  <a:pt x="3293364" y="641603"/>
                </a:lnTo>
                <a:close/>
              </a:path>
              <a:path w="3411220" h="641984">
                <a:moveTo>
                  <a:pt x="1327621" y="531875"/>
                </a:moveTo>
                <a:lnTo>
                  <a:pt x="1327404" y="531875"/>
                </a:lnTo>
                <a:lnTo>
                  <a:pt x="1327404" y="530351"/>
                </a:lnTo>
                <a:lnTo>
                  <a:pt x="1327621" y="531875"/>
                </a:lnTo>
                <a:close/>
              </a:path>
              <a:path w="3411220" h="641984">
                <a:moveTo>
                  <a:pt x="3409949" y="541019"/>
                </a:moveTo>
                <a:lnTo>
                  <a:pt x="3371087" y="541019"/>
                </a:lnTo>
                <a:lnTo>
                  <a:pt x="3372612" y="530351"/>
                </a:lnTo>
                <a:lnTo>
                  <a:pt x="3372612" y="531875"/>
                </a:lnTo>
                <a:lnTo>
                  <a:pt x="3410712" y="531875"/>
                </a:lnTo>
                <a:lnTo>
                  <a:pt x="3410712" y="534923"/>
                </a:lnTo>
                <a:lnTo>
                  <a:pt x="3409949" y="541019"/>
                </a:lnTo>
                <a:close/>
              </a:path>
              <a:path w="3411220" h="641984">
                <a:moveTo>
                  <a:pt x="1328928" y="541019"/>
                </a:moveTo>
                <a:lnTo>
                  <a:pt x="1327404" y="537971"/>
                </a:lnTo>
                <a:lnTo>
                  <a:pt x="1328492" y="537971"/>
                </a:lnTo>
                <a:lnTo>
                  <a:pt x="1328928" y="541019"/>
                </a:lnTo>
                <a:close/>
              </a:path>
              <a:path w="3411220" h="641984">
                <a:moveTo>
                  <a:pt x="3409187" y="547115"/>
                </a:moveTo>
                <a:lnTo>
                  <a:pt x="3369564" y="547115"/>
                </a:lnTo>
                <a:lnTo>
                  <a:pt x="3371087" y="537971"/>
                </a:lnTo>
                <a:lnTo>
                  <a:pt x="3371087" y="541019"/>
                </a:lnTo>
                <a:lnTo>
                  <a:pt x="3409949" y="541019"/>
                </a:lnTo>
                <a:lnTo>
                  <a:pt x="3409187" y="547115"/>
                </a:lnTo>
                <a:close/>
              </a:path>
              <a:path w="3411220" h="641984">
                <a:moveTo>
                  <a:pt x="1330960" y="547115"/>
                </a:moveTo>
                <a:lnTo>
                  <a:pt x="1330452" y="547115"/>
                </a:lnTo>
                <a:lnTo>
                  <a:pt x="1330452" y="545591"/>
                </a:lnTo>
                <a:lnTo>
                  <a:pt x="1330960" y="547115"/>
                </a:lnTo>
                <a:close/>
              </a:path>
              <a:path w="3411220" h="641984">
                <a:moveTo>
                  <a:pt x="3407010" y="554736"/>
                </a:moveTo>
                <a:lnTo>
                  <a:pt x="3366516" y="554736"/>
                </a:lnTo>
                <a:lnTo>
                  <a:pt x="3369564" y="545591"/>
                </a:lnTo>
                <a:lnTo>
                  <a:pt x="3369564" y="547115"/>
                </a:lnTo>
                <a:lnTo>
                  <a:pt x="3409187" y="547115"/>
                </a:lnTo>
                <a:lnTo>
                  <a:pt x="3407010" y="554736"/>
                </a:lnTo>
                <a:close/>
              </a:path>
              <a:path w="3411220" h="641984">
                <a:moveTo>
                  <a:pt x="1333500" y="554736"/>
                </a:moveTo>
                <a:lnTo>
                  <a:pt x="1331976" y="553212"/>
                </a:lnTo>
                <a:lnTo>
                  <a:pt x="1332992" y="553212"/>
                </a:lnTo>
                <a:lnTo>
                  <a:pt x="1333500" y="554736"/>
                </a:lnTo>
                <a:close/>
              </a:path>
              <a:path w="3411220" h="641984">
                <a:moveTo>
                  <a:pt x="3404180" y="562355"/>
                </a:moveTo>
                <a:lnTo>
                  <a:pt x="3363467" y="562355"/>
                </a:lnTo>
                <a:lnTo>
                  <a:pt x="3366516" y="553212"/>
                </a:lnTo>
                <a:lnTo>
                  <a:pt x="3366516" y="554736"/>
                </a:lnTo>
                <a:lnTo>
                  <a:pt x="3407010" y="554736"/>
                </a:lnTo>
                <a:lnTo>
                  <a:pt x="3406140" y="557784"/>
                </a:lnTo>
                <a:lnTo>
                  <a:pt x="3404180" y="562355"/>
                </a:lnTo>
                <a:close/>
              </a:path>
              <a:path w="3411220" h="641984">
                <a:moveTo>
                  <a:pt x="1336548" y="562355"/>
                </a:moveTo>
                <a:lnTo>
                  <a:pt x="1335024" y="560832"/>
                </a:lnTo>
                <a:lnTo>
                  <a:pt x="1335786" y="560832"/>
                </a:lnTo>
                <a:lnTo>
                  <a:pt x="1336548" y="562355"/>
                </a:lnTo>
                <a:close/>
              </a:path>
              <a:path w="3411220" h="641984">
                <a:moveTo>
                  <a:pt x="3358895" y="568451"/>
                </a:moveTo>
                <a:lnTo>
                  <a:pt x="3363467" y="560832"/>
                </a:lnTo>
                <a:lnTo>
                  <a:pt x="3363467" y="562355"/>
                </a:lnTo>
                <a:lnTo>
                  <a:pt x="3404180" y="562355"/>
                </a:lnTo>
                <a:lnTo>
                  <a:pt x="3402221" y="566927"/>
                </a:lnTo>
                <a:lnTo>
                  <a:pt x="3360420" y="566927"/>
                </a:lnTo>
                <a:lnTo>
                  <a:pt x="3358895" y="568451"/>
                </a:lnTo>
                <a:close/>
              </a:path>
              <a:path w="3411220" h="641984">
                <a:moveTo>
                  <a:pt x="1341120" y="568451"/>
                </a:moveTo>
                <a:lnTo>
                  <a:pt x="1339596" y="566927"/>
                </a:lnTo>
                <a:lnTo>
                  <a:pt x="1339900" y="566927"/>
                </a:lnTo>
                <a:lnTo>
                  <a:pt x="1341120" y="568451"/>
                </a:lnTo>
                <a:close/>
              </a:path>
              <a:path w="3411220" h="641984">
                <a:moveTo>
                  <a:pt x="3398955" y="574547"/>
                </a:moveTo>
                <a:lnTo>
                  <a:pt x="3354324" y="574547"/>
                </a:lnTo>
                <a:lnTo>
                  <a:pt x="3360420" y="566927"/>
                </a:lnTo>
                <a:lnTo>
                  <a:pt x="3402221" y="566927"/>
                </a:lnTo>
                <a:lnTo>
                  <a:pt x="3398955" y="574547"/>
                </a:lnTo>
                <a:close/>
              </a:path>
              <a:path w="3411220" h="641984">
                <a:moveTo>
                  <a:pt x="1345692" y="574547"/>
                </a:moveTo>
                <a:lnTo>
                  <a:pt x="1344168" y="573023"/>
                </a:lnTo>
                <a:lnTo>
                  <a:pt x="1344472" y="573023"/>
                </a:lnTo>
                <a:lnTo>
                  <a:pt x="1345692" y="574547"/>
                </a:lnTo>
                <a:close/>
              </a:path>
              <a:path w="3411220" h="641984">
                <a:moveTo>
                  <a:pt x="3348228" y="580643"/>
                </a:moveTo>
                <a:lnTo>
                  <a:pt x="3354324" y="573023"/>
                </a:lnTo>
                <a:lnTo>
                  <a:pt x="3354324" y="574547"/>
                </a:lnTo>
                <a:lnTo>
                  <a:pt x="3398955" y="574547"/>
                </a:lnTo>
                <a:lnTo>
                  <a:pt x="3396995" y="579119"/>
                </a:lnTo>
                <a:lnTo>
                  <a:pt x="3349752" y="579119"/>
                </a:lnTo>
                <a:lnTo>
                  <a:pt x="3348228" y="580643"/>
                </a:lnTo>
                <a:close/>
              </a:path>
              <a:path w="3411220" h="641984">
                <a:moveTo>
                  <a:pt x="1350264" y="580643"/>
                </a:moveTo>
                <a:lnTo>
                  <a:pt x="1348740" y="579119"/>
                </a:lnTo>
                <a:lnTo>
                  <a:pt x="1349586" y="579797"/>
                </a:lnTo>
                <a:lnTo>
                  <a:pt x="1350264" y="580643"/>
                </a:lnTo>
                <a:close/>
              </a:path>
              <a:path w="3411220" h="641984">
                <a:moveTo>
                  <a:pt x="1349586" y="579797"/>
                </a:moveTo>
                <a:lnTo>
                  <a:pt x="1348740" y="579119"/>
                </a:lnTo>
                <a:lnTo>
                  <a:pt x="1349044" y="579119"/>
                </a:lnTo>
                <a:lnTo>
                  <a:pt x="1349586" y="579797"/>
                </a:lnTo>
                <a:close/>
              </a:path>
              <a:path w="3411220" h="641984">
                <a:moveTo>
                  <a:pt x="3393512" y="585215"/>
                </a:moveTo>
                <a:lnTo>
                  <a:pt x="3343656" y="585215"/>
                </a:lnTo>
                <a:lnTo>
                  <a:pt x="3349752" y="579119"/>
                </a:lnTo>
                <a:lnTo>
                  <a:pt x="3396995" y="579119"/>
                </a:lnTo>
                <a:lnTo>
                  <a:pt x="3393512" y="585215"/>
                </a:lnTo>
                <a:close/>
              </a:path>
              <a:path w="3411220" h="641984">
                <a:moveTo>
                  <a:pt x="1350645" y="580643"/>
                </a:moveTo>
                <a:lnTo>
                  <a:pt x="1350264" y="580643"/>
                </a:lnTo>
                <a:lnTo>
                  <a:pt x="1349586" y="579797"/>
                </a:lnTo>
                <a:lnTo>
                  <a:pt x="1350645" y="580643"/>
                </a:lnTo>
                <a:close/>
              </a:path>
              <a:path w="3411220" h="641984">
                <a:moveTo>
                  <a:pt x="1356741" y="585215"/>
                </a:moveTo>
                <a:lnTo>
                  <a:pt x="1356360" y="585215"/>
                </a:lnTo>
                <a:lnTo>
                  <a:pt x="1354836" y="583691"/>
                </a:lnTo>
                <a:lnTo>
                  <a:pt x="1356741" y="585215"/>
                </a:lnTo>
                <a:close/>
              </a:path>
              <a:path w="3411220" h="641984">
                <a:moveTo>
                  <a:pt x="3390900" y="589788"/>
                </a:moveTo>
                <a:lnTo>
                  <a:pt x="3337560" y="589788"/>
                </a:lnTo>
                <a:lnTo>
                  <a:pt x="3345179" y="583691"/>
                </a:lnTo>
                <a:lnTo>
                  <a:pt x="3343656" y="585215"/>
                </a:lnTo>
                <a:lnTo>
                  <a:pt x="3393512" y="585215"/>
                </a:lnTo>
                <a:lnTo>
                  <a:pt x="3390900" y="589788"/>
                </a:lnTo>
                <a:close/>
              </a:path>
              <a:path w="3411220" h="641984">
                <a:moveTo>
                  <a:pt x="1362837" y="589788"/>
                </a:moveTo>
                <a:lnTo>
                  <a:pt x="1362456" y="589788"/>
                </a:lnTo>
                <a:lnTo>
                  <a:pt x="1360932" y="588264"/>
                </a:lnTo>
                <a:lnTo>
                  <a:pt x="1362837" y="589788"/>
                </a:lnTo>
                <a:close/>
              </a:path>
              <a:path w="3411220" h="641984">
                <a:moveTo>
                  <a:pt x="3387852" y="594360"/>
                </a:moveTo>
                <a:lnTo>
                  <a:pt x="3329940" y="594360"/>
                </a:lnTo>
                <a:lnTo>
                  <a:pt x="3339083" y="588264"/>
                </a:lnTo>
                <a:lnTo>
                  <a:pt x="3337560" y="589788"/>
                </a:lnTo>
                <a:lnTo>
                  <a:pt x="3390900" y="589788"/>
                </a:lnTo>
                <a:lnTo>
                  <a:pt x="3387852" y="594360"/>
                </a:lnTo>
                <a:close/>
              </a:path>
              <a:path w="3411220" h="641984">
                <a:moveTo>
                  <a:pt x="1370076" y="594360"/>
                </a:moveTo>
                <a:lnTo>
                  <a:pt x="1368552" y="594360"/>
                </a:lnTo>
                <a:lnTo>
                  <a:pt x="1367028" y="592836"/>
                </a:lnTo>
                <a:lnTo>
                  <a:pt x="1370076" y="594360"/>
                </a:lnTo>
                <a:close/>
              </a:path>
              <a:path w="3411220" h="641984">
                <a:moveTo>
                  <a:pt x="3385820" y="597408"/>
                </a:moveTo>
                <a:lnTo>
                  <a:pt x="3323844" y="597408"/>
                </a:lnTo>
                <a:lnTo>
                  <a:pt x="3331464" y="592836"/>
                </a:lnTo>
                <a:lnTo>
                  <a:pt x="3329940" y="594360"/>
                </a:lnTo>
                <a:lnTo>
                  <a:pt x="3387852" y="594360"/>
                </a:lnTo>
                <a:lnTo>
                  <a:pt x="3385820" y="597408"/>
                </a:lnTo>
                <a:close/>
              </a:path>
              <a:path w="3411220" h="641984">
                <a:moveTo>
                  <a:pt x="1379220" y="597408"/>
                </a:moveTo>
                <a:lnTo>
                  <a:pt x="1376172" y="597408"/>
                </a:lnTo>
                <a:lnTo>
                  <a:pt x="1374648" y="595884"/>
                </a:lnTo>
                <a:lnTo>
                  <a:pt x="1379220" y="597408"/>
                </a:lnTo>
                <a:close/>
              </a:path>
              <a:path w="3411220" h="641984">
                <a:moveTo>
                  <a:pt x="3380231" y="603503"/>
                </a:moveTo>
                <a:lnTo>
                  <a:pt x="3291840" y="603503"/>
                </a:lnTo>
                <a:lnTo>
                  <a:pt x="3302508" y="601979"/>
                </a:lnTo>
                <a:lnTo>
                  <a:pt x="3308604" y="601979"/>
                </a:lnTo>
                <a:lnTo>
                  <a:pt x="3317748" y="598932"/>
                </a:lnTo>
                <a:lnTo>
                  <a:pt x="3316224" y="598932"/>
                </a:lnTo>
                <a:lnTo>
                  <a:pt x="3325367" y="595884"/>
                </a:lnTo>
                <a:lnTo>
                  <a:pt x="3323844" y="597408"/>
                </a:lnTo>
                <a:lnTo>
                  <a:pt x="3385820" y="597408"/>
                </a:lnTo>
                <a:lnTo>
                  <a:pt x="3384804" y="598932"/>
                </a:lnTo>
                <a:lnTo>
                  <a:pt x="3380231" y="603503"/>
                </a:lnTo>
                <a:close/>
              </a:path>
              <a:path w="3411220" h="641984">
                <a:moveTo>
                  <a:pt x="1399032" y="601979"/>
                </a:moveTo>
                <a:lnTo>
                  <a:pt x="1391412" y="601979"/>
                </a:lnTo>
                <a:lnTo>
                  <a:pt x="1389888" y="600455"/>
                </a:lnTo>
                <a:lnTo>
                  <a:pt x="1399032" y="601979"/>
                </a:lnTo>
                <a:close/>
              </a:path>
              <a:path w="3411220" h="641984">
                <a:moveTo>
                  <a:pt x="3308604" y="601979"/>
                </a:moveTo>
                <a:lnTo>
                  <a:pt x="3300983" y="601979"/>
                </a:lnTo>
                <a:lnTo>
                  <a:pt x="3310128" y="600455"/>
                </a:lnTo>
                <a:lnTo>
                  <a:pt x="3308604" y="60197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95812" y="6564531"/>
            <a:ext cx="14528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束</a:t>
            </a:r>
            <a:r>
              <a:rPr dirty="0" sz="2800" spc="-5">
                <a:latin typeface="宋体"/>
                <a:cs typeface="宋体"/>
              </a:rPr>
              <a:t>缚</a:t>
            </a:r>
            <a:r>
              <a:rPr dirty="0" sz="2800" spc="20">
                <a:latin typeface="宋体"/>
                <a:cs typeface="宋体"/>
              </a:rPr>
              <a:t>电</a:t>
            </a:r>
            <a:r>
              <a:rPr dirty="0" sz="2800" spc="-5">
                <a:latin typeface="宋体"/>
                <a:cs typeface="宋体"/>
              </a:rPr>
              <a:t>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5249" y="1288654"/>
            <a:ext cx="7673340" cy="1867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6364" marR="3338829" indent="-114300">
              <a:lnSpc>
                <a:spcPct val="145700"/>
              </a:lnSpc>
            </a:pPr>
            <a:r>
              <a:rPr dirty="0" sz="2800" spc="5">
                <a:solidFill>
                  <a:srgbClr val="0000FF"/>
                </a:solidFill>
                <a:latin typeface="宋体"/>
                <a:cs typeface="宋体"/>
              </a:rPr>
              <a:t>载流子、自由电子和空穴: </a:t>
            </a:r>
            <a:r>
              <a:rPr dirty="0" sz="2800" spc="-138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绝对温度为</a:t>
            </a:r>
            <a:r>
              <a:rPr dirty="0" sz="2800" spc="-725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K</a:t>
            </a:r>
            <a:r>
              <a:rPr dirty="0" sz="2800" spc="30">
                <a:latin typeface="宋体"/>
                <a:cs typeface="宋体"/>
              </a:rPr>
              <a:t>时，绝缘。</a:t>
            </a:r>
            <a:endParaRPr sz="2800">
              <a:latin typeface="宋体"/>
              <a:cs typeface="宋体"/>
            </a:endParaRPr>
          </a:p>
          <a:p>
            <a:pPr marL="167640">
              <a:lnSpc>
                <a:spcPct val="100000"/>
              </a:lnSpc>
              <a:spcBef>
                <a:spcPts val="1550"/>
              </a:spcBef>
            </a:pPr>
            <a:r>
              <a:rPr dirty="0" sz="2800" spc="5">
                <a:latin typeface="宋体"/>
                <a:cs typeface="宋体"/>
              </a:rPr>
              <a:t>温度升高，部分价电子挣脱束缚变成自由电子。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2946" y="6793995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81208" y="700977"/>
            <a:ext cx="618299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>
                <a:latin typeface="宋体"/>
                <a:cs typeface="宋体"/>
              </a:rPr>
              <a:t>3.1.1</a:t>
            </a:r>
            <a:r>
              <a:rPr dirty="0" spc="-780">
                <a:latin typeface="宋体"/>
                <a:cs typeface="宋体"/>
              </a:rPr>
              <a:t> </a:t>
            </a:r>
            <a:r>
              <a:rPr dirty="0" spc="-75">
                <a:latin typeface="宋体"/>
                <a:cs typeface="宋体"/>
              </a:rPr>
              <a:t>本征半导体----</a:t>
            </a:r>
            <a:r>
              <a:rPr dirty="0" spc="-75">
                <a:solidFill>
                  <a:srgbClr val="FF0000"/>
                </a:solidFill>
                <a:latin typeface="宋体"/>
                <a:cs typeface="宋体"/>
              </a:rPr>
              <a:t>导电机理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0516" y="2676143"/>
            <a:ext cx="3624072" cy="3532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04" y="3524593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632" y="2939796"/>
            <a:ext cx="761365" cy="1039494"/>
          </a:xfrm>
          <a:prstGeom prst="rect">
            <a:avLst/>
          </a:prstGeom>
        </p:spPr>
        <p:txBody>
          <a:bodyPr wrap="square" lIns="0" tIns="7042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9571" y="3538291"/>
            <a:ext cx="2032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9902" y="4882375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9526" y="4912890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631" y="1491952"/>
            <a:ext cx="7162800" cy="81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200"/>
              </a:lnSpc>
            </a:pPr>
            <a:r>
              <a:rPr dirty="0" sz="2800" spc="-5">
                <a:latin typeface="宋体"/>
                <a:cs typeface="宋体"/>
              </a:rPr>
              <a:t>本</a:t>
            </a:r>
            <a:r>
              <a:rPr dirty="0" sz="2800" spc="20">
                <a:latin typeface="宋体"/>
                <a:cs typeface="宋体"/>
              </a:rPr>
              <a:t>征半</a:t>
            </a:r>
            <a:r>
              <a:rPr dirty="0" sz="2800" spc="-5">
                <a:latin typeface="宋体"/>
                <a:cs typeface="宋体"/>
              </a:rPr>
              <a:t>导体</a:t>
            </a:r>
            <a:r>
              <a:rPr dirty="0" sz="2800" spc="20">
                <a:latin typeface="宋体"/>
                <a:cs typeface="宋体"/>
              </a:rPr>
              <a:t>中</a:t>
            </a:r>
            <a:r>
              <a:rPr dirty="0" sz="2800" spc="-5">
                <a:latin typeface="宋体"/>
                <a:cs typeface="宋体"/>
              </a:rPr>
              <a:t>存</a:t>
            </a:r>
            <a:r>
              <a:rPr dirty="0" sz="2800" spc="20">
                <a:latin typeface="宋体"/>
                <a:cs typeface="宋体"/>
              </a:rPr>
              <a:t>在</a:t>
            </a:r>
            <a:r>
              <a:rPr dirty="0" sz="2800" spc="-5">
                <a:latin typeface="宋体"/>
                <a:cs typeface="宋体"/>
              </a:rPr>
              <a:t>数量</a:t>
            </a:r>
            <a:r>
              <a:rPr dirty="0" sz="2800" spc="20">
                <a:latin typeface="宋体"/>
                <a:cs typeface="宋体"/>
              </a:rPr>
              <a:t>相</a:t>
            </a:r>
            <a:r>
              <a:rPr dirty="0" sz="2800" spc="-5">
                <a:latin typeface="宋体"/>
                <a:cs typeface="宋体"/>
              </a:rPr>
              <a:t>等</a:t>
            </a:r>
            <a:r>
              <a:rPr dirty="0" sz="2800" spc="20">
                <a:latin typeface="宋体"/>
                <a:cs typeface="宋体"/>
              </a:rPr>
              <a:t>的两</a:t>
            </a:r>
            <a:r>
              <a:rPr dirty="0" sz="2800" spc="-5">
                <a:latin typeface="宋体"/>
                <a:cs typeface="宋体"/>
              </a:rPr>
              <a:t>种载</a:t>
            </a:r>
            <a:r>
              <a:rPr dirty="0" sz="2800" spc="20">
                <a:latin typeface="宋体"/>
                <a:cs typeface="宋体"/>
              </a:rPr>
              <a:t>流子，</a:t>
            </a:r>
            <a:r>
              <a:rPr dirty="0" sz="2800" spc="-5">
                <a:latin typeface="宋体"/>
                <a:cs typeface="宋体"/>
              </a:rPr>
              <a:t>即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自由电子</a:t>
            </a:r>
            <a:r>
              <a:rPr dirty="0" sz="2800" spc="5">
                <a:latin typeface="宋体"/>
                <a:cs typeface="宋体"/>
              </a:rPr>
              <a:t>和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空穴</a:t>
            </a:r>
            <a:r>
              <a:rPr dirty="0" sz="2800" spc="5">
                <a:latin typeface="宋体"/>
                <a:cs typeface="宋体"/>
              </a:rPr>
              <a:t>。</a:t>
            </a:r>
            <a:r>
              <a:rPr dirty="0" sz="2800" spc="-650">
                <a:latin typeface="宋体"/>
                <a:cs typeface="宋体"/>
              </a:rPr>
              <a:t> </a:t>
            </a:r>
            <a:r>
              <a:rPr dirty="0" baseline="1984" sz="4200" spc="7">
                <a:solidFill>
                  <a:srgbClr val="FF0000"/>
                </a:solidFill>
                <a:latin typeface="宋体"/>
                <a:cs typeface="宋体"/>
              </a:rPr>
              <a:t>——电子空穴对</a:t>
            </a:r>
            <a:endParaRPr baseline="1984" sz="42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0632" y="2939796"/>
            <a:ext cx="749808" cy="1039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78922" y="2635836"/>
            <a:ext cx="4642485" cy="1358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0" u="heavy">
                <a:latin typeface="宋体"/>
                <a:cs typeface="宋体"/>
              </a:rPr>
              <a:t>半导体中电流由两部分组成：</a:t>
            </a:r>
            <a:endParaRPr sz="2600">
              <a:latin typeface="宋体"/>
              <a:cs typeface="宋体"/>
            </a:endParaRPr>
          </a:p>
          <a:p>
            <a:pPr marL="176530">
              <a:lnSpc>
                <a:spcPct val="100000"/>
              </a:lnSpc>
              <a:spcBef>
                <a:spcPts val="620"/>
              </a:spcBef>
            </a:pPr>
            <a:r>
              <a:rPr dirty="0" sz="2600" spc="-5">
                <a:latin typeface="Times New Roman"/>
                <a:cs typeface="Times New Roman"/>
              </a:rPr>
              <a:t>(1)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宋体"/>
                <a:cs typeface="宋体"/>
              </a:rPr>
              <a:t>自由电子移动产生的电流。</a:t>
            </a:r>
            <a:endParaRPr sz="2600">
              <a:latin typeface="宋体"/>
              <a:cs typeface="宋体"/>
            </a:endParaRPr>
          </a:p>
          <a:p>
            <a:pPr marL="176530">
              <a:lnSpc>
                <a:spcPct val="100000"/>
              </a:lnSpc>
              <a:spcBef>
                <a:spcPts val="620"/>
              </a:spcBef>
            </a:pPr>
            <a:r>
              <a:rPr dirty="0" sz="2600" spc="-5">
                <a:latin typeface="Times New Roman"/>
                <a:cs typeface="Times New Roman"/>
              </a:rPr>
              <a:t>(2)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宋体"/>
                <a:cs typeface="宋体"/>
              </a:rPr>
              <a:t>空穴移动产生的电流。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7342" y="4854750"/>
            <a:ext cx="4435475" cy="190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644525">
              <a:lnSpc>
                <a:spcPct val="120000"/>
              </a:lnSpc>
            </a:pPr>
            <a:r>
              <a:rPr dirty="0" sz="2600" spc="15">
                <a:latin typeface="宋体"/>
                <a:cs typeface="宋体"/>
              </a:rPr>
              <a:t>温度越高，载流子的浓度 </a:t>
            </a:r>
            <a:r>
              <a:rPr dirty="0" sz="2600">
                <a:latin typeface="宋体"/>
                <a:cs typeface="宋体"/>
              </a:rPr>
              <a:t> 越</a:t>
            </a:r>
            <a:r>
              <a:rPr dirty="0" sz="2600" spc="20">
                <a:latin typeface="宋体"/>
                <a:cs typeface="宋体"/>
              </a:rPr>
              <a:t>高</a:t>
            </a:r>
            <a:r>
              <a:rPr dirty="0" sz="2600" spc="65">
                <a:latin typeface="Times New Roman"/>
                <a:cs typeface="Times New Roman"/>
              </a:rPr>
              <a:t>,</a:t>
            </a:r>
            <a:r>
              <a:rPr dirty="0" sz="2600">
                <a:latin typeface="宋体"/>
                <a:cs typeface="宋体"/>
              </a:rPr>
              <a:t>本</a:t>
            </a:r>
            <a:r>
              <a:rPr dirty="0" sz="2600" spc="25">
                <a:latin typeface="宋体"/>
                <a:cs typeface="宋体"/>
              </a:rPr>
              <a:t>征半</a:t>
            </a:r>
            <a:r>
              <a:rPr dirty="0" sz="2600">
                <a:latin typeface="宋体"/>
                <a:cs typeface="宋体"/>
              </a:rPr>
              <a:t>导体</a:t>
            </a:r>
            <a:r>
              <a:rPr dirty="0" sz="2600" spc="25">
                <a:latin typeface="宋体"/>
                <a:cs typeface="宋体"/>
              </a:rPr>
              <a:t>的</a:t>
            </a:r>
            <a:r>
              <a:rPr dirty="0" sz="2600">
                <a:latin typeface="宋体"/>
                <a:cs typeface="宋体"/>
              </a:rPr>
              <a:t>导</a:t>
            </a:r>
            <a:r>
              <a:rPr dirty="0" sz="2600" spc="25">
                <a:latin typeface="宋体"/>
                <a:cs typeface="宋体"/>
              </a:rPr>
              <a:t>电</a:t>
            </a:r>
            <a:r>
              <a:rPr dirty="0" sz="2600">
                <a:latin typeface="宋体"/>
                <a:cs typeface="宋体"/>
              </a:rPr>
              <a:t>能</a:t>
            </a:r>
            <a:r>
              <a:rPr dirty="0" sz="2600" spc="25">
                <a:latin typeface="宋体"/>
                <a:cs typeface="宋体"/>
              </a:rPr>
              <a:t>力</a:t>
            </a:r>
            <a:r>
              <a:rPr dirty="0" sz="2600">
                <a:latin typeface="宋体"/>
                <a:cs typeface="宋体"/>
              </a:rPr>
              <a:t>越 </a:t>
            </a:r>
            <a:r>
              <a:rPr dirty="0" sz="2600">
                <a:latin typeface="宋体"/>
                <a:cs typeface="宋体"/>
              </a:rPr>
              <a:t> </a:t>
            </a:r>
            <a:r>
              <a:rPr dirty="0" sz="2600" spc="10">
                <a:latin typeface="宋体"/>
                <a:cs typeface="宋体"/>
              </a:rPr>
              <a:t>强。温度是影响半导体性能的 </a:t>
            </a:r>
            <a:r>
              <a:rPr dirty="0" sz="2600" spc="-1255">
                <a:latin typeface="宋体"/>
                <a:cs typeface="宋体"/>
              </a:rPr>
              <a:t> </a:t>
            </a:r>
            <a:r>
              <a:rPr dirty="0" sz="2600" spc="10">
                <a:latin typeface="宋体"/>
                <a:cs typeface="宋体"/>
              </a:rPr>
              <a:t>一个重要的外部因素。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7342" y="4335881"/>
            <a:ext cx="301561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u="heavy">
                <a:latin typeface="宋体"/>
                <a:cs typeface="宋体"/>
              </a:rPr>
              <a:t>温</a:t>
            </a:r>
            <a:r>
              <a:rPr dirty="0" sz="2600" spc="25" u="heavy">
                <a:latin typeface="宋体"/>
                <a:cs typeface="宋体"/>
              </a:rPr>
              <a:t>度对</a:t>
            </a:r>
            <a:r>
              <a:rPr dirty="0" sz="2600" u="heavy">
                <a:latin typeface="宋体"/>
                <a:cs typeface="宋体"/>
              </a:rPr>
              <a:t>导电</a:t>
            </a:r>
            <a:r>
              <a:rPr dirty="0" sz="2600" spc="25" u="heavy">
                <a:latin typeface="宋体"/>
                <a:cs typeface="宋体"/>
              </a:rPr>
              <a:t>性</a:t>
            </a:r>
            <a:r>
              <a:rPr dirty="0" sz="2600" u="heavy">
                <a:latin typeface="宋体"/>
                <a:cs typeface="宋体"/>
              </a:rPr>
              <a:t>的</a:t>
            </a:r>
            <a:r>
              <a:rPr dirty="0" sz="2600" spc="25" u="heavy">
                <a:latin typeface="宋体"/>
                <a:cs typeface="宋体"/>
              </a:rPr>
              <a:t>影</a:t>
            </a:r>
            <a:r>
              <a:rPr dirty="0" sz="2600" u="heavy">
                <a:latin typeface="宋体"/>
                <a:cs typeface="宋体"/>
              </a:rPr>
              <a:t>响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8932" y="4219955"/>
            <a:ext cx="504825" cy="594360"/>
          </a:xfrm>
          <a:custGeom>
            <a:avLst/>
            <a:gdLst/>
            <a:ahLst/>
            <a:cxnLst/>
            <a:rect l="l" t="t" r="r" b="b"/>
            <a:pathLst>
              <a:path w="504825" h="594360">
                <a:moveTo>
                  <a:pt x="252983" y="594360"/>
                </a:moveTo>
                <a:lnTo>
                  <a:pt x="190531" y="585220"/>
                </a:lnTo>
                <a:lnTo>
                  <a:pt x="133838" y="559332"/>
                </a:lnTo>
                <a:lnTo>
                  <a:pt x="84771" y="518993"/>
                </a:lnTo>
                <a:lnTo>
                  <a:pt x="45192" y="466502"/>
                </a:lnTo>
                <a:lnTo>
                  <a:pt x="16968" y="404154"/>
                </a:lnTo>
                <a:lnTo>
                  <a:pt x="1963" y="334249"/>
                </a:lnTo>
                <a:lnTo>
                  <a:pt x="0" y="297180"/>
                </a:lnTo>
                <a:lnTo>
                  <a:pt x="1963" y="259811"/>
                </a:lnTo>
                <a:lnTo>
                  <a:pt x="16968" y="189580"/>
                </a:lnTo>
                <a:lnTo>
                  <a:pt x="45192" y="127191"/>
                </a:lnTo>
                <a:lnTo>
                  <a:pt x="84771" y="74841"/>
                </a:lnTo>
                <a:lnTo>
                  <a:pt x="133838" y="34728"/>
                </a:lnTo>
                <a:lnTo>
                  <a:pt x="190531" y="9048"/>
                </a:lnTo>
                <a:lnTo>
                  <a:pt x="252983" y="0"/>
                </a:lnTo>
                <a:lnTo>
                  <a:pt x="284488" y="2307"/>
                </a:lnTo>
                <a:lnTo>
                  <a:pt x="343789" y="19946"/>
                </a:lnTo>
                <a:lnTo>
                  <a:pt x="396563" y="53118"/>
                </a:lnTo>
                <a:lnTo>
                  <a:pt x="440914" y="99624"/>
                </a:lnTo>
                <a:lnTo>
                  <a:pt x="474943" y="157268"/>
                </a:lnTo>
                <a:lnTo>
                  <a:pt x="496752" y="223853"/>
                </a:lnTo>
                <a:lnTo>
                  <a:pt x="504443" y="297180"/>
                </a:lnTo>
                <a:lnTo>
                  <a:pt x="502481" y="334249"/>
                </a:lnTo>
                <a:lnTo>
                  <a:pt x="487494" y="404154"/>
                </a:lnTo>
                <a:lnTo>
                  <a:pt x="459337" y="466502"/>
                </a:lnTo>
                <a:lnTo>
                  <a:pt x="419910" y="518993"/>
                </a:lnTo>
                <a:lnTo>
                  <a:pt x="371110" y="559332"/>
                </a:lnTo>
                <a:lnTo>
                  <a:pt x="314836" y="585220"/>
                </a:lnTo>
                <a:lnTo>
                  <a:pt x="252983" y="5943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06740" y="4207764"/>
            <a:ext cx="528955" cy="619125"/>
          </a:xfrm>
          <a:custGeom>
            <a:avLst/>
            <a:gdLst/>
            <a:ahLst/>
            <a:cxnLst/>
            <a:rect l="l" t="t" r="r" b="b"/>
            <a:pathLst>
              <a:path w="528954" h="619125">
                <a:moveTo>
                  <a:pt x="278892" y="618744"/>
                </a:moveTo>
                <a:lnTo>
                  <a:pt x="251459" y="618744"/>
                </a:lnTo>
                <a:lnTo>
                  <a:pt x="224028" y="615696"/>
                </a:lnTo>
                <a:lnTo>
                  <a:pt x="210311" y="612648"/>
                </a:lnTo>
                <a:lnTo>
                  <a:pt x="198119" y="609600"/>
                </a:lnTo>
                <a:lnTo>
                  <a:pt x="185928" y="605028"/>
                </a:lnTo>
                <a:lnTo>
                  <a:pt x="172211" y="600455"/>
                </a:lnTo>
                <a:lnTo>
                  <a:pt x="161543" y="594360"/>
                </a:lnTo>
                <a:lnTo>
                  <a:pt x="149352" y="588264"/>
                </a:lnTo>
                <a:lnTo>
                  <a:pt x="137160" y="580644"/>
                </a:lnTo>
                <a:lnTo>
                  <a:pt x="96012" y="547115"/>
                </a:lnTo>
                <a:lnTo>
                  <a:pt x="59436" y="505967"/>
                </a:lnTo>
                <a:lnTo>
                  <a:pt x="30480" y="455676"/>
                </a:lnTo>
                <a:lnTo>
                  <a:pt x="10668" y="400812"/>
                </a:lnTo>
                <a:lnTo>
                  <a:pt x="7620" y="385572"/>
                </a:lnTo>
                <a:lnTo>
                  <a:pt x="4572" y="371856"/>
                </a:lnTo>
                <a:lnTo>
                  <a:pt x="3048" y="356616"/>
                </a:lnTo>
                <a:lnTo>
                  <a:pt x="0" y="341376"/>
                </a:lnTo>
                <a:lnTo>
                  <a:pt x="0" y="277368"/>
                </a:lnTo>
                <a:lnTo>
                  <a:pt x="3048" y="262128"/>
                </a:lnTo>
                <a:lnTo>
                  <a:pt x="4572" y="246888"/>
                </a:lnTo>
                <a:lnTo>
                  <a:pt x="7620" y="233172"/>
                </a:lnTo>
                <a:lnTo>
                  <a:pt x="19812" y="190500"/>
                </a:lnTo>
                <a:lnTo>
                  <a:pt x="44195" y="137160"/>
                </a:lnTo>
                <a:lnTo>
                  <a:pt x="76200" y="91440"/>
                </a:lnTo>
                <a:lnTo>
                  <a:pt x="114300" y="53340"/>
                </a:lnTo>
                <a:lnTo>
                  <a:pt x="126491" y="45720"/>
                </a:lnTo>
                <a:lnTo>
                  <a:pt x="147828" y="30479"/>
                </a:lnTo>
                <a:lnTo>
                  <a:pt x="196595" y="9144"/>
                </a:lnTo>
                <a:lnTo>
                  <a:pt x="236219" y="1524"/>
                </a:lnTo>
                <a:lnTo>
                  <a:pt x="249936" y="0"/>
                </a:lnTo>
                <a:lnTo>
                  <a:pt x="277368" y="0"/>
                </a:lnTo>
                <a:lnTo>
                  <a:pt x="304800" y="3048"/>
                </a:lnTo>
                <a:lnTo>
                  <a:pt x="318515" y="6096"/>
                </a:lnTo>
                <a:lnTo>
                  <a:pt x="330708" y="9144"/>
                </a:lnTo>
                <a:lnTo>
                  <a:pt x="342900" y="13715"/>
                </a:lnTo>
                <a:lnTo>
                  <a:pt x="356615" y="18288"/>
                </a:lnTo>
                <a:lnTo>
                  <a:pt x="368808" y="24384"/>
                </a:lnTo>
                <a:lnTo>
                  <a:pt x="265176" y="24384"/>
                </a:lnTo>
                <a:lnTo>
                  <a:pt x="252983" y="25908"/>
                </a:lnTo>
                <a:lnTo>
                  <a:pt x="240792" y="25908"/>
                </a:lnTo>
                <a:lnTo>
                  <a:pt x="228600" y="27432"/>
                </a:lnTo>
                <a:lnTo>
                  <a:pt x="216407" y="30479"/>
                </a:lnTo>
                <a:lnTo>
                  <a:pt x="205740" y="33528"/>
                </a:lnTo>
                <a:lnTo>
                  <a:pt x="193548" y="38100"/>
                </a:lnTo>
                <a:lnTo>
                  <a:pt x="182880" y="41148"/>
                </a:lnTo>
                <a:lnTo>
                  <a:pt x="172211" y="47244"/>
                </a:lnTo>
                <a:lnTo>
                  <a:pt x="161543" y="51815"/>
                </a:lnTo>
                <a:lnTo>
                  <a:pt x="150876" y="57912"/>
                </a:lnTo>
                <a:lnTo>
                  <a:pt x="141732" y="65532"/>
                </a:lnTo>
                <a:lnTo>
                  <a:pt x="131064" y="73152"/>
                </a:lnTo>
                <a:lnTo>
                  <a:pt x="112775" y="88391"/>
                </a:lnTo>
                <a:lnTo>
                  <a:pt x="80772" y="126491"/>
                </a:lnTo>
                <a:lnTo>
                  <a:pt x="54864" y="172212"/>
                </a:lnTo>
                <a:lnTo>
                  <a:pt x="35052" y="224028"/>
                </a:lnTo>
                <a:lnTo>
                  <a:pt x="30480" y="251460"/>
                </a:lnTo>
                <a:lnTo>
                  <a:pt x="27432" y="265176"/>
                </a:lnTo>
                <a:lnTo>
                  <a:pt x="25908" y="278892"/>
                </a:lnTo>
                <a:lnTo>
                  <a:pt x="24384" y="294132"/>
                </a:lnTo>
                <a:lnTo>
                  <a:pt x="24384" y="323088"/>
                </a:lnTo>
                <a:lnTo>
                  <a:pt x="25908" y="338328"/>
                </a:lnTo>
                <a:lnTo>
                  <a:pt x="27432" y="352044"/>
                </a:lnTo>
                <a:lnTo>
                  <a:pt x="28956" y="367284"/>
                </a:lnTo>
                <a:lnTo>
                  <a:pt x="53339" y="445008"/>
                </a:lnTo>
                <a:lnTo>
                  <a:pt x="79248" y="490728"/>
                </a:lnTo>
                <a:lnTo>
                  <a:pt x="112775" y="528828"/>
                </a:lnTo>
                <a:lnTo>
                  <a:pt x="172211" y="571500"/>
                </a:lnTo>
                <a:lnTo>
                  <a:pt x="204216" y="583691"/>
                </a:lnTo>
                <a:lnTo>
                  <a:pt x="216407" y="588264"/>
                </a:lnTo>
                <a:lnTo>
                  <a:pt x="228600" y="589788"/>
                </a:lnTo>
                <a:lnTo>
                  <a:pt x="239268" y="591312"/>
                </a:lnTo>
                <a:lnTo>
                  <a:pt x="251459" y="592836"/>
                </a:lnTo>
                <a:lnTo>
                  <a:pt x="371856" y="592836"/>
                </a:lnTo>
                <a:lnTo>
                  <a:pt x="368808" y="594360"/>
                </a:lnTo>
                <a:lnTo>
                  <a:pt x="356615" y="598932"/>
                </a:lnTo>
                <a:lnTo>
                  <a:pt x="344423" y="605028"/>
                </a:lnTo>
                <a:lnTo>
                  <a:pt x="332232" y="608076"/>
                </a:lnTo>
                <a:lnTo>
                  <a:pt x="318515" y="612648"/>
                </a:lnTo>
                <a:lnTo>
                  <a:pt x="306323" y="615696"/>
                </a:lnTo>
                <a:lnTo>
                  <a:pt x="278892" y="618744"/>
                </a:lnTo>
                <a:close/>
              </a:path>
              <a:path w="528954" h="619125">
                <a:moveTo>
                  <a:pt x="371856" y="592836"/>
                </a:moveTo>
                <a:lnTo>
                  <a:pt x="275843" y="592836"/>
                </a:lnTo>
                <a:lnTo>
                  <a:pt x="312419" y="588264"/>
                </a:lnTo>
                <a:lnTo>
                  <a:pt x="323087" y="585215"/>
                </a:lnTo>
                <a:lnTo>
                  <a:pt x="377952" y="559308"/>
                </a:lnTo>
                <a:lnTo>
                  <a:pt x="416052" y="528828"/>
                </a:lnTo>
                <a:lnTo>
                  <a:pt x="448056" y="490728"/>
                </a:lnTo>
                <a:lnTo>
                  <a:pt x="473963" y="446532"/>
                </a:lnTo>
                <a:lnTo>
                  <a:pt x="493776" y="394716"/>
                </a:lnTo>
                <a:lnTo>
                  <a:pt x="501395" y="353568"/>
                </a:lnTo>
                <a:lnTo>
                  <a:pt x="502919" y="338328"/>
                </a:lnTo>
                <a:lnTo>
                  <a:pt x="504443" y="324612"/>
                </a:lnTo>
                <a:lnTo>
                  <a:pt x="504443" y="294132"/>
                </a:lnTo>
                <a:lnTo>
                  <a:pt x="502919" y="280416"/>
                </a:lnTo>
                <a:lnTo>
                  <a:pt x="501395" y="265176"/>
                </a:lnTo>
                <a:lnTo>
                  <a:pt x="493776" y="224028"/>
                </a:lnTo>
                <a:lnTo>
                  <a:pt x="475487" y="173736"/>
                </a:lnTo>
                <a:lnTo>
                  <a:pt x="449580" y="128015"/>
                </a:lnTo>
                <a:lnTo>
                  <a:pt x="416052" y="89915"/>
                </a:lnTo>
                <a:lnTo>
                  <a:pt x="367284" y="53340"/>
                </a:lnTo>
                <a:lnTo>
                  <a:pt x="358139" y="47244"/>
                </a:lnTo>
                <a:lnTo>
                  <a:pt x="345948" y="42672"/>
                </a:lnTo>
                <a:lnTo>
                  <a:pt x="324612" y="33528"/>
                </a:lnTo>
                <a:lnTo>
                  <a:pt x="312419" y="30479"/>
                </a:lnTo>
                <a:lnTo>
                  <a:pt x="301752" y="28955"/>
                </a:lnTo>
                <a:lnTo>
                  <a:pt x="289559" y="25908"/>
                </a:lnTo>
                <a:lnTo>
                  <a:pt x="277368" y="25908"/>
                </a:lnTo>
                <a:lnTo>
                  <a:pt x="265176" y="24384"/>
                </a:lnTo>
                <a:lnTo>
                  <a:pt x="368808" y="24384"/>
                </a:lnTo>
                <a:lnTo>
                  <a:pt x="379476" y="30479"/>
                </a:lnTo>
                <a:lnTo>
                  <a:pt x="391667" y="36576"/>
                </a:lnTo>
                <a:lnTo>
                  <a:pt x="402336" y="44196"/>
                </a:lnTo>
                <a:lnTo>
                  <a:pt x="413004" y="53340"/>
                </a:lnTo>
                <a:lnTo>
                  <a:pt x="432815" y="70103"/>
                </a:lnTo>
                <a:lnTo>
                  <a:pt x="469391" y="112776"/>
                </a:lnTo>
                <a:lnTo>
                  <a:pt x="498348" y="161544"/>
                </a:lnTo>
                <a:lnTo>
                  <a:pt x="518160" y="216408"/>
                </a:lnTo>
                <a:lnTo>
                  <a:pt x="525780" y="262128"/>
                </a:lnTo>
                <a:lnTo>
                  <a:pt x="528828" y="277368"/>
                </a:lnTo>
                <a:lnTo>
                  <a:pt x="528828" y="339852"/>
                </a:lnTo>
                <a:lnTo>
                  <a:pt x="525780" y="355092"/>
                </a:lnTo>
                <a:lnTo>
                  <a:pt x="524256" y="370332"/>
                </a:lnTo>
                <a:lnTo>
                  <a:pt x="509015" y="428244"/>
                </a:lnTo>
                <a:lnTo>
                  <a:pt x="484632" y="481584"/>
                </a:lnTo>
                <a:lnTo>
                  <a:pt x="452628" y="527303"/>
                </a:lnTo>
                <a:lnTo>
                  <a:pt x="414528" y="565403"/>
                </a:lnTo>
                <a:lnTo>
                  <a:pt x="402336" y="573024"/>
                </a:lnTo>
                <a:lnTo>
                  <a:pt x="381000" y="588264"/>
                </a:lnTo>
                <a:lnTo>
                  <a:pt x="371856" y="5928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68554" y="4178181"/>
            <a:ext cx="533400" cy="61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Malgun Gothic"/>
                <a:cs typeface="Malgun Gothic"/>
              </a:rPr>
              <a:t>？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7180">
              <a:lnSpc>
                <a:spcPct val="100000"/>
              </a:lnSpc>
            </a:pPr>
            <a:r>
              <a:rPr dirty="0" spc="-60">
                <a:latin typeface="宋体"/>
                <a:cs typeface="宋体"/>
              </a:rPr>
              <a:t>3.1.1</a:t>
            </a:r>
            <a:r>
              <a:rPr dirty="0" spc="-780">
                <a:latin typeface="宋体"/>
                <a:cs typeface="宋体"/>
              </a:rPr>
              <a:t> </a:t>
            </a:r>
            <a:r>
              <a:rPr dirty="0" spc="-75">
                <a:latin typeface="宋体"/>
                <a:cs typeface="宋体"/>
              </a:rPr>
              <a:t>本征半导体----</a:t>
            </a:r>
            <a:r>
              <a:rPr dirty="0" spc="-75">
                <a:solidFill>
                  <a:srgbClr val="FF0000"/>
                </a:solidFill>
                <a:latin typeface="宋体"/>
                <a:cs typeface="宋体"/>
              </a:rPr>
              <a:t>导电机理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ct val="100000"/>
              </a:lnSpc>
            </a:pPr>
            <a:r>
              <a:rPr dirty="0" spc="-60">
                <a:solidFill>
                  <a:srgbClr val="0000FF"/>
                </a:solidFill>
                <a:latin typeface="宋体"/>
                <a:cs typeface="宋体"/>
              </a:rPr>
              <a:t>3.1.2</a:t>
            </a:r>
            <a:r>
              <a:rPr dirty="0" spc="-76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pc="20">
                <a:solidFill>
                  <a:srgbClr val="0000FF"/>
                </a:solidFill>
                <a:latin typeface="宋体"/>
                <a:cs typeface="宋体"/>
              </a:rPr>
              <a:t>杂质半导体</a:t>
            </a:r>
            <a:r>
              <a:rPr dirty="0" spc="20">
                <a:latin typeface="宋体"/>
                <a:cs typeface="宋体"/>
              </a:rPr>
              <a:t>----</a:t>
            </a:r>
            <a:r>
              <a:rPr dirty="0" spc="20">
                <a:solidFill>
                  <a:srgbClr val="FF0000"/>
                </a:solidFill>
                <a:latin typeface="宋体"/>
                <a:cs typeface="宋体"/>
              </a:rPr>
              <a:t>N型半导体</a:t>
            </a:r>
          </a:p>
        </p:txBody>
      </p:sp>
      <p:sp>
        <p:nvSpPr>
          <p:cNvPr id="3" name="object 3"/>
          <p:cNvSpPr/>
          <p:nvPr/>
        </p:nvSpPr>
        <p:spPr>
          <a:xfrm>
            <a:off x="1336548" y="3671316"/>
            <a:ext cx="1635251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4853" y="1299347"/>
            <a:ext cx="801624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6034">
              <a:lnSpc>
                <a:spcPct val="148400"/>
              </a:lnSpc>
            </a:pPr>
            <a:r>
              <a:rPr dirty="0" sz="2400">
                <a:latin typeface="宋体"/>
                <a:cs typeface="宋体"/>
              </a:rPr>
              <a:t>本</a:t>
            </a:r>
            <a:r>
              <a:rPr dirty="0" sz="2400" spc="20">
                <a:latin typeface="宋体"/>
                <a:cs typeface="宋体"/>
              </a:rPr>
              <a:t>征半</a:t>
            </a:r>
            <a:r>
              <a:rPr dirty="0" sz="2400">
                <a:latin typeface="宋体"/>
                <a:cs typeface="宋体"/>
              </a:rPr>
              <a:t>导体</a:t>
            </a:r>
            <a:r>
              <a:rPr dirty="0" sz="2400" spc="20">
                <a:latin typeface="宋体"/>
                <a:cs typeface="宋体"/>
              </a:rPr>
              <a:t>中掺</a:t>
            </a:r>
            <a:r>
              <a:rPr dirty="0" sz="2400">
                <a:latin typeface="宋体"/>
                <a:cs typeface="宋体"/>
              </a:rPr>
              <a:t>入某</a:t>
            </a:r>
            <a:r>
              <a:rPr dirty="0" sz="2400" spc="20">
                <a:latin typeface="宋体"/>
                <a:cs typeface="宋体"/>
              </a:rPr>
              <a:t>些</a:t>
            </a:r>
            <a:r>
              <a:rPr dirty="0" sz="2400">
                <a:latin typeface="宋体"/>
                <a:cs typeface="宋体"/>
              </a:rPr>
              <a:t>微</a:t>
            </a:r>
            <a:r>
              <a:rPr dirty="0" sz="2400" spc="20">
                <a:latin typeface="宋体"/>
                <a:cs typeface="宋体"/>
              </a:rPr>
              <a:t>量杂</a:t>
            </a:r>
            <a:r>
              <a:rPr dirty="0" sz="2400">
                <a:latin typeface="宋体"/>
                <a:cs typeface="宋体"/>
              </a:rPr>
              <a:t>质，</a:t>
            </a:r>
            <a:r>
              <a:rPr dirty="0" sz="2400" spc="20">
                <a:latin typeface="宋体"/>
                <a:cs typeface="宋体"/>
              </a:rPr>
              <a:t>可改</a:t>
            </a:r>
            <a:r>
              <a:rPr dirty="0" sz="2400">
                <a:latin typeface="宋体"/>
                <a:cs typeface="宋体"/>
              </a:rPr>
              <a:t>变半</a:t>
            </a:r>
            <a:r>
              <a:rPr dirty="0" sz="2400" spc="20">
                <a:latin typeface="宋体"/>
                <a:cs typeface="宋体"/>
              </a:rPr>
              <a:t>导体</a:t>
            </a:r>
            <a:r>
              <a:rPr dirty="0" sz="2400">
                <a:latin typeface="宋体"/>
                <a:cs typeface="宋体"/>
              </a:rPr>
              <a:t>的导</a:t>
            </a:r>
            <a:r>
              <a:rPr dirty="0" sz="2400" spc="20">
                <a:latin typeface="宋体"/>
                <a:cs typeface="宋体"/>
              </a:rPr>
              <a:t>电性</a:t>
            </a:r>
            <a:r>
              <a:rPr dirty="0" sz="2400">
                <a:latin typeface="宋体"/>
                <a:cs typeface="宋体"/>
              </a:rPr>
              <a:t>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在硅或锗中掺入少量的五价元素（磷或砷）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33588" y="4125467"/>
            <a:ext cx="1645920" cy="1202690"/>
          </a:xfrm>
          <a:custGeom>
            <a:avLst/>
            <a:gdLst/>
            <a:ahLst/>
            <a:cxnLst/>
            <a:rect l="l" t="t" r="r" b="b"/>
            <a:pathLst>
              <a:path w="1645920" h="1202689">
                <a:moveTo>
                  <a:pt x="62484" y="1078992"/>
                </a:moveTo>
                <a:lnTo>
                  <a:pt x="487680" y="701040"/>
                </a:lnTo>
                <a:lnTo>
                  <a:pt x="501751" y="665374"/>
                </a:lnTo>
                <a:lnTo>
                  <a:pt x="522749" y="596310"/>
                </a:lnTo>
                <a:lnTo>
                  <a:pt x="526104" y="566003"/>
                </a:lnTo>
                <a:lnTo>
                  <a:pt x="522314" y="540575"/>
                </a:lnTo>
                <a:lnTo>
                  <a:pt x="509593" y="521572"/>
                </a:lnTo>
                <a:lnTo>
                  <a:pt x="486156" y="510540"/>
                </a:lnTo>
                <a:lnTo>
                  <a:pt x="0" y="458724"/>
                </a:lnTo>
                <a:lnTo>
                  <a:pt x="4348" y="443193"/>
                </a:lnTo>
                <a:lnTo>
                  <a:pt x="36124" y="413293"/>
                </a:lnTo>
                <a:lnTo>
                  <a:pt x="91983" y="384615"/>
                </a:lnTo>
                <a:lnTo>
                  <a:pt x="163897" y="356772"/>
                </a:lnTo>
                <a:lnTo>
                  <a:pt x="323782" y="302032"/>
                </a:lnTo>
                <a:lnTo>
                  <a:pt x="361244" y="288261"/>
                </a:lnTo>
                <a:lnTo>
                  <a:pt x="426134" y="260275"/>
                </a:lnTo>
                <a:lnTo>
                  <a:pt x="470955" y="231374"/>
                </a:lnTo>
                <a:lnTo>
                  <a:pt x="490479" y="164968"/>
                </a:lnTo>
                <a:lnTo>
                  <a:pt x="498559" y="130913"/>
                </a:lnTo>
                <a:lnTo>
                  <a:pt x="528654" y="71496"/>
                </a:lnTo>
                <a:lnTo>
                  <a:pt x="574152" y="27432"/>
                </a:lnTo>
                <a:lnTo>
                  <a:pt x="631241" y="3236"/>
                </a:lnTo>
                <a:lnTo>
                  <a:pt x="662940" y="0"/>
                </a:lnTo>
                <a:lnTo>
                  <a:pt x="1470659" y="0"/>
                </a:lnTo>
                <a:lnTo>
                  <a:pt x="1532113" y="12568"/>
                </a:lnTo>
                <a:lnTo>
                  <a:pt x="1583883" y="47262"/>
                </a:lnTo>
                <a:lnTo>
                  <a:pt x="1622156" y="99568"/>
                </a:lnTo>
                <a:lnTo>
                  <a:pt x="1643120" y="164968"/>
                </a:lnTo>
                <a:lnTo>
                  <a:pt x="1645919" y="201168"/>
                </a:lnTo>
                <a:lnTo>
                  <a:pt x="1645919" y="1001268"/>
                </a:lnTo>
                <a:lnTo>
                  <a:pt x="487680" y="1001268"/>
                </a:lnTo>
                <a:lnTo>
                  <a:pt x="62484" y="1078992"/>
                </a:lnTo>
                <a:close/>
              </a:path>
              <a:path w="1645920" h="1202689">
                <a:moveTo>
                  <a:pt x="1470659" y="1202436"/>
                </a:moveTo>
                <a:lnTo>
                  <a:pt x="662940" y="1202436"/>
                </a:lnTo>
                <a:lnTo>
                  <a:pt x="631241" y="1199199"/>
                </a:lnTo>
                <a:lnTo>
                  <a:pt x="574152" y="1175004"/>
                </a:lnTo>
                <a:lnTo>
                  <a:pt x="528654" y="1130939"/>
                </a:lnTo>
                <a:lnTo>
                  <a:pt x="498559" y="1071522"/>
                </a:lnTo>
                <a:lnTo>
                  <a:pt x="487680" y="1001268"/>
                </a:lnTo>
                <a:lnTo>
                  <a:pt x="1645919" y="1001268"/>
                </a:lnTo>
                <a:lnTo>
                  <a:pt x="1635040" y="1071522"/>
                </a:lnTo>
                <a:lnTo>
                  <a:pt x="1604945" y="1130939"/>
                </a:lnTo>
                <a:lnTo>
                  <a:pt x="1559447" y="1175004"/>
                </a:lnTo>
                <a:lnTo>
                  <a:pt x="1502358" y="1199199"/>
                </a:lnTo>
                <a:lnTo>
                  <a:pt x="1470659" y="1202436"/>
                </a:lnTo>
                <a:close/>
              </a:path>
            </a:pathLst>
          </a:custGeom>
          <a:solidFill>
            <a:srgbClr val="EBF0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12252" y="4107180"/>
            <a:ext cx="1687195" cy="1238250"/>
          </a:xfrm>
          <a:custGeom>
            <a:avLst/>
            <a:gdLst/>
            <a:ahLst/>
            <a:cxnLst/>
            <a:rect l="l" t="t" r="r" b="b"/>
            <a:pathLst>
              <a:path w="1687195" h="1238250">
                <a:moveTo>
                  <a:pt x="525780" y="257175"/>
                </a:moveTo>
                <a:lnTo>
                  <a:pt x="515269" y="247321"/>
                </a:lnTo>
                <a:lnTo>
                  <a:pt x="519683" y="238125"/>
                </a:lnTo>
                <a:lnTo>
                  <a:pt x="525780" y="228600"/>
                </a:lnTo>
                <a:lnTo>
                  <a:pt x="527303" y="219075"/>
                </a:lnTo>
                <a:lnTo>
                  <a:pt x="489203" y="219075"/>
                </a:lnTo>
                <a:lnTo>
                  <a:pt x="489824" y="209373"/>
                </a:lnTo>
                <a:lnTo>
                  <a:pt x="522732" y="200025"/>
                </a:lnTo>
                <a:lnTo>
                  <a:pt x="493577" y="172692"/>
                </a:lnTo>
                <a:lnTo>
                  <a:pt x="504444" y="133350"/>
                </a:lnTo>
                <a:lnTo>
                  <a:pt x="533400" y="76200"/>
                </a:lnTo>
                <a:lnTo>
                  <a:pt x="559308" y="47625"/>
                </a:lnTo>
                <a:lnTo>
                  <a:pt x="589787" y="19050"/>
                </a:lnTo>
                <a:lnTo>
                  <a:pt x="608076" y="9525"/>
                </a:lnTo>
                <a:lnTo>
                  <a:pt x="624840" y="0"/>
                </a:lnTo>
                <a:lnTo>
                  <a:pt x="1549908" y="0"/>
                </a:lnTo>
                <a:lnTo>
                  <a:pt x="1586483" y="19050"/>
                </a:lnTo>
                <a:lnTo>
                  <a:pt x="1606804" y="38100"/>
                </a:lnTo>
                <a:lnTo>
                  <a:pt x="638555" y="38100"/>
                </a:lnTo>
                <a:lnTo>
                  <a:pt x="623316" y="47625"/>
                </a:lnTo>
                <a:lnTo>
                  <a:pt x="624840" y="47625"/>
                </a:lnTo>
                <a:lnTo>
                  <a:pt x="609600" y="57150"/>
                </a:lnTo>
                <a:lnTo>
                  <a:pt x="611124" y="57150"/>
                </a:lnTo>
                <a:lnTo>
                  <a:pt x="597408" y="66675"/>
                </a:lnTo>
                <a:lnTo>
                  <a:pt x="598932" y="66675"/>
                </a:lnTo>
                <a:lnTo>
                  <a:pt x="585216" y="76200"/>
                </a:lnTo>
                <a:lnTo>
                  <a:pt x="586740" y="76200"/>
                </a:lnTo>
                <a:lnTo>
                  <a:pt x="573024" y="85725"/>
                </a:lnTo>
                <a:lnTo>
                  <a:pt x="574548" y="85725"/>
                </a:lnTo>
                <a:lnTo>
                  <a:pt x="563880" y="95250"/>
                </a:lnTo>
                <a:lnTo>
                  <a:pt x="565403" y="95250"/>
                </a:lnTo>
                <a:lnTo>
                  <a:pt x="554735" y="114300"/>
                </a:lnTo>
                <a:lnTo>
                  <a:pt x="547116" y="123825"/>
                </a:lnTo>
                <a:lnTo>
                  <a:pt x="539496" y="142875"/>
                </a:lnTo>
                <a:lnTo>
                  <a:pt x="541019" y="142875"/>
                </a:lnTo>
                <a:lnTo>
                  <a:pt x="534924" y="161925"/>
                </a:lnTo>
                <a:lnTo>
                  <a:pt x="530351" y="180975"/>
                </a:lnTo>
                <a:lnTo>
                  <a:pt x="529590" y="190500"/>
                </a:lnTo>
                <a:lnTo>
                  <a:pt x="528828" y="190500"/>
                </a:lnTo>
                <a:lnTo>
                  <a:pt x="525780" y="257175"/>
                </a:lnTo>
                <a:close/>
              </a:path>
              <a:path w="1687195" h="1238250">
                <a:moveTo>
                  <a:pt x="1647444" y="200025"/>
                </a:moveTo>
                <a:lnTo>
                  <a:pt x="1644395" y="180975"/>
                </a:lnTo>
                <a:lnTo>
                  <a:pt x="1645919" y="180975"/>
                </a:lnTo>
                <a:lnTo>
                  <a:pt x="1641348" y="161925"/>
                </a:lnTo>
                <a:lnTo>
                  <a:pt x="1635251" y="142875"/>
                </a:lnTo>
                <a:lnTo>
                  <a:pt x="1636776" y="142875"/>
                </a:lnTo>
                <a:lnTo>
                  <a:pt x="1629155" y="123825"/>
                </a:lnTo>
                <a:lnTo>
                  <a:pt x="1620012" y="114300"/>
                </a:lnTo>
                <a:lnTo>
                  <a:pt x="1621535" y="114300"/>
                </a:lnTo>
                <a:lnTo>
                  <a:pt x="1610867" y="95250"/>
                </a:lnTo>
                <a:lnTo>
                  <a:pt x="1612392" y="95250"/>
                </a:lnTo>
                <a:lnTo>
                  <a:pt x="1601724" y="85725"/>
                </a:lnTo>
                <a:lnTo>
                  <a:pt x="1589532" y="76200"/>
                </a:lnTo>
                <a:lnTo>
                  <a:pt x="1591055" y="76200"/>
                </a:lnTo>
                <a:lnTo>
                  <a:pt x="1577340" y="66675"/>
                </a:lnTo>
                <a:lnTo>
                  <a:pt x="1578864" y="66675"/>
                </a:lnTo>
                <a:lnTo>
                  <a:pt x="1565148" y="57150"/>
                </a:lnTo>
                <a:lnTo>
                  <a:pt x="1566671" y="57150"/>
                </a:lnTo>
                <a:lnTo>
                  <a:pt x="1551432" y="47625"/>
                </a:lnTo>
                <a:lnTo>
                  <a:pt x="1552955" y="47625"/>
                </a:lnTo>
                <a:lnTo>
                  <a:pt x="1537716" y="38100"/>
                </a:lnTo>
                <a:lnTo>
                  <a:pt x="1606804" y="38100"/>
                </a:lnTo>
                <a:lnTo>
                  <a:pt x="1616964" y="47625"/>
                </a:lnTo>
                <a:lnTo>
                  <a:pt x="1630680" y="57150"/>
                </a:lnTo>
                <a:lnTo>
                  <a:pt x="1653540" y="95250"/>
                </a:lnTo>
                <a:lnTo>
                  <a:pt x="1671827" y="133350"/>
                </a:lnTo>
                <a:lnTo>
                  <a:pt x="1682495" y="171450"/>
                </a:lnTo>
                <a:lnTo>
                  <a:pt x="1685544" y="190500"/>
                </a:lnTo>
                <a:lnTo>
                  <a:pt x="1647444" y="190500"/>
                </a:lnTo>
                <a:lnTo>
                  <a:pt x="1647444" y="200025"/>
                </a:lnTo>
                <a:close/>
              </a:path>
              <a:path w="1687195" h="1238250">
                <a:moveTo>
                  <a:pt x="491235" y="187328"/>
                </a:moveTo>
                <a:lnTo>
                  <a:pt x="492251" y="171450"/>
                </a:lnTo>
                <a:lnTo>
                  <a:pt x="493577" y="172692"/>
                </a:lnTo>
                <a:lnTo>
                  <a:pt x="491235" y="187328"/>
                </a:lnTo>
                <a:close/>
              </a:path>
              <a:path w="1687195" h="1238250">
                <a:moveTo>
                  <a:pt x="489824" y="209373"/>
                </a:moveTo>
                <a:lnTo>
                  <a:pt x="491235" y="187328"/>
                </a:lnTo>
                <a:lnTo>
                  <a:pt x="493577" y="172692"/>
                </a:lnTo>
                <a:lnTo>
                  <a:pt x="522732" y="200025"/>
                </a:lnTo>
                <a:lnTo>
                  <a:pt x="489824" y="209373"/>
                </a:lnTo>
                <a:close/>
              </a:path>
              <a:path w="1687195" h="1238250">
                <a:moveTo>
                  <a:pt x="489203" y="209550"/>
                </a:moveTo>
                <a:lnTo>
                  <a:pt x="490728" y="190500"/>
                </a:lnTo>
                <a:lnTo>
                  <a:pt x="491235" y="187328"/>
                </a:lnTo>
                <a:lnTo>
                  <a:pt x="489824" y="209373"/>
                </a:lnTo>
                <a:lnTo>
                  <a:pt x="489203" y="209550"/>
                </a:lnTo>
                <a:close/>
              </a:path>
              <a:path w="1687195" h="1238250">
                <a:moveTo>
                  <a:pt x="528828" y="200025"/>
                </a:moveTo>
                <a:lnTo>
                  <a:pt x="528828" y="190500"/>
                </a:lnTo>
                <a:lnTo>
                  <a:pt x="529590" y="190500"/>
                </a:lnTo>
                <a:lnTo>
                  <a:pt x="528828" y="200025"/>
                </a:lnTo>
                <a:close/>
              </a:path>
              <a:path w="1687195" h="1238250">
                <a:moveTo>
                  <a:pt x="1685544" y="1038225"/>
                </a:moveTo>
                <a:lnTo>
                  <a:pt x="1647444" y="1038225"/>
                </a:lnTo>
                <a:lnTo>
                  <a:pt x="1648968" y="1019175"/>
                </a:lnTo>
                <a:lnTo>
                  <a:pt x="1648968" y="219075"/>
                </a:lnTo>
                <a:lnTo>
                  <a:pt x="1647444" y="190500"/>
                </a:lnTo>
                <a:lnTo>
                  <a:pt x="1685544" y="190500"/>
                </a:lnTo>
                <a:lnTo>
                  <a:pt x="1687054" y="209373"/>
                </a:lnTo>
                <a:lnTo>
                  <a:pt x="1687068" y="1019175"/>
                </a:lnTo>
                <a:lnTo>
                  <a:pt x="1685544" y="1038225"/>
                </a:lnTo>
                <a:close/>
              </a:path>
              <a:path w="1687195" h="1238250">
                <a:moveTo>
                  <a:pt x="484632" y="228600"/>
                </a:moveTo>
                <a:lnTo>
                  <a:pt x="481583" y="228600"/>
                </a:lnTo>
                <a:lnTo>
                  <a:pt x="484632" y="219075"/>
                </a:lnTo>
                <a:lnTo>
                  <a:pt x="484632" y="228600"/>
                </a:lnTo>
                <a:close/>
              </a:path>
              <a:path w="1687195" h="1238250">
                <a:moveTo>
                  <a:pt x="121919" y="419100"/>
                </a:moveTo>
                <a:lnTo>
                  <a:pt x="42671" y="419100"/>
                </a:lnTo>
                <a:lnTo>
                  <a:pt x="56387" y="409575"/>
                </a:lnTo>
                <a:lnTo>
                  <a:pt x="126492" y="371475"/>
                </a:lnTo>
                <a:lnTo>
                  <a:pt x="190500" y="342900"/>
                </a:lnTo>
                <a:lnTo>
                  <a:pt x="304800" y="304800"/>
                </a:lnTo>
                <a:lnTo>
                  <a:pt x="368808" y="285750"/>
                </a:lnTo>
                <a:lnTo>
                  <a:pt x="388619" y="276225"/>
                </a:lnTo>
                <a:lnTo>
                  <a:pt x="425196" y="266700"/>
                </a:lnTo>
                <a:lnTo>
                  <a:pt x="423671" y="266700"/>
                </a:lnTo>
                <a:lnTo>
                  <a:pt x="440435" y="257175"/>
                </a:lnTo>
                <a:lnTo>
                  <a:pt x="438912" y="257175"/>
                </a:lnTo>
                <a:lnTo>
                  <a:pt x="454151" y="247650"/>
                </a:lnTo>
                <a:lnTo>
                  <a:pt x="452628" y="247650"/>
                </a:lnTo>
                <a:lnTo>
                  <a:pt x="466344" y="238125"/>
                </a:lnTo>
                <a:lnTo>
                  <a:pt x="464819" y="238125"/>
                </a:lnTo>
                <a:lnTo>
                  <a:pt x="475487" y="228600"/>
                </a:lnTo>
                <a:lnTo>
                  <a:pt x="484632" y="228600"/>
                </a:lnTo>
                <a:lnTo>
                  <a:pt x="487680" y="219075"/>
                </a:lnTo>
                <a:lnTo>
                  <a:pt x="527303" y="219075"/>
                </a:lnTo>
                <a:lnTo>
                  <a:pt x="495300" y="228600"/>
                </a:lnTo>
                <a:lnTo>
                  <a:pt x="515269" y="247321"/>
                </a:lnTo>
                <a:lnTo>
                  <a:pt x="510540" y="257175"/>
                </a:lnTo>
                <a:lnTo>
                  <a:pt x="499871" y="266700"/>
                </a:lnTo>
                <a:lnTo>
                  <a:pt x="487680" y="276225"/>
                </a:lnTo>
                <a:lnTo>
                  <a:pt x="472440" y="276225"/>
                </a:lnTo>
                <a:lnTo>
                  <a:pt x="457200" y="285750"/>
                </a:lnTo>
                <a:lnTo>
                  <a:pt x="422148" y="304800"/>
                </a:lnTo>
                <a:lnTo>
                  <a:pt x="382524" y="323850"/>
                </a:lnTo>
                <a:lnTo>
                  <a:pt x="338328" y="342900"/>
                </a:lnTo>
                <a:lnTo>
                  <a:pt x="316992" y="342900"/>
                </a:lnTo>
                <a:lnTo>
                  <a:pt x="202692" y="381000"/>
                </a:lnTo>
                <a:lnTo>
                  <a:pt x="204216" y="381000"/>
                </a:lnTo>
                <a:lnTo>
                  <a:pt x="181355" y="390525"/>
                </a:lnTo>
                <a:lnTo>
                  <a:pt x="121919" y="419100"/>
                </a:lnTo>
                <a:close/>
              </a:path>
              <a:path w="1687195" h="1238250">
                <a:moveTo>
                  <a:pt x="515269" y="247321"/>
                </a:moveTo>
                <a:lnTo>
                  <a:pt x="495300" y="228600"/>
                </a:lnTo>
                <a:lnTo>
                  <a:pt x="527303" y="219075"/>
                </a:lnTo>
                <a:lnTo>
                  <a:pt x="525780" y="228600"/>
                </a:lnTo>
                <a:lnTo>
                  <a:pt x="519683" y="238125"/>
                </a:lnTo>
                <a:lnTo>
                  <a:pt x="515269" y="247321"/>
                </a:lnTo>
                <a:close/>
              </a:path>
              <a:path w="1687195" h="1238250">
                <a:moveTo>
                  <a:pt x="563879" y="609600"/>
                </a:moveTo>
                <a:lnTo>
                  <a:pt x="525780" y="609600"/>
                </a:lnTo>
                <a:lnTo>
                  <a:pt x="528828" y="590550"/>
                </a:lnTo>
                <a:lnTo>
                  <a:pt x="527303" y="590550"/>
                </a:lnTo>
                <a:lnTo>
                  <a:pt x="528828" y="581025"/>
                </a:lnTo>
                <a:lnTo>
                  <a:pt x="528828" y="571500"/>
                </a:lnTo>
                <a:lnTo>
                  <a:pt x="527303" y="561975"/>
                </a:lnTo>
                <a:lnTo>
                  <a:pt x="524255" y="552450"/>
                </a:lnTo>
                <a:lnTo>
                  <a:pt x="522732" y="552450"/>
                </a:lnTo>
                <a:lnTo>
                  <a:pt x="515112" y="542925"/>
                </a:lnTo>
                <a:lnTo>
                  <a:pt x="505967" y="542925"/>
                </a:lnTo>
                <a:lnTo>
                  <a:pt x="0" y="485775"/>
                </a:lnTo>
                <a:lnTo>
                  <a:pt x="4571" y="457200"/>
                </a:lnTo>
                <a:lnTo>
                  <a:pt x="10667" y="447675"/>
                </a:lnTo>
                <a:lnTo>
                  <a:pt x="19812" y="428625"/>
                </a:lnTo>
                <a:lnTo>
                  <a:pt x="30480" y="419100"/>
                </a:lnTo>
                <a:lnTo>
                  <a:pt x="105155" y="419100"/>
                </a:lnTo>
                <a:lnTo>
                  <a:pt x="74676" y="438150"/>
                </a:lnTo>
                <a:lnTo>
                  <a:pt x="76200" y="438150"/>
                </a:lnTo>
                <a:lnTo>
                  <a:pt x="64008" y="447675"/>
                </a:lnTo>
                <a:lnTo>
                  <a:pt x="53340" y="457200"/>
                </a:lnTo>
                <a:lnTo>
                  <a:pt x="22860" y="457200"/>
                </a:lnTo>
                <a:lnTo>
                  <a:pt x="39624" y="476250"/>
                </a:lnTo>
                <a:lnTo>
                  <a:pt x="217932" y="476250"/>
                </a:lnTo>
                <a:lnTo>
                  <a:pt x="510540" y="504825"/>
                </a:lnTo>
                <a:lnTo>
                  <a:pt x="519683" y="504825"/>
                </a:lnTo>
                <a:lnTo>
                  <a:pt x="527303" y="514350"/>
                </a:lnTo>
                <a:lnTo>
                  <a:pt x="539496" y="514350"/>
                </a:lnTo>
                <a:lnTo>
                  <a:pt x="551687" y="523875"/>
                </a:lnTo>
                <a:lnTo>
                  <a:pt x="559308" y="542925"/>
                </a:lnTo>
                <a:lnTo>
                  <a:pt x="563880" y="552450"/>
                </a:lnTo>
                <a:lnTo>
                  <a:pt x="566928" y="571500"/>
                </a:lnTo>
                <a:lnTo>
                  <a:pt x="566928" y="581025"/>
                </a:lnTo>
                <a:lnTo>
                  <a:pt x="565403" y="600075"/>
                </a:lnTo>
                <a:lnTo>
                  <a:pt x="563879" y="609600"/>
                </a:lnTo>
                <a:close/>
              </a:path>
              <a:path w="1687195" h="1238250">
                <a:moveTo>
                  <a:pt x="39624" y="476250"/>
                </a:moveTo>
                <a:lnTo>
                  <a:pt x="22860" y="457200"/>
                </a:lnTo>
                <a:lnTo>
                  <a:pt x="45027" y="459364"/>
                </a:lnTo>
                <a:lnTo>
                  <a:pt x="42671" y="466725"/>
                </a:lnTo>
                <a:lnTo>
                  <a:pt x="41148" y="466725"/>
                </a:lnTo>
                <a:lnTo>
                  <a:pt x="39624" y="476250"/>
                </a:lnTo>
                <a:close/>
              </a:path>
              <a:path w="1687195" h="1238250">
                <a:moveTo>
                  <a:pt x="45027" y="459364"/>
                </a:moveTo>
                <a:lnTo>
                  <a:pt x="22860" y="457200"/>
                </a:lnTo>
                <a:lnTo>
                  <a:pt x="45719" y="457200"/>
                </a:lnTo>
                <a:lnTo>
                  <a:pt x="45027" y="459364"/>
                </a:lnTo>
                <a:close/>
              </a:path>
              <a:path w="1687195" h="1238250">
                <a:moveTo>
                  <a:pt x="46505" y="459509"/>
                </a:moveTo>
                <a:lnTo>
                  <a:pt x="45368" y="459398"/>
                </a:lnTo>
                <a:lnTo>
                  <a:pt x="45719" y="457200"/>
                </a:lnTo>
                <a:lnTo>
                  <a:pt x="47244" y="457200"/>
                </a:lnTo>
                <a:lnTo>
                  <a:pt x="46505" y="459509"/>
                </a:lnTo>
                <a:close/>
              </a:path>
              <a:path w="1687195" h="1238250">
                <a:moveTo>
                  <a:pt x="44196" y="466725"/>
                </a:moveTo>
                <a:lnTo>
                  <a:pt x="42671" y="466725"/>
                </a:lnTo>
                <a:lnTo>
                  <a:pt x="45027" y="459364"/>
                </a:lnTo>
                <a:lnTo>
                  <a:pt x="45368" y="459398"/>
                </a:lnTo>
                <a:lnTo>
                  <a:pt x="44196" y="466725"/>
                </a:lnTo>
                <a:close/>
              </a:path>
              <a:path w="1687195" h="1238250">
                <a:moveTo>
                  <a:pt x="44196" y="466725"/>
                </a:moveTo>
                <a:lnTo>
                  <a:pt x="45368" y="459398"/>
                </a:lnTo>
                <a:lnTo>
                  <a:pt x="46505" y="459509"/>
                </a:lnTo>
                <a:lnTo>
                  <a:pt x="44196" y="466725"/>
                </a:lnTo>
                <a:close/>
              </a:path>
              <a:path w="1687195" h="1238250">
                <a:moveTo>
                  <a:pt x="217932" y="476250"/>
                </a:moveTo>
                <a:lnTo>
                  <a:pt x="39624" y="476250"/>
                </a:lnTo>
                <a:lnTo>
                  <a:pt x="41148" y="466725"/>
                </a:lnTo>
                <a:lnTo>
                  <a:pt x="44196" y="466725"/>
                </a:lnTo>
                <a:lnTo>
                  <a:pt x="46505" y="459509"/>
                </a:lnTo>
                <a:lnTo>
                  <a:pt x="217932" y="476250"/>
                </a:lnTo>
                <a:close/>
              </a:path>
              <a:path w="1687195" h="1238250">
                <a:moveTo>
                  <a:pt x="519683" y="552450"/>
                </a:moveTo>
                <a:lnTo>
                  <a:pt x="510540" y="542925"/>
                </a:lnTo>
                <a:lnTo>
                  <a:pt x="515112" y="542925"/>
                </a:lnTo>
                <a:lnTo>
                  <a:pt x="519683" y="552450"/>
                </a:lnTo>
                <a:close/>
              </a:path>
              <a:path w="1687195" h="1238250">
                <a:moveTo>
                  <a:pt x="525780" y="561975"/>
                </a:moveTo>
                <a:lnTo>
                  <a:pt x="519683" y="552450"/>
                </a:lnTo>
                <a:lnTo>
                  <a:pt x="524255" y="552450"/>
                </a:lnTo>
                <a:lnTo>
                  <a:pt x="525780" y="561975"/>
                </a:lnTo>
                <a:close/>
              </a:path>
              <a:path w="1687195" h="1238250">
                <a:moveTo>
                  <a:pt x="19812" y="1123950"/>
                </a:moveTo>
                <a:lnTo>
                  <a:pt x="495300" y="704850"/>
                </a:lnTo>
                <a:lnTo>
                  <a:pt x="490728" y="704850"/>
                </a:lnTo>
                <a:lnTo>
                  <a:pt x="504444" y="676275"/>
                </a:lnTo>
                <a:lnTo>
                  <a:pt x="502919" y="676275"/>
                </a:lnTo>
                <a:lnTo>
                  <a:pt x="515112" y="647700"/>
                </a:lnTo>
                <a:lnTo>
                  <a:pt x="519683" y="628650"/>
                </a:lnTo>
                <a:lnTo>
                  <a:pt x="522732" y="619125"/>
                </a:lnTo>
                <a:lnTo>
                  <a:pt x="525780" y="600075"/>
                </a:lnTo>
                <a:lnTo>
                  <a:pt x="525780" y="609600"/>
                </a:lnTo>
                <a:lnTo>
                  <a:pt x="563879" y="609600"/>
                </a:lnTo>
                <a:lnTo>
                  <a:pt x="560832" y="628650"/>
                </a:lnTo>
                <a:lnTo>
                  <a:pt x="556260" y="638175"/>
                </a:lnTo>
                <a:lnTo>
                  <a:pt x="550164" y="657225"/>
                </a:lnTo>
                <a:lnTo>
                  <a:pt x="545592" y="676275"/>
                </a:lnTo>
                <a:lnTo>
                  <a:pt x="539496" y="685800"/>
                </a:lnTo>
                <a:lnTo>
                  <a:pt x="524255" y="723900"/>
                </a:lnTo>
                <a:lnTo>
                  <a:pt x="141522" y="1064410"/>
                </a:lnTo>
                <a:lnTo>
                  <a:pt x="79248" y="1076325"/>
                </a:lnTo>
                <a:lnTo>
                  <a:pt x="96012" y="1104900"/>
                </a:lnTo>
                <a:lnTo>
                  <a:pt x="129201" y="1104900"/>
                </a:lnTo>
                <a:lnTo>
                  <a:pt x="19812" y="1123950"/>
                </a:lnTo>
                <a:close/>
              </a:path>
              <a:path w="1687195" h="1238250">
                <a:moveTo>
                  <a:pt x="129201" y="1104900"/>
                </a:moveTo>
                <a:lnTo>
                  <a:pt x="96012" y="1104900"/>
                </a:lnTo>
                <a:lnTo>
                  <a:pt x="141522" y="1064410"/>
                </a:lnTo>
                <a:lnTo>
                  <a:pt x="527303" y="990600"/>
                </a:lnTo>
                <a:lnTo>
                  <a:pt x="528218" y="1019175"/>
                </a:lnTo>
                <a:lnTo>
                  <a:pt x="489203" y="1019175"/>
                </a:lnTo>
                <a:lnTo>
                  <a:pt x="490728" y="1038225"/>
                </a:lnTo>
                <a:lnTo>
                  <a:pt x="491306" y="1041839"/>
                </a:lnTo>
                <a:lnTo>
                  <a:pt x="129201" y="1104900"/>
                </a:lnTo>
                <a:close/>
              </a:path>
              <a:path w="1687195" h="1238250">
                <a:moveTo>
                  <a:pt x="491306" y="1041839"/>
                </a:moveTo>
                <a:lnTo>
                  <a:pt x="490728" y="1038225"/>
                </a:lnTo>
                <a:lnTo>
                  <a:pt x="489203" y="1019175"/>
                </a:lnTo>
                <a:lnTo>
                  <a:pt x="512064" y="1038225"/>
                </a:lnTo>
                <a:lnTo>
                  <a:pt x="491306" y="1041839"/>
                </a:lnTo>
                <a:close/>
              </a:path>
              <a:path w="1687195" h="1238250">
                <a:moveTo>
                  <a:pt x="1549908" y="1228725"/>
                </a:moveTo>
                <a:lnTo>
                  <a:pt x="624840" y="1228725"/>
                </a:lnTo>
                <a:lnTo>
                  <a:pt x="608076" y="1219200"/>
                </a:lnTo>
                <a:lnTo>
                  <a:pt x="589787" y="1209675"/>
                </a:lnTo>
                <a:lnTo>
                  <a:pt x="574548" y="1200150"/>
                </a:lnTo>
                <a:lnTo>
                  <a:pt x="559308" y="1181100"/>
                </a:lnTo>
                <a:lnTo>
                  <a:pt x="545592" y="1171575"/>
                </a:lnTo>
                <a:lnTo>
                  <a:pt x="533400" y="1152525"/>
                </a:lnTo>
                <a:lnTo>
                  <a:pt x="512064" y="1114425"/>
                </a:lnTo>
                <a:lnTo>
                  <a:pt x="504444" y="1104900"/>
                </a:lnTo>
                <a:lnTo>
                  <a:pt x="498348" y="1076325"/>
                </a:lnTo>
                <a:lnTo>
                  <a:pt x="493776" y="1057275"/>
                </a:lnTo>
                <a:lnTo>
                  <a:pt x="491306" y="1041839"/>
                </a:lnTo>
                <a:lnTo>
                  <a:pt x="512064" y="1038225"/>
                </a:lnTo>
                <a:lnTo>
                  <a:pt x="489203" y="1019175"/>
                </a:lnTo>
                <a:lnTo>
                  <a:pt x="528218" y="1019175"/>
                </a:lnTo>
                <a:lnTo>
                  <a:pt x="528828" y="1038225"/>
                </a:lnTo>
                <a:lnTo>
                  <a:pt x="529336" y="1038225"/>
                </a:lnTo>
                <a:lnTo>
                  <a:pt x="530351" y="1057275"/>
                </a:lnTo>
                <a:lnTo>
                  <a:pt x="532638" y="1057275"/>
                </a:lnTo>
                <a:lnTo>
                  <a:pt x="534924" y="1066800"/>
                </a:lnTo>
                <a:lnTo>
                  <a:pt x="541019" y="1085850"/>
                </a:lnTo>
                <a:lnTo>
                  <a:pt x="539496" y="1085850"/>
                </a:lnTo>
                <a:lnTo>
                  <a:pt x="547116" y="1104900"/>
                </a:lnTo>
                <a:lnTo>
                  <a:pt x="554735" y="1114425"/>
                </a:lnTo>
                <a:lnTo>
                  <a:pt x="565403" y="1133475"/>
                </a:lnTo>
                <a:lnTo>
                  <a:pt x="563880" y="1133475"/>
                </a:lnTo>
                <a:lnTo>
                  <a:pt x="574548" y="1143000"/>
                </a:lnTo>
                <a:lnTo>
                  <a:pt x="573024" y="1143000"/>
                </a:lnTo>
                <a:lnTo>
                  <a:pt x="586740" y="1152525"/>
                </a:lnTo>
                <a:lnTo>
                  <a:pt x="585216" y="1152525"/>
                </a:lnTo>
                <a:lnTo>
                  <a:pt x="598932" y="1171575"/>
                </a:lnTo>
                <a:lnTo>
                  <a:pt x="604266" y="1171575"/>
                </a:lnTo>
                <a:lnTo>
                  <a:pt x="611124" y="1181100"/>
                </a:lnTo>
                <a:lnTo>
                  <a:pt x="623316" y="1181100"/>
                </a:lnTo>
                <a:lnTo>
                  <a:pt x="638555" y="1190625"/>
                </a:lnTo>
                <a:lnTo>
                  <a:pt x="652271" y="1190625"/>
                </a:lnTo>
                <a:lnTo>
                  <a:pt x="669035" y="1200150"/>
                </a:lnTo>
                <a:lnTo>
                  <a:pt x="1601724" y="1200150"/>
                </a:lnTo>
                <a:lnTo>
                  <a:pt x="1586483" y="1209675"/>
                </a:lnTo>
                <a:lnTo>
                  <a:pt x="1549908" y="1228725"/>
                </a:lnTo>
                <a:close/>
              </a:path>
              <a:path w="1687195" h="1238250">
                <a:moveTo>
                  <a:pt x="529336" y="1038225"/>
                </a:moveTo>
                <a:lnTo>
                  <a:pt x="528828" y="1038225"/>
                </a:lnTo>
                <a:lnTo>
                  <a:pt x="528828" y="1028700"/>
                </a:lnTo>
                <a:lnTo>
                  <a:pt x="529336" y="1038225"/>
                </a:lnTo>
                <a:close/>
              </a:path>
              <a:path w="1687195" h="1238250">
                <a:moveTo>
                  <a:pt x="1645005" y="1051561"/>
                </a:moveTo>
                <a:lnTo>
                  <a:pt x="1647444" y="1028700"/>
                </a:lnTo>
                <a:lnTo>
                  <a:pt x="1647444" y="1038225"/>
                </a:lnTo>
                <a:lnTo>
                  <a:pt x="1685544" y="1038225"/>
                </a:lnTo>
                <a:lnTo>
                  <a:pt x="1684019" y="1047750"/>
                </a:lnTo>
                <a:lnTo>
                  <a:pt x="1645919" y="1047750"/>
                </a:lnTo>
                <a:lnTo>
                  <a:pt x="1645005" y="1051561"/>
                </a:lnTo>
                <a:close/>
              </a:path>
              <a:path w="1687195" h="1238250">
                <a:moveTo>
                  <a:pt x="532638" y="1057275"/>
                </a:moveTo>
                <a:lnTo>
                  <a:pt x="530351" y="1057275"/>
                </a:lnTo>
                <a:lnTo>
                  <a:pt x="530351" y="1047750"/>
                </a:lnTo>
                <a:lnTo>
                  <a:pt x="532638" y="1057275"/>
                </a:lnTo>
                <a:close/>
              </a:path>
              <a:path w="1687195" h="1238250">
                <a:moveTo>
                  <a:pt x="1644395" y="1057275"/>
                </a:moveTo>
                <a:lnTo>
                  <a:pt x="1645005" y="1051561"/>
                </a:lnTo>
                <a:lnTo>
                  <a:pt x="1645919" y="1047750"/>
                </a:lnTo>
                <a:lnTo>
                  <a:pt x="1644395" y="1057275"/>
                </a:lnTo>
                <a:close/>
              </a:path>
              <a:path w="1687195" h="1238250">
                <a:moveTo>
                  <a:pt x="1682495" y="1057275"/>
                </a:moveTo>
                <a:lnTo>
                  <a:pt x="1644395" y="1057275"/>
                </a:lnTo>
                <a:lnTo>
                  <a:pt x="1645919" y="1047750"/>
                </a:lnTo>
                <a:lnTo>
                  <a:pt x="1684019" y="1047750"/>
                </a:lnTo>
                <a:lnTo>
                  <a:pt x="1682495" y="1057275"/>
                </a:lnTo>
                <a:close/>
              </a:path>
              <a:path w="1687195" h="1238250">
                <a:moveTo>
                  <a:pt x="1630680" y="1171575"/>
                </a:moveTo>
                <a:lnTo>
                  <a:pt x="1577340" y="1171575"/>
                </a:lnTo>
                <a:lnTo>
                  <a:pt x="1591055" y="1152525"/>
                </a:lnTo>
                <a:lnTo>
                  <a:pt x="1589532" y="1152525"/>
                </a:lnTo>
                <a:lnTo>
                  <a:pt x="1601724" y="1143000"/>
                </a:lnTo>
                <a:lnTo>
                  <a:pt x="1612392" y="1133475"/>
                </a:lnTo>
                <a:lnTo>
                  <a:pt x="1610867" y="1133475"/>
                </a:lnTo>
                <a:lnTo>
                  <a:pt x="1621535" y="1114425"/>
                </a:lnTo>
                <a:lnTo>
                  <a:pt x="1620012" y="1114425"/>
                </a:lnTo>
                <a:lnTo>
                  <a:pt x="1629155" y="1104900"/>
                </a:lnTo>
                <a:lnTo>
                  <a:pt x="1636776" y="1085850"/>
                </a:lnTo>
                <a:lnTo>
                  <a:pt x="1635251" y="1085850"/>
                </a:lnTo>
                <a:lnTo>
                  <a:pt x="1641348" y="1066800"/>
                </a:lnTo>
                <a:lnTo>
                  <a:pt x="1645005" y="1051561"/>
                </a:lnTo>
                <a:lnTo>
                  <a:pt x="1644395" y="1057275"/>
                </a:lnTo>
                <a:lnTo>
                  <a:pt x="1682495" y="1057275"/>
                </a:lnTo>
                <a:lnTo>
                  <a:pt x="1677923" y="1076325"/>
                </a:lnTo>
                <a:lnTo>
                  <a:pt x="1671827" y="1104900"/>
                </a:lnTo>
                <a:lnTo>
                  <a:pt x="1653540" y="1133475"/>
                </a:lnTo>
                <a:lnTo>
                  <a:pt x="1642872" y="1152525"/>
                </a:lnTo>
                <a:lnTo>
                  <a:pt x="1630680" y="1171575"/>
                </a:lnTo>
                <a:close/>
              </a:path>
              <a:path w="1687195" h="1238250">
                <a:moveTo>
                  <a:pt x="96012" y="1104900"/>
                </a:moveTo>
                <a:lnTo>
                  <a:pt x="79248" y="1076325"/>
                </a:lnTo>
                <a:lnTo>
                  <a:pt x="141522" y="1064410"/>
                </a:lnTo>
                <a:lnTo>
                  <a:pt x="96012" y="1104900"/>
                </a:lnTo>
                <a:close/>
              </a:path>
              <a:path w="1687195" h="1238250">
                <a:moveTo>
                  <a:pt x="604266" y="1171575"/>
                </a:moveTo>
                <a:lnTo>
                  <a:pt x="598932" y="1171575"/>
                </a:lnTo>
                <a:lnTo>
                  <a:pt x="597408" y="1162050"/>
                </a:lnTo>
                <a:lnTo>
                  <a:pt x="604266" y="1171575"/>
                </a:lnTo>
                <a:close/>
              </a:path>
              <a:path w="1687195" h="1238250">
                <a:moveTo>
                  <a:pt x="1601724" y="1200150"/>
                </a:moveTo>
                <a:lnTo>
                  <a:pt x="1507235" y="1200150"/>
                </a:lnTo>
                <a:lnTo>
                  <a:pt x="1524000" y="1190625"/>
                </a:lnTo>
                <a:lnTo>
                  <a:pt x="1536192" y="1190625"/>
                </a:lnTo>
                <a:lnTo>
                  <a:pt x="1552955" y="1181100"/>
                </a:lnTo>
                <a:lnTo>
                  <a:pt x="1565148" y="1181100"/>
                </a:lnTo>
                <a:lnTo>
                  <a:pt x="1578864" y="1162050"/>
                </a:lnTo>
                <a:lnTo>
                  <a:pt x="1577340" y="1171575"/>
                </a:lnTo>
                <a:lnTo>
                  <a:pt x="1630680" y="1171575"/>
                </a:lnTo>
                <a:lnTo>
                  <a:pt x="1616964" y="1181100"/>
                </a:lnTo>
                <a:lnTo>
                  <a:pt x="1601724" y="1200150"/>
                </a:lnTo>
                <a:close/>
              </a:path>
              <a:path w="1687195" h="1238250">
                <a:moveTo>
                  <a:pt x="624840" y="1181100"/>
                </a:moveTo>
                <a:lnTo>
                  <a:pt x="611124" y="1181100"/>
                </a:lnTo>
                <a:lnTo>
                  <a:pt x="609600" y="1171575"/>
                </a:lnTo>
                <a:lnTo>
                  <a:pt x="624840" y="1181100"/>
                </a:lnTo>
                <a:close/>
              </a:path>
              <a:path w="1687195" h="1238250">
                <a:moveTo>
                  <a:pt x="1565148" y="1181100"/>
                </a:moveTo>
                <a:lnTo>
                  <a:pt x="1551432" y="1181100"/>
                </a:lnTo>
                <a:lnTo>
                  <a:pt x="1566671" y="1171575"/>
                </a:lnTo>
                <a:lnTo>
                  <a:pt x="1565148" y="1181100"/>
                </a:lnTo>
                <a:close/>
              </a:path>
              <a:path w="1687195" h="1238250">
                <a:moveTo>
                  <a:pt x="684276" y="1200150"/>
                </a:moveTo>
                <a:lnTo>
                  <a:pt x="669035" y="1200150"/>
                </a:lnTo>
                <a:lnTo>
                  <a:pt x="667512" y="1190625"/>
                </a:lnTo>
                <a:lnTo>
                  <a:pt x="684276" y="1200150"/>
                </a:lnTo>
                <a:close/>
              </a:path>
              <a:path w="1687195" h="1238250">
                <a:moveTo>
                  <a:pt x="1507235" y="1200150"/>
                </a:moveTo>
                <a:lnTo>
                  <a:pt x="1490471" y="1200150"/>
                </a:lnTo>
                <a:lnTo>
                  <a:pt x="1508760" y="1190625"/>
                </a:lnTo>
                <a:lnTo>
                  <a:pt x="1507235" y="1200150"/>
                </a:lnTo>
                <a:close/>
              </a:path>
              <a:path w="1687195" h="1238250">
                <a:moveTo>
                  <a:pt x="1491996" y="1238250"/>
                </a:moveTo>
                <a:lnTo>
                  <a:pt x="682751" y="1238250"/>
                </a:lnTo>
                <a:lnTo>
                  <a:pt x="664464" y="1228725"/>
                </a:lnTo>
                <a:lnTo>
                  <a:pt x="1511808" y="1228725"/>
                </a:lnTo>
                <a:lnTo>
                  <a:pt x="1491996" y="12382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60993" y="4166580"/>
            <a:ext cx="9398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12700" marR="5080" indent="3048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本征  电子  空穴对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0588" y="3657600"/>
            <a:ext cx="5494019" cy="3296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08067" y="4457234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7133382" y="4469371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8301" y="5619957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9498" y="5661222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6173" y="4176564"/>
            <a:ext cx="1244600" cy="1106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400">
                <a:latin typeface="宋体"/>
                <a:cs typeface="宋体"/>
              </a:rPr>
              <a:t>高价原子  掺杂引入  自由电子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3428" y="2566987"/>
            <a:ext cx="55397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每</a:t>
            </a:r>
            <a:r>
              <a:rPr dirty="0" sz="2400">
                <a:latin typeface="宋体"/>
                <a:cs typeface="宋体"/>
              </a:rPr>
              <a:t>个</a:t>
            </a:r>
            <a:r>
              <a:rPr dirty="0" sz="2400" spc="20">
                <a:latin typeface="宋体"/>
                <a:cs typeface="宋体"/>
              </a:rPr>
              <a:t>磷</a:t>
            </a:r>
            <a:r>
              <a:rPr dirty="0" sz="2400">
                <a:latin typeface="宋体"/>
                <a:cs typeface="宋体"/>
              </a:rPr>
              <a:t>原</a:t>
            </a:r>
            <a:r>
              <a:rPr dirty="0" sz="2400" spc="20">
                <a:latin typeface="宋体"/>
                <a:cs typeface="宋体"/>
              </a:rPr>
              <a:t>子</a:t>
            </a:r>
            <a:r>
              <a:rPr dirty="0" sz="2400">
                <a:latin typeface="宋体"/>
                <a:cs typeface="宋体"/>
              </a:rPr>
              <a:t>给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>
                <a:latin typeface="宋体"/>
                <a:cs typeface="宋体"/>
              </a:rPr>
              <a:t>一</a:t>
            </a:r>
            <a:r>
              <a:rPr dirty="0" sz="2400" spc="20">
                <a:latin typeface="宋体"/>
                <a:cs typeface="宋体"/>
              </a:rPr>
              <a:t>个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子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称</a:t>
            </a:r>
            <a:r>
              <a:rPr dirty="0" sz="2400">
                <a:latin typeface="宋体"/>
                <a:cs typeface="宋体"/>
              </a:rPr>
              <a:t>为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施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主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原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262" y="3078956"/>
            <a:ext cx="85617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掺杂浓度</a:t>
            </a:r>
            <a:r>
              <a:rPr dirty="0" sz="2400" spc="10">
                <a:latin typeface="Times New Roman"/>
                <a:cs typeface="Times New Roman"/>
              </a:rPr>
              <a:t>&gt;&gt;</a:t>
            </a:r>
            <a:r>
              <a:rPr dirty="0" sz="2400" spc="10">
                <a:latin typeface="宋体"/>
                <a:cs typeface="宋体"/>
              </a:rPr>
              <a:t>本征载流子浓度</a:t>
            </a:r>
            <a:r>
              <a:rPr dirty="0" sz="2400" spc="-52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-52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所以，自由电子浓度</a:t>
            </a:r>
            <a:r>
              <a:rPr dirty="0" sz="2400" spc="10">
                <a:latin typeface="Times New Roman"/>
                <a:cs typeface="Times New Roman"/>
              </a:rPr>
              <a:t>&gt;&gt;</a:t>
            </a:r>
            <a:r>
              <a:rPr dirty="0" sz="2400" spc="10">
                <a:latin typeface="宋体"/>
                <a:cs typeface="宋体"/>
              </a:rPr>
              <a:t>空穴浓度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7160" y="2740447"/>
            <a:ext cx="174625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21105" algn="l"/>
              </a:tabLst>
            </a:pP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多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子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	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少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43655" y="754407"/>
            <a:ext cx="11607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 u="heavy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egative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637" y="5876047"/>
            <a:ext cx="109093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磷原子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7175" y="3293364"/>
            <a:ext cx="8793480" cy="377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75471" y="4140285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48" y="4152422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169" y="5466164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8792" y="5527022"/>
            <a:ext cx="4057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6988" y="6274793"/>
            <a:ext cx="124650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硼原子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799" y="6003463"/>
            <a:ext cx="4236720" cy="96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800"/>
              </a:lnSpc>
            </a:pPr>
            <a:r>
              <a:rPr dirty="0" sz="2800" spc="145">
                <a:latin typeface="Times New Roman"/>
                <a:cs typeface="Times New Roman"/>
              </a:rPr>
              <a:t>P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宋体"/>
                <a:cs typeface="宋体"/>
              </a:rPr>
              <a:t>型半导体中空穴是多子， </a:t>
            </a:r>
            <a:r>
              <a:rPr dirty="0" sz="2800" spc="-130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电子是少子</a:t>
            </a:r>
            <a:r>
              <a:rPr dirty="0" sz="3200" spc="5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1093" y="1637244"/>
            <a:ext cx="5843905" cy="2326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 marR="5080" indent="-28575">
              <a:lnSpc>
                <a:spcPct val="138700"/>
              </a:lnSpc>
            </a:pPr>
            <a:r>
              <a:rPr dirty="0" sz="2400" spc="5">
                <a:latin typeface="宋体"/>
                <a:cs typeface="宋体"/>
              </a:rPr>
              <a:t>在硅或锗中掺入少量的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三价</a:t>
            </a:r>
            <a:r>
              <a:rPr dirty="0" sz="2400" spc="5">
                <a:latin typeface="宋体"/>
                <a:cs typeface="宋体"/>
              </a:rPr>
              <a:t>元素（硼或镓） </a:t>
            </a:r>
            <a:r>
              <a:rPr dirty="0" sz="2400" spc="-112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每个硼原子给出一个空穴，称为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受主原子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200">
              <a:latin typeface="Times New Roman"/>
              <a:cs typeface="Times New Roman"/>
            </a:endParaRPr>
          </a:p>
          <a:p>
            <a:pPr algn="ctr" marR="69342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空穴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587" y="4794646"/>
            <a:ext cx="48361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设计</a:t>
            </a:r>
            <a:r>
              <a:rPr dirty="0" sz="2400" spc="-53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掺杂浓度</a:t>
            </a:r>
            <a:r>
              <a:rPr dirty="0" sz="2400" spc="10">
                <a:latin typeface="Times New Roman"/>
                <a:cs typeface="Times New Roman"/>
              </a:rPr>
              <a:t>&gt;&gt;</a:t>
            </a:r>
            <a:r>
              <a:rPr dirty="0" sz="2400" spc="10">
                <a:latin typeface="宋体"/>
                <a:cs typeface="宋体"/>
              </a:rPr>
              <a:t>本征载流子浓度</a:t>
            </a:r>
            <a:r>
              <a:rPr dirty="0" sz="2400" spc="-55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587" y="5251846"/>
            <a:ext cx="44462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所以</a:t>
            </a:r>
            <a:r>
              <a:rPr dirty="0" sz="2400" spc="-625">
                <a:latin typeface="宋体"/>
                <a:cs typeface="宋体"/>
              </a:rPr>
              <a:t> </a:t>
            </a:r>
            <a:r>
              <a:rPr dirty="0" sz="2400" spc="15">
                <a:latin typeface="宋体"/>
                <a:cs typeface="宋体"/>
              </a:rPr>
              <a:t>空穴浓度</a:t>
            </a:r>
            <a:r>
              <a:rPr dirty="0" sz="2400" spc="15">
                <a:latin typeface="Times New Roman"/>
                <a:cs typeface="Times New Roman"/>
              </a:rPr>
              <a:t>&gt;&gt;</a:t>
            </a:r>
            <a:r>
              <a:rPr dirty="0" sz="2400" spc="15">
                <a:latin typeface="宋体"/>
                <a:cs typeface="宋体"/>
              </a:rPr>
              <a:t>自由电子浓度。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7383" y="1405128"/>
            <a:ext cx="1912619" cy="294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ct val="100000"/>
              </a:lnSpc>
            </a:pPr>
            <a:r>
              <a:rPr dirty="0" spc="-60">
                <a:latin typeface="宋体"/>
                <a:cs typeface="宋体"/>
              </a:rPr>
              <a:t>3.1.2</a:t>
            </a:r>
            <a:r>
              <a:rPr dirty="0" spc="-750">
                <a:latin typeface="宋体"/>
                <a:cs typeface="宋体"/>
              </a:rPr>
              <a:t> </a:t>
            </a:r>
            <a:r>
              <a:rPr dirty="0" spc="-30">
                <a:latin typeface="宋体"/>
                <a:cs typeface="宋体"/>
              </a:rPr>
              <a:t>杂质半导体----</a:t>
            </a:r>
            <a:r>
              <a:rPr dirty="0" spc="-30">
                <a:solidFill>
                  <a:srgbClr val="FF0000"/>
                </a:solidFill>
                <a:latin typeface="宋体"/>
                <a:cs typeface="宋体"/>
              </a:rPr>
              <a:t>P型半导体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8143655" y="754407"/>
            <a:ext cx="10445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 u="heavy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400" spc="30">
                <a:solidFill>
                  <a:srgbClr val="FF0000"/>
                </a:solidFill>
                <a:latin typeface="Times New Roman"/>
                <a:cs typeface="Times New Roman"/>
              </a:rPr>
              <a:t>ositive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1659636"/>
            <a:ext cx="3104515" cy="2836545"/>
          </a:xfrm>
          <a:custGeom>
            <a:avLst/>
            <a:gdLst/>
            <a:ahLst/>
            <a:cxnLst/>
            <a:rect l="l" t="t" r="r" b="b"/>
            <a:pathLst>
              <a:path w="3104515" h="2836545">
                <a:moveTo>
                  <a:pt x="3104388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3104388" y="0"/>
                </a:lnTo>
                <a:lnTo>
                  <a:pt x="3104388" y="9143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2817875"/>
                </a:lnTo>
                <a:lnTo>
                  <a:pt x="9144" y="2817875"/>
                </a:lnTo>
                <a:lnTo>
                  <a:pt x="19812" y="2827019"/>
                </a:lnTo>
                <a:lnTo>
                  <a:pt x="3104388" y="2827019"/>
                </a:lnTo>
                <a:lnTo>
                  <a:pt x="3104388" y="2836164"/>
                </a:lnTo>
                <a:close/>
              </a:path>
              <a:path w="3104515" h="2836545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104515" h="2836545">
                <a:moveTo>
                  <a:pt x="3084575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084575" y="9144"/>
                </a:lnTo>
                <a:lnTo>
                  <a:pt x="3084575" y="18288"/>
                </a:lnTo>
                <a:close/>
              </a:path>
              <a:path w="3104515" h="2836545">
                <a:moveTo>
                  <a:pt x="3084575" y="2827019"/>
                </a:moveTo>
                <a:lnTo>
                  <a:pt x="3084575" y="9144"/>
                </a:lnTo>
                <a:lnTo>
                  <a:pt x="3093719" y="18288"/>
                </a:lnTo>
                <a:lnTo>
                  <a:pt x="3104388" y="18288"/>
                </a:lnTo>
                <a:lnTo>
                  <a:pt x="3104388" y="2817875"/>
                </a:lnTo>
                <a:lnTo>
                  <a:pt x="3093719" y="2817875"/>
                </a:lnTo>
                <a:lnTo>
                  <a:pt x="3084575" y="2827019"/>
                </a:lnTo>
                <a:close/>
              </a:path>
              <a:path w="3104515" h="2836545">
                <a:moveTo>
                  <a:pt x="3104388" y="18288"/>
                </a:moveTo>
                <a:lnTo>
                  <a:pt x="3093719" y="18288"/>
                </a:lnTo>
                <a:lnTo>
                  <a:pt x="3084575" y="9144"/>
                </a:lnTo>
                <a:lnTo>
                  <a:pt x="3104388" y="9143"/>
                </a:lnTo>
                <a:lnTo>
                  <a:pt x="3104388" y="18288"/>
                </a:lnTo>
                <a:close/>
              </a:path>
              <a:path w="3104515" h="2836545">
                <a:moveTo>
                  <a:pt x="19812" y="2827019"/>
                </a:moveTo>
                <a:lnTo>
                  <a:pt x="9144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3104515" h="2836545">
                <a:moveTo>
                  <a:pt x="3084575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3084575" y="2817875"/>
                </a:lnTo>
                <a:lnTo>
                  <a:pt x="3084575" y="2827019"/>
                </a:lnTo>
                <a:close/>
              </a:path>
              <a:path w="3104515" h="2836545">
                <a:moveTo>
                  <a:pt x="3104388" y="2827019"/>
                </a:moveTo>
                <a:lnTo>
                  <a:pt x="3084575" y="2827019"/>
                </a:lnTo>
                <a:lnTo>
                  <a:pt x="3093719" y="2817875"/>
                </a:lnTo>
                <a:lnTo>
                  <a:pt x="3104388" y="2817875"/>
                </a:lnTo>
                <a:lnTo>
                  <a:pt x="3104388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04359" y="25405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2484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3359" y="292608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3840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2419" y="140208"/>
                </a:lnTo>
                <a:lnTo>
                  <a:pt x="313943" y="156972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86512" y="245364"/>
                </a:lnTo>
                <a:lnTo>
                  <a:pt x="278892" y="257556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36947" y="28834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8016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162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82600" y="30480"/>
                </a:moveTo>
                <a:lnTo>
                  <a:pt x="73152" y="30480"/>
                </a:lnTo>
                <a:lnTo>
                  <a:pt x="68580" y="22860"/>
                </a:lnTo>
                <a:lnTo>
                  <a:pt x="70104" y="24384"/>
                </a:lnTo>
                <a:lnTo>
                  <a:pt x="80162" y="24384"/>
                </a:lnTo>
                <a:lnTo>
                  <a:pt x="82600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600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68580" y="60960"/>
                </a:moveTo>
                <a:lnTo>
                  <a:pt x="73152" y="54864"/>
                </a:lnTo>
                <a:lnTo>
                  <a:pt x="71628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85344" y="41148"/>
                </a:lnTo>
                <a:lnTo>
                  <a:pt x="85344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5725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5725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5725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04359" y="1930907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2484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3359" y="292608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3840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2419" y="140208"/>
                </a:lnTo>
                <a:lnTo>
                  <a:pt x="313943" y="156972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86512" y="245364"/>
                </a:lnTo>
                <a:lnTo>
                  <a:pt x="278892" y="257556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6947" y="227380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8016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162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82600" y="30480"/>
                </a:moveTo>
                <a:lnTo>
                  <a:pt x="73152" y="30480"/>
                </a:lnTo>
                <a:lnTo>
                  <a:pt x="68580" y="22860"/>
                </a:lnTo>
                <a:lnTo>
                  <a:pt x="70104" y="24384"/>
                </a:lnTo>
                <a:lnTo>
                  <a:pt x="80162" y="24384"/>
                </a:lnTo>
                <a:lnTo>
                  <a:pt x="82600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600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68580" y="60960"/>
                </a:moveTo>
                <a:lnTo>
                  <a:pt x="73152" y="54864"/>
                </a:lnTo>
                <a:lnTo>
                  <a:pt x="71628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85344" y="41148"/>
                </a:lnTo>
                <a:lnTo>
                  <a:pt x="85344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5725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5725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5725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4359" y="31683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42672" y="64007"/>
                </a:lnTo>
                <a:lnTo>
                  <a:pt x="15240" y="114299"/>
                </a:lnTo>
                <a:lnTo>
                  <a:pt x="10668" y="143255"/>
                </a:lnTo>
                <a:lnTo>
                  <a:pt x="9144" y="156971"/>
                </a:lnTo>
                <a:lnTo>
                  <a:pt x="9144" y="17221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86512" y="70103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3943" y="173735"/>
                </a:lnTo>
                <a:lnTo>
                  <a:pt x="310895" y="188975"/>
                </a:lnTo>
                <a:lnTo>
                  <a:pt x="301752" y="219455"/>
                </a:lnTo>
                <a:lnTo>
                  <a:pt x="295656" y="233171"/>
                </a:lnTo>
                <a:lnTo>
                  <a:pt x="286512" y="245363"/>
                </a:lnTo>
                <a:lnTo>
                  <a:pt x="278892" y="257555"/>
                </a:lnTo>
                <a:lnTo>
                  <a:pt x="257556" y="278891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6947" y="35112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3820" h="85725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70104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0104" y="74676"/>
                </a:lnTo>
                <a:close/>
              </a:path>
              <a:path w="83820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04359" y="37978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2484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3359" y="292608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3840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2419" y="140208"/>
                </a:lnTo>
                <a:lnTo>
                  <a:pt x="313943" y="156972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86512" y="245364"/>
                </a:lnTo>
                <a:lnTo>
                  <a:pt x="278892" y="257556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6947" y="41407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20">
                <a:moveTo>
                  <a:pt x="8016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162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2600" y="30480"/>
                </a:moveTo>
                <a:lnTo>
                  <a:pt x="73152" y="30480"/>
                </a:lnTo>
                <a:lnTo>
                  <a:pt x="68580" y="22860"/>
                </a:lnTo>
                <a:lnTo>
                  <a:pt x="70104" y="24384"/>
                </a:lnTo>
                <a:lnTo>
                  <a:pt x="80162" y="24384"/>
                </a:lnTo>
                <a:lnTo>
                  <a:pt x="82600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600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68580" y="60960"/>
                </a:moveTo>
                <a:lnTo>
                  <a:pt x="73152" y="54864"/>
                </a:lnTo>
                <a:lnTo>
                  <a:pt x="71628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85344" y="41148"/>
                </a:lnTo>
                <a:lnTo>
                  <a:pt x="85344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5725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5725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5725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68580" y="74676"/>
                </a:moveTo>
                <a:lnTo>
                  <a:pt x="48768" y="74676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5725" h="83820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20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9247" y="25405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3359" y="28834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19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9247" y="1930907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23359" y="227380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19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9247" y="31683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3048" y="190499"/>
                </a:lnTo>
                <a:lnTo>
                  <a:pt x="1524" y="17373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80416" y="240791"/>
                </a:lnTo>
                <a:lnTo>
                  <a:pt x="298704" y="202691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3359" y="35112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9247" y="37978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23359" y="41407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20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93947" y="25405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28059" y="28834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19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93947" y="1930907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8059" y="227380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19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3947" y="31683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3048" y="190499"/>
                </a:lnTo>
                <a:lnTo>
                  <a:pt x="1524" y="17373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80416" y="240791"/>
                </a:lnTo>
                <a:lnTo>
                  <a:pt x="298704" y="202691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8059" y="35112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93947" y="37978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28059" y="41407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20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36748" y="25206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3048" y="190499"/>
                </a:lnTo>
                <a:lnTo>
                  <a:pt x="1524" y="17373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4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80416" y="240791"/>
                </a:lnTo>
                <a:lnTo>
                  <a:pt x="298704" y="202691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70860" y="2863595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19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19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19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19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19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36748" y="19110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3048" y="190499"/>
                </a:lnTo>
                <a:lnTo>
                  <a:pt x="1524" y="17373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4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80416" y="240791"/>
                </a:lnTo>
                <a:lnTo>
                  <a:pt x="298704" y="202691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0860" y="2253995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19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19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19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19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19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36748" y="31501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0860" y="34930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20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19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19" h="83820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19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19" h="83820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36748" y="3777996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3048" y="190499"/>
                </a:lnTo>
                <a:lnTo>
                  <a:pt x="1524" y="17373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80416" y="240791"/>
                </a:lnTo>
                <a:lnTo>
                  <a:pt x="298704" y="202691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70860" y="41208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19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19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19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19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19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99360" y="25405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2484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3359" y="292608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3840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2419" y="140208"/>
                </a:lnTo>
                <a:lnTo>
                  <a:pt x="313943" y="156972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86512" y="245364"/>
                </a:lnTo>
                <a:lnTo>
                  <a:pt x="278892" y="257556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31948" y="28834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8016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162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82600" y="30480"/>
                </a:moveTo>
                <a:lnTo>
                  <a:pt x="73152" y="30480"/>
                </a:lnTo>
                <a:lnTo>
                  <a:pt x="68580" y="22860"/>
                </a:lnTo>
                <a:lnTo>
                  <a:pt x="70104" y="24384"/>
                </a:lnTo>
                <a:lnTo>
                  <a:pt x="80162" y="24384"/>
                </a:lnTo>
                <a:lnTo>
                  <a:pt x="82600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600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68580" y="60960"/>
                </a:moveTo>
                <a:lnTo>
                  <a:pt x="73152" y="54864"/>
                </a:lnTo>
                <a:lnTo>
                  <a:pt x="71628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85344" y="41148"/>
                </a:lnTo>
                <a:lnTo>
                  <a:pt x="85344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5725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5725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5725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99360" y="1930907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2484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3359" y="292608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3840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2419" y="140208"/>
                </a:lnTo>
                <a:lnTo>
                  <a:pt x="313943" y="156972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86512" y="245364"/>
                </a:lnTo>
                <a:lnTo>
                  <a:pt x="278892" y="257556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31948" y="227380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8016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162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82600" y="30480"/>
                </a:moveTo>
                <a:lnTo>
                  <a:pt x="73152" y="30480"/>
                </a:lnTo>
                <a:lnTo>
                  <a:pt x="68580" y="22860"/>
                </a:lnTo>
                <a:lnTo>
                  <a:pt x="70104" y="24384"/>
                </a:lnTo>
                <a:lnTo>
                  <a:pt x="80162" y="24384"/>
                </a:lnTo>
                <a:lnTo>
                  <a:pt x="82600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600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68580" y="60960"/>
                </a:moveTo>
                <a:lnTo>
                  <a:pt x="73152" y="54864"/>
                </a:lnTo>
                <a:lnTo>
                  <a:pt x="71628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85344" y="41148"/>
                </a:lnTo>
                <a:lnTo>
                  <a:pt x="85344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5725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5725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5725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99360" y="31683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42672" y="64007"/>
                </a:lnTo>
                <a:lnTo>
                  <a:pt x="15240" y="114299"/>
                </a:lnTo>
                <a:lnTo>
                  <a:pt x="10668" y="143255"/>
                </a:lnTo>
                <a:lnTo>
                  <a:pt x="9144" y="156971"/>
                </a:lnTo>
                <a:lnTo>
                  <a:pt x="9144" y="17221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86512" y="70103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3943" y="173735"/>
                </a:lnTo>
                <a:lnTo>
                  <a:pt x="310895" y="188975"/>
                </a:lnTo>
                <a:lnTo>
                  <a:pt x="301752" y="219455"/>
                </a:lnTo>
                <a:lnTo>
                  <a:pt x="295656" y="233171"/>
                </a:lnTo>
                <a:lnTo>
                  <a:pt x="286512" y="245363"/>
                </a:lnTo>
                <a:lnTo>
                  <a:pt x="278892" y="257555"/>
                </a:lnTo>
                <a:lnTo>
                  <a:pt x="257556" y="278891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31948" y="35112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19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3819" h="85725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3819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19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3819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19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19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19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19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19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19" h="85725">
                <a:moveTo>
                  <a:pt x="70104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0104" y="74676"/>
                </a:lnTo>
                <a:close/>
              </a:path>
              <a:path w="83819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3819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19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99360" y="37978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2484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3359" y="292608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3840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2419" y="140208"/>
                </a:lnTo>
                <a:lnTo>
                  <a:pt x="313943" y="156972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86512" y="245364"/>
                </a:lnTo>
                <a:lnTo>
                  <a:pt x="278892" y="257556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31948" y="41407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20">
                <a:moveTo>
                  <a:pt x="8016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162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2600" y="30480"/>
                </a:moveTo>
                <a:lnTo>
                  <a:pt x="73152" y="30480"/>
                </a:lnTo>
                <a:lnTo>
                  <a:pt x="68580" y="22860"/>
                </a:lnTo>
                <a:lnTo>
                  <a:pt x="70104" y="24384"/>
                </a:lnTo>
                <a:lnTo>
                  <a:pt x="80162" y="24384"/>
                </a:lnTo>
                <a:lnTo>
                  <a:pt x="82600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600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68580" y="60960"/>
                </a:moveTo>
                <a:lnTo>
                  <a:pt x="73152" y="54864"/>
                </a:lnTo>
                <a:lnTo>
                  <a:pt x="71628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85344" y="41148"/>
                </a:lnTo>
                <a:lnTo>
                  <a:pt x="85344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5725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5725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5725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68580" y="74676"/>
                </a:moveTo>
                <a:lnTo>
                  <a:pt x="48768" y="74676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5725" h="83820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20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60448" y="25405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94560" y="28834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19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19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19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19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19" h="83819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19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3819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19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19" h="83819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19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19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19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19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19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60448" y="1930907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94560" y="227380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19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19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19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19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19" h="83819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19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3819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19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19" h="83819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19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19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19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19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19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60448" y="31683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3048" y="190499"/>
                </a:lnTo>
                <a:lnTo>
                  <a:pt x="1524" y="17373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4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80416" y="240791"/>
                </a:lnTo>
                <a:lnTo>
                  <a:pt x="298704" y="202691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94560" y="35112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19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19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19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19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19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60448" y="37978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11252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4195" y="251460"/>
                </a:lnTo>
                <a:lnTo>
                  <a:pt x="74676" y="278892"/>
                </a:lnTo>
                <a:lnTo>
                  <a:pt x="100584" y="292608"/>
                </a:lnTo>
                <a:lnTo>
                  <a:pt x="112775" y="298704"/>
                </a:lnTo>
                <a:lnTo>
                  <a:pt x="128016" y="301752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2211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17931" y="12192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068512" y="1900237"/>
            <a:ext cx="2673350" cy="224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94560" y="41407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20">
                <a:moveTo>
                  <a:pt x="18288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630" y="24384"/>
                </a:lnTo>
                <a:lnTo>
                  <a:pt x="12801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4478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77114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114" y="19812"/>
                </a:lnTo>
                <a:close/>
              </a:path>
              <a:path w="83819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114" y="19812"/>
                </a:lnTo>
                <a:lnTo>
                  <a:pt x="78943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630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630" y="24384"/>
                </a:lnTo>
                <a:close/>
              </a:path>
              <a:path w="83819" h="83820">
                <a:moveTo>
                  <a:pt x="71628" y="30480"/>
                </a:moveTo>
                <a:lnTo>
                  <a:pt x="68580" y="22860"/>
                </a:lnTo>
                <a:lnTo>
                  <a:pt x="78943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19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60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8260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79629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0772" y="57912"/>
                </a:lnTo>
                <a:lnTo>
                  <a:pt x="80772" y="59436"/>
                </a:lnTo>
                <a:lnTo>
                  <a:pt x="79629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478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629" y="60960"/>
                </a:lnTo>
                <a:lnTo>
                  <a:pt x="7734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343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19" h="83820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03747" y="1639824"/>
            <a:ext cx="3046730" cy="2837815"/>
          </a:xfrm>
          <a:custGeom>
            <a:avLst/>
            <a:gdLst/>
            <a:ahLst/>
            <a:cxnLst/>
            <a:rect l="l" t="t" r="r" b="b"/>
            <a:pathLst>
              <a:path w="3046729" h="2837815">
                <a:moveTo>
                  <a:pt x="3046475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3046475" y="0"/>
                </a:lnTo>
                <a:lnTo>
                  <a:pt x="3046475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2"/>
                </a:lnTo>
                <a:lnTo>
                  <a:pt x="19812" y="2817875"/>
                </a:lnTo>
                <a:lnTo>
                  <a:pt x="10668" y="2817875"/>
                </a:lnTo>
                <a:lnTo>
                  <a:pt x="19812" y="2828543"/>
                </a:lnTo>
                <a:lnTo>
                  <a:pt x="3046475" y="2828543"/>
                </a:lnTo>
                <a:lnTo>
                  <a:pt x="3046475" y="2837688"/>
                </a:lnTo>
                <a:close/>
              </a:path>
              <a:path w="3046729" h="2837815">
                <a:moveTo>
                  <a:pt x="19812" y="19812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2"/>
                </a:lnTo>
                <a:close/>
              </a:path>
              <a:path w="3046729" h="2837815">
                <a:moveTo>
                  <a:pt x="3028188" y="19812"/>
                </a:moveTo>
                <a:lnTo>
                  <a:pt x="19812" y="19812"/>
                </a:lnTo>
                <a:lnTo>
                  <a:pt x="19812" y="10668"/>
                </a:lnTo>
                <a:lnTo>
                  <a:pt x="3028188" y="10668"/>
                </a:lnTo>
                <a:lnTo>
                  <a:pt x="3028188" y="19812"/>
                </a:lnTo>
                <a:close/>
              </a:path>
              <a:path w="3046729" h="2837815">
                <a:moveTo>
                  <a:pt x="3028188" y="2828543"/>
                </a:moveTo>
                <a:lnTo>
                  <a:pt x="3028188" y="10668"/>
                </a:lnTo>
                <a:lnTo>
                  <a:pt x="3037332" y="19812"/>
                </a:lnTo>
                <a:lnTo>
                  <a:pt x="3046475" y="19812"/>
                </a:lnTo>
                <a:lnTo>
                  <a:pt x="3046475" y="2817875"/>
                </a:lnTo>
                <a:lnTo>
                  <a:pt x="3037332" y="2817875"/>
                </a:lnTo>
                <a:lnTo>
                  <a:pt x="3028188" y="2828543"/>
                </a:lnTo>
                <a:close/>
              </a:path>
              <a:path w="3046729" h="2837815">
                <a:moveTo>
                  <a:pt x="3046475" y="19812"/>
                </a:moveTo>
                <a:lnTo>
                  <a:pt x="3037332" y="19812"/>
                </a:lnTo>
                <a:lnTo>
                  <a:pt x="3028188" y="10668"/>
                </a:lnTo>
                <a:lnTo>
                  <a:pt x="3046475" y="10668"/>
                </a:lnTo>
                <a:lnTo>
                  <a:pt x="3046475" y="19812"/>
                </a:lnTo>
                <a:close/>
              </a:path>
              <a:path w="3046729" h="2837815">
                <a:moveTo>
                  <a:pt x="19812" y="2828543"/>
                </a:moveTo>
                <a:lnTo>
                  <a:pt x="10668" y="2817875"/>
                </a:lnTo>
                <a:lnTo>
                  <a:pt x="19812" y="2817875"/>
                </a:lnTo>
                <a:lnTo>
                  <a:pt x="19812" y="2828543"/>
                </a:lnTo>
                <a:close/>
              </a:path>
              <a:path w="3046729" h="2837815">
                <a:moveTo>
                  <a:pt x="3028188" y="2828543"/>
                </a:moveTo>
                <a:lnTo>
                  <a:pt x="19812" y="2828543"/>
                </a:lnTo>
                <a:lnTo>
                  <a:pt x="19812" y="2817875"/>
                </a:lnTo>
                <a:lnTo>
                  <a:pt x="3028188" y="2817875"/>
                </a:lnTo>
                <a:lnTo>
                  <a:pt x="3028188" y="2828543"/>
                </a:lnTo>
                <a:close/>
              </a:path>
              <a:path w="3046729" h="2837815">
                <a:moveTo>
                  <a:pt x="3046475" y="2828543"/>
                </a:moveTo>
                <a:lnTo>
                  <a:pt x="3028188" y="2828543"/>
                </a:lnTo>
                <a:lnTo>
                  <a:pt x="3037332" y="2817875"/>
                </a:lnTo>
                <a:lnTo>
                  <a:pt x="3046475" y="2817875"/>
                </a:lnTo>
                <a:lnTo>
                  <a:pt x="3046475" y="2828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97296" y="19491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4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62128" y="262127"/>
                </a:lnTo>
                <a:lnTo>
                  <a:pt x="288036" y="228599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35979" y="22981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31407" y="2292095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18288" y="19812"/>
                </a:move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5725">
                <a:moveTo>
                  <a:pt x="76200" y="19812"/>
                </a:move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close/>
              </a:path>
              <a:path w="83820" h="85725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363" y="48768"/>
                </a:lnTo>
                <a:lnTo>
                  <a:pt x="9144" y="48768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668" y="50292"/>
                </a:moveTo>
                <a:lnTo>
                  <a:pt x="9144" y="48768"/>
                </a:lnTo>
                <a:lnTo>
                  <a:pt x="10363" y="48768"/>
                </a:lnTo>
                <a:lnTo>
                  <a:pt x="10668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97296" y="25587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4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62128" y="262127"/>
                </a:lnTo>
                <a:lnTo>
                  <a:pt x="288036" y="228599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862275" y="1912584"/>
            <a:ext cx="1974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35979" y="29077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31407" y="2901695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18288" y="19812"/>
                </a:move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5725">
                <a:moveTo>
                  <a:pt x="76200" y="19812"/>
                </a:move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close/>
              </a:path>
              <a:path w="83820" h="85725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363" y="48768"/>
                </a:lnTo>
                <a:lnTo>
                  <a:pt x="9144" y="48768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668" y="50292"/>
                </a:moveTo>
                <a:lnTo>
                  <a:pt x="9144" y="48768"/>
                </a:lnTo>
                <a:lnTo>
                  <a:pt x="10363" y="48768"/>
                </a:lnTo>
                <a:lnTo>
                  <a:pt x="10668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97296" y="31882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14300" y="298704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3736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862275" y="3151575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35979" y="35356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31407" y="35311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9158" y="1915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833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7724" y="18288"/>
                </a:lnTo>
                <a:lnTo>
                  <a:pt x="78333" y="19812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8333" y="19812"/>
                </a:lnTo>
                <a:lnTo>
                  <a:pt x="79552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80010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2296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80010" y="60960"/>
                </a:lnTo>
                <a:lnTo>
                  <a:pt x="78486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486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20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97296" y="38359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14300" y="298704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3736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862275" y="3799273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35979" y="41833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31407" y="41788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9158" y="1915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833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7724" y="18288"/>
                </a:lnTo>
                <a:lnTo>
                  <a:pt x="78333" y="19812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8333" y="19812"/>
                </a:lnTo>
                <a:lnTo>
                  <a:pt x="79552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80010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2296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80010" y="60960"/>
                </a:lnTo>
                <a:lnTo>
                  <a:pt x="78486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486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20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74307" y="1930907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11467" y="22783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06896" y="227380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74307" y="25405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11467" y="28879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06896" y="28834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74307" y="31683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11467" y="35173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06896" y="35112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74307" y="381609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11467" y="41650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06896" y="41589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11696" y="1930907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14300" y="298704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3736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50380" y="22783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45807" y="227380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9158" y="19158"/>
                </a:moveTo>
                <a:lnTo>
                  <a:pt x="19812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9158" y="19158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19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19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7833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7724" y="18288"/>
                </a:lnTo>
                <a:lnTo>
                  <a:pt x="78333" y="19812"/>
                </a:lnTo>
                <a:close/>
              </a:path>
              <a:path w="83820" h="83819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8333" y="19812"/>
                </a:lnTo>
                <a:lnTo>
                  <a:pt x="79552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80010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2296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80010" y="60960"/>
                </a:lnTo>
                <a:lnTo>
                  <a:pt x="78486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486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711696" y="254050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11252"/>
                </a:lnTo>
                <a:lnTo>
                  <a:pt x="12192" y="96012"/>
                </a:lnTo>
                <a:lnTo>
                  <a:pt x="19812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14300" y="298704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14883" y="21336"/>
                </a:lnTo>
                <a:lnTo>
                  <a:pt x="173736" y="10668"/>
                </a:lnTo>
                <a:lnTo>
                  <a:pt x="158495" y="9144"/>
                </a:lnTo>
                <a:lnTo>
                  <a:pt x="208788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45364" y="286512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50380" y="28879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45807" y="28834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9158" y="19158"/>
                </a:moveTo>
                <a:lnTo>
                  <a:pt x="19812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3528" y="1524"/>
                </a:lnTo>
                <a:lnTo>
                  <a:pt x="33528" y="0"/>
                </a:lnTo>
                <a:lnTo>
                  <a:pt x="50292" y="0"/>
                </a:lnTo>
                <a:lnTo>
                  <a:pt x="50292" y="1524"/>
                </a:lnTo>
                <a:lnTo>
                  <a:pt x="57912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9158" y="19158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19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0292"/>
                </a:lnTo>
                <a:lnTo>
                  <a:pt x="0" y="33528"/>
                </a:lnTo>
                <a:lnTo>
                  <a:pt x="6096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19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19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7833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7724" y="18288"/>
                </a:lnTo>
                <a:lnTo>
                  <a:pt x="78333" y="19812"/>
                </a:lnTo>
                <a:close/>
              </a:path>
              <a:path w="83820" h="83819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8333" y="19812"/>
                </a:lnTo>
                <a:lnTo>
                  <a:pt x="79552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3820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80010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50292"/>
                </a:lnTo>
                <a:lnTo>
                  <a:pt x="82296" y="5029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80010" y="60960"/>
                </a:lnTo>
                <a:lnTo>
                  <a:pt x="78486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486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50292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35052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19">
                <a:moveTo>
                  <a:pt x="67563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1148" y="74676"/>
                </a:moveTo>
                <a:lnTo>
                  <a:pt x="35052" y="74676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close/>
              </a:path>
              <a:path w="83820" h="83819">
                <a:moveTo>
                  <a:pt x="47244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11696" y="316839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62128" y="262127"/>
                </a:lnTo>
                <a:lnTo>
                  <a:pt x="288036" y="228599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50380" y="35173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45807" y="35112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18288" y="19812"/>
                </a:move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5725">
                <a:moveTo>
                  <a:pt x="76200" y="19812"/>
                </a:move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close/>
              </a:path>
              <a:path w="83820" h="85725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363" y="48768"/>
                </a:lnTo>
                <a:lnTo>
                  <a:pt x="9144" y="48768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668" y="50292"/>
                </a:moveTo>
                <a:lnTo>
                  <a:pt x="9144" y="48768"/>
                </a:lnTo>
                <a:lnTo>
                  <a:pt x="10363" y="48768"/>
                </a:lnTo>
                <a:lnTo>
                  <a:pt x="10668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11696" y="3816096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7535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73736" y="1523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3255"/>
                </a:lnTo>
                <a:lnTo>
                  <a:pt x="10668" y="172211"/>
                </a:lnTo>
                <a:lnTo>
                  <a:pt x="21336" y="214883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3275"/>
                </a:lnTo>
                <a:lnTo>
                  <a:pt x="214883" y="294131"/>
                </a:lnTo>
                <a:lnTo>
                  <a:pt x="262128" y="262127"/>
                </a:lnTo>
                <a:lnTo>
                  <a:pt x="288036" y="228599"/>
                </a:lnTo>
                <a:lnTo>
                  <a:pt x="301752" y="187451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301752" y="128015"/>
                </a:lnTo>
                <a:lnTo>
                  <a:pt x="288036" y="88391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50380" y="41650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45807" y="415899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18288" y="19812"/>
                </a:move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4572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5725">
                <a:moveTo>
                  <a:pt x="76200" y="19812"/>
                </a:move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close/>
              </a:path>
              <a:path w="83820" h="85725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363" y="48768"/>
                </a:lnTo>
                <a:lnTo>
                  <a:pt x="9144" y="48768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668" y="50292"/>
                </a:moveTo>
                <a:lnTo>
                  <a:pt x="9144" y="48768"/>
                </a:lnTo>
                <a:lnTo>
                  <a:pt x="10363" y="48768"/>
                </a:lnTo>
                <a:lnTo>
                  <a:pt x="10668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50607" y="1930907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87767" y="22783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283196" y="227380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50607" y="25405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6339268" y="1894278"/>
            <a:ext cx="10737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9580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  <a:tabLst>
                <a:tab pos="449580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287767" y="28879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283196" y="28834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19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19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19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19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19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19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19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150607" y="31683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339268" y="3131781"/>
            <a:ext cx="10737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  <a:tabLst>
                <a:tab pos="449580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287767" y="35173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83196" y="35112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50607" y="3816096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6339268" y="3779479"/>
            <a:ext cx="10737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49580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287767" y="41650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283196" y="41589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607807" y="19491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744967" y="22981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740396" y="22920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07807" y="25587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744967" y="29077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40396" y="29016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607807" y="31882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744967" y="35356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740396" y="35311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2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20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607807" y="38359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744967" y="41833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740396" y="41788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2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20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065007" y="19491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202167" y="22981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197596" y="22920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065007" y="2558795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57912" y="278891"/>
                </a:lnTo>
                <a:lnTo>
                  <a:pt x="45719" y="269747"/>
                </a:lnTo>
                <a:lnTo>
                  <a:pt x="18288" y="233171"/>
                </a:lnTo>
                <a:lnTo>
                  <a:pt x="12192" y="219455"/>
                </a:lnTo>
                <a:lnTo>
                  <a:pt x="7620" y="204215"/>
                </a:lnTo>
                <a:lnTo>
                  <a:pt x="3048" y="190499"/>
                </a:lnTo>
                <a:lnTo>
                  <a:pt x="0" y="173735"/>
                </a:lnTo>
                <a:lnTo>
                  <a:pt x="0" y="141731"/>
                </a:lnTo>
                <a:lnTo>
                  <a:pt x="18288" y="83819"/>
                </a:lnTo>
                <a:lnTo>
                  <a:pt x="56387" y="36575"/>
                </a:lnTo>
                <a:lnTo>
                  <a:pt x="109728" y="7619"/>
                </a:lnTo>
                <a:lnTo>
                  <a:pt x="156972" y="0"/>
                </a:lnTo>
                <a:lnTo>
                  <a:pt x="172211" y="1523"/>
                </a:lnTo>
                <a:lnTo>
                  <a:pt x="188976" y="4571"/>
                </a:lnTo>
                <a:lnTo>
                  <a:pt x="202692" y="7619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10668" y="143255"/>
                </a:lnTo>
                <a:lnTo>
                  <a:pt x="9144" y="156971"/>
                </a:lnTo>
                <a:lnTo>
                  <a:pt x="15240" y="201167"/>
                </a:lnTo>
                <a:lnTo>
                  <a:pt x="35052" y="240791"/>
                </a:lnTo>
                <a:lnTo>
                  <a:pt x="62484" y="271271"/>
                </a:lnTo>
                <a:lnTo>
                  <a:pt x="99060" y="29413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2419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074" y="304799"/>
                </a:moveTo>
                <a:lnTo>
                  <a:pt x="172211" y="304799"/>
                </a:lnTo>
                <a:lnTo>
                  <a:pt x="185928" y="303275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71272" y="251459"/>
                </a:lnTo>
                <a:lnTo>
                  <a:pt x="292607" y="214883"/>
                </a:lnTo>
                <a:lnTo>
                  <a:pt x="303276" y="173735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8391"/>
                </a:lnTo>
                <a:lnTo>
                  <a:pt x="262128" y="53339"/>
                </a:lnTo>
                <a:lnTo>
                  <a:pt x="227076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56031" y="36575"/>
                </a:lnTo>
                <a:lnTo>
                  <a:pt x="295656" y="82295"/>
                </a:lnTo>
                <a:lnTo>
                  <a:pt x="310895" y="12649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1752" y="219455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7672764" y="1912584"/>
            <a:ext cx="6546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202167" y="29077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197596" y="290169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5725">
                <a:moveTo>
                  <a:pt x="57912" y="4572"/>
                </a:moveTo>
                <a:lnTo>
                  <a:pt x="27432" y="4572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4572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8288" y="7620"/>
                </a:lnTo>
                <a:lnTo>
                  <a:pt x="67056" y="7620"/>
                </a:lnTo>
                <a:lnTo>
                  <a:pt x="70104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56387" y="12192"/>
                </a:lnTo>
                <a:lnTo>
                  <a:pt x="48768" y="10668"/>
                </a:lnTo>
                <a:lnTo>
                  <a:pt x="70104" y="1066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7432"/>
                </a:lnTo>
                <a:lnTo>
                  <a:pt x="82677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677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677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677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677" y="56388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5725">
                <a:moveTo>
                  <a:pt x="70104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065007" y="31882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7672764" y="3151575"/>
            <a:ext cx="6546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202167" y="35356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197596" y="35311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2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20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065007" y="383590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1648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2692" y="7620"/>
                </a:lnTo>
                <a:lnTo>
                  <a:pt x="207772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64008" y="42672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51460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7772" y="9144"/>
                </a:lnTo>
                <a:lnTo>
                  <a:pt x="245364" y="25908"/>
                </a:lnTo>
                <a:lnTo>
                  <a:pt x="277368" y="56388"/>
                </a:lnTo>
                <a:lnTo>
                  <a:pt x="301752" y="96012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7556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672764" y="3799273"/>
            <a:ext cx="6546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8202167" y="41833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197596" y="417880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35052" y="0"/>
                </a:lnTo>
                <a:lnTo>
                  <a:pt x="50292" y="0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3820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4124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0010" y="60960"/>
                </a:move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4124" y="35052"/>
                </a:lnTo>
                <a:lnTo>
                  <a:pt x="85344" y="41148"/>
                </a:lnTo>
                <a:lnTo>
                  <a:pt x="85344" y="42672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80010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80010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4676"/>
                </a:lnTo>
                <a:lnTo>
                  <a:pt x="68580" y="74676"/>
                </a:lnTo>
                <a:lnTo>
                  <a:pt x="67056" y="76200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68580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42672" y="74676"/>
                </a:moveTo>
                <a:lnTo>
                  <a:pt x="36576" y="74676"/>
                </a:lnTo>
                <a:lnTo>
                  <a:pt x="35052" y="73152"/>
                </a:lnTo>
                <a:lnTo>
                  <a:pt x="42672" y="74676"/>
                </a:lnTo>
                <a:close/>
              </a:path>
              <a:path w="85725" h="83820">
                <a:moveTo>
                  <a:pt x="48768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4676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306067" y="5088635"/>
            <a:ext cx="7874634" cy="1955800"/>
          </a:xfrm>
          <a:custGeom>
            <a:avLst/>
            <a:gdLst/>
            <a:ahLst/>
            <a:cxnLst/>
            <a:rect l="l" t="t" r="r" b="b"/>
            <a:pathLst>
              <a:path w="7874634" h="1955800">
                <a:moveTo>
                  <a:pt x="7536180" y="1955291"/>
                </a:moveTo>
                <a:lnTo>
                  <a:pt x="321563" y="1955291"/>
                </a:lnTo>
                <a:lnTo>
                  <a:pt x="304800" y="1953768"/>
                </a:lnTo>
                <a:lnTo>
                  <a:pt x="254507" y="1944623"/>
                </a:lnTo>
                <a:lnTo>
                  <a:pt x="239268" y="1940052"/>
                </a:lnTo>
                <a:lnTo>
                  <a:pt x="224028" y="1933956"/>
                </a:lnTo>
                <a:lnTo>
                  <a:pt x="207264" y="1929383"/>
                </a:lnTo>
                <a:lnTo>
                  <a:pt x="193548" y="1921764"/>
                </a:lnTo>
                <a:lnTo>
                  <a:pt x="178307" y="1914144"/>
                </a:lnTo>
                <a:lnTo>
                  <a:pt x="164592" y="1906523"/>
                </a:lnTo>
                <a:lnTo>
                  <a:pt x="100584" y="1856232"/>
                </a:lnTo>
                <a:lnTo>
                  <a:pt x="68580" y="1819656"/>
                </a:lnTo>
                <a:lnTo>
                  <a:pt x="41148" y="1778507"/>
                </a:lnTo>
                <a:lnTo>
                  <a:pt x="35052" y="1763268"/>
                </a:lnTo>
                <a:lnTo>
                  <a:pt x="27432" y="1748027"/>
                </a:lnTo>
                <a:lnTo>
                  <a:pt x="21336" y="1732787"/>
                </a:lnTo>
                <a:lnTo>
                  <a:pt x="16764" y="1717548"/>
                </a:lnTo>
                <a:lnTo>
                  <a:pt x="12192" y="1700783"/>
                </a:lnTo>
                <a:lnTo>
                  <a:pt x="7620" y="1685544"/>
                </a:lnTo>
                <a:lnTo>
                  <a:pt x="4572" y="1668779"/>
                </a:lnTo>
                <a:lnTo>
                  <a:pt x="3048" y="1652015"/>
                </a:lnTo>
                <a:lnTo>
                  <a:pt x="1524" y="1633727"/>
                </a:lnTo>
                <a:lnTo>
                  <a:pt x="0" y="1616964"/>
                </a:lnTo>
                <a:lnTo>
                  <a:pt x="0" y="338327"/>
                </a:lnTo>
                <a:lnTo>
                  <a:pt x="4572" y="288035"/>
                </a:lnTo>
                <a:lnTo>
                  <a:pt x="15240" y="239267"/>
                </a:lnTo>
                <a:lnTo>
                  <a:pt x="33528" y="192023"/>
                </a:lnTo>
                <a:lnTo>
                  <a:pt x="50292" y="163067"/>
                </a:lnTo>
                <a:lnTo>
                  <a:pt x="57912" y="149351"/>
                </a:lnTo>
                <a:lnTo>
                  <a:pt x="99060" y="100584"/>
                </a:lnTo>
                <a:lnTo>
                  <a:pt x="135636" y="67055"/>
                </a:lnTo>
                <a:lnTo>
                  <a:pt x="176783" y="41147"/>
                </a:lnTo>
                <a:lnTo>
                  <a:pt x="237743" y="15240"/>
                </a:lnTo>
                <a:lnTo>
                  <a:pt x="286512" y="4571"/>
                </a:lnTo>
                <a:lnTo>
                  <a:pt x="321563" y="0"/>
                </a:lnTo>
                <a:lnTo>
                  <a:pt x="7552944" y="0"/>
                </a:lnTo>
                <a:lnTo>
                  <a:pt x="7604760" y="7619"/>
                </a:lnTo>
                <a:lnTo>
                  <a:pt x="7682483" y="33527"/>
                </a:lnTo>
                <a:lnTo>
                  <a:pt x="7691627" y="38099"/>
                </a:lnTo>
                <a:lnTo>
                  <a:pt x="324612" y="38099"/>
                </a:lnTo>
                <a:lnTo>
                  <a:pt x="294131" y="41147"/>
                </a:lnTo>
                <a:lnTo>
                  <a:pt x="249936" y="51815"/>
                </a:lnTo>
                <a:lnTo>
                  <a:pt x="222504" y="62484"/>
                </a:lnTo>
                <a:lnTo>
                  <a:pt x="208788" y="67055"/>
                </a:lnTo>
                <a:lnTo>
                  <a:pt x="160019" y="97535"/>
                </a:lnTo>
                <a:lnTo>
                  <a:pt x="128016" y="124967"/>
                </a:lnTo>
                <a:lnTo>
                  <a:pt x="99060" y="158496"/>
                </a:lnTo>
                <a:lnTo>
                  <a:pt x="74676" y="195071"/>
                </a:lnTo>
                <a:lnTo>
                  <a:pt x="68580" y="208787"/>
                </a:lnTo>
                <a:lnTo>
                  <a:pt x="62484" y="220979"/>
                </a:lnTo>
                <a:lnTo>
                  <a:pt x="57912" y="234695"/>
                </a:lnTo>
                <a:lnTo>
                  <a:pt x="51816" y="248411"/>
                </a:lnTo>
                <a:lnTo>
                  <a:pt x="48768" y="263651"/>
                </a:lnTo>
                <a:lnTo>
                  <a:pt x="45719" y="277367"/>
                </a:lnTo>
                <a:lnTo>
                  <a:pt x="39624" y="307847"/>
                </a:lnTo>
                <a:lnTo>
                  <a:pt x="39624" y="323087"/>
                </a:lnTo>
                <a:lnTo>
                  <a:pt x="38100" y="338327"/>
                </a:lnTo>
                <a:lnTo>
                  <a:pt x="38100" y="1615440"/>
                </a:lnTo>
                <a:lnTo>
                  <a:pt x="39624" y="1630679"/>
                </a:lnTo>
                <a:lnTo>
                  <a:pt x="39624" y="1647444"/>
                </a:lnTo>
                <a:lnTo>
                  <a:pt x="42672" y="1661160"/>
                </a:lnTo>
                <a:lnTo>
                  <a:pt x="44195" y="1676399"/>
                </a:lnTo>
                <a:lnTo>
                  <a:pt x="48768" y="1691640"/>
                </a:lnTo>
                <a:lnTo>
                  <a:pt x="68580" y="1746503"/>
                </a:lnTo>
                <a:lnTo>
                  <a:pt x="89916" y="1784603"/>
                </a:lnTo>
                <a:lnTo>
                  <a:pt x="126491" y="1828799"/>
                </a:lnTo>
                <a:lnTo>
                  <a:pt x="158495" y="1856232"/>
                </a:lnTo>
                <a:lnTo>
                  <a:pt x="170688" y="1865376"/>
                </a:lnTo>
                <a:lnTo>
                  <a:pt x="195072" y="1880615"/>
                </a:lnTo>
                <a:lnTo>
                  <a:pt x="222504" y="1892807"/>
                </a:lnTo>
                <a:lnTo>
                  <a:pt x="234695" y="1898903"/>
                </a:lnTo>
                <a:lnTo>
                  <a:pt x="249936" y="1903476"/>
                </a:lnTo>
                <a:lnTo>
                  <a:pt x="263652" y="1908048"/>
                </a:lnTo>
                <a:lnTo>
                  <a:pt x="278892" y="1911095"/>
                </a:lnTo>
                <a:lnTo>
                  <a:pt x="292607" y="1912619"/>
                </a:lnTo>
                <a:lnTo>
                  <a:pt x="307848" y="1915668"/>
                </a:lnTo>
                <a:lnTo>
                  <a:pt x="323087" y="1917191"/>
                </a:lnTo>
                <a:lnTo>
                  <a:pt x="7692237" y="1917191"/>
                </a:lnTo>
                <a:lnTo>
                  <a:pt x="7684007" y="1921764"/>
                </a:lnTo>
                <a:lnTo>
                  <a:pt x="7653528" y="1933956"/>
                </a:lnTo>
                <a:lnTo>
                  <a:pt x="7636764" y="1940052"/>
                </a:lnTo>
                <a:lnTo>
                  <a:pt x="7621523" y="1944623"/>
                </a:lnTo>
                <a:lnTo>
                  <a:pt x="7571232" y="1953768"/>
                </a:lnTo>
                <a:lnTo>
                  <a:pt x="7554467" y="1953768"/>
                </a:lnTo>
                <a:lnTo>
                  <a:pt x="7536180" y="1955291"/>
                </a:lnTo>
                <a:close/>
              </a:path>
              <a:path w="7874634" h="1955800">
                <a:moveTo>
                  <a:pt x="7692237" y="1917191"/>
                </a:moveTo>
                <a:lnTo>
                  <a:pt x="7551419" y="1917191"/>
                </a:lnTo>
                <a:lnTo>
                  <a:pt x="7581900" y="1914144"/>
                </a:lnTo>
                <a:lnTo>
                  <a:pt x="7595616" y="1911095"/>
                </a:lnTo>
                <a:lnTo>
                  <a:pt x="7610855" y="1908048"/>
                </a:lnTo>
                <a:lnTo>
                  <a:pt x="7624571" y="1903476"/>
                </a:lnTo>
                <a:lnTo>
                  <a:pt x="7639812" y="1898903"/>
                </a:lnTo>
                <a:lnTo>
                  <a:pt x="7653528" y="1892807"/>
                </a:lnTo>
                <a:lnTo>
                  <a:pt x="7665719" y="1886711"/>
                </a:lnTo>
                <a:lnTo>
                  <a:pt x="7679435" y="1880615"/>
                </a:lnTo>
                <a:lnTo>
                  <a:pt x="7716012" y="1857756"/>
                </a:lnTo>
                <a:lnTo>
                  <a:pt x="7748016" y="1830323"/>
                </a:lnTo>
                <a:lnTo>
                  <a:pt x="7776971" y="1796795"/>
                </a:lnTo>
                <a:lnTo>
                  <a:pt x="7784592" y="1784603"/>
                </a:lnTo>
                <a:lnTo>
                  <a:pt x="7793735" y="1772411"/>
                </a:lnTo>
                <a:lnTo>
                  <a:pt x="7799832" y="1760219"/>
                </a:lnTo>
                <a:lnTo>
                  <a:pt x="7807451" y="1746503"/>
                </a:lnTo>
                <a:lnTo>
                  <a:pt x="7813548" y="1734311"/>
                </a:lnTo>
                <a:lnTo>
                  <a:pt x="7827264" y="1691640"/>
                </a:lnTo>
                <a:lnTo>
                  <a:pt x="7836407" y="1632203"/>
                </a:lnTo>
                <a:lnTo>
                  <a:pt x="7836407" y="323087"/>
                </a:lnTo>
                <a:lnTo>
                  <a:pt x="7833360" y="292607"/>
                </a:lnTo>
                <a:lnTo>
                  <a:pt x="7830312" y="278891"/>
                </a:lnTo>
                <a:lnTo>
                  <a:pt x="7827264" y="263651"/>
                </a:lnTo>
                <a:lnTo>
                  <a:pt x="7813548" y="222503"/>
                </a:lnTo>
                <a:lnTo>
                  <a:pt x="7793735" y="182879"/>
                </a:lnTo>
                <a:lnTo>
                  <a:pt x="7776971" y="160020"/>
                </a:lnTo>
                <a:lnTo>
                  <a:pt x="7769351" y="147827"/>
                </a:lnTo>
                <a:lnTo>
                  <a:pt x="7728203" y="106679"/>
                </a:lnTo>
                <a:lnTo>
                  <a:pt x="7693151" y="82296"/>
                </a:lnTo>
                <a:lnTo>
                  <a:pt x="7639812" y="56387"/>
                </a:lnTo>
                <a:lnTo>
                  <a:pt x="7581900" y="41147"/>
                </a:lnTo>
                <a:lnTo>
                  <a:pt x="7552944" y="38099"/>
                </a:lnTo>
                <a:lnTo>
                  <a:pt x="7691627" y="38099"/>
                </a:lnTo>
                <a:lnTo>
                  <a:pt x="7738871" y="67055"/>
                </a:lnTo>
                <a:lnTo>
                  <a:pt x="7775448" y="99059"/>
                </a:lnTo>
                <a:lnTo>
                  <a:pt x="7807451" y="135635"/>
                </a:lnTo>
                <a:lnTo>
                  <a:pt x="7833360" y="176784"/>
                </a:lnTo>
                <a:lnTo>
                  <a:pt x="7854696" y="222503"/>
                </a:lnTo>
                <a:lnTo>
                  <a:pt x="7868412" y="269747"/>
                </a:lnTo>
                <a:lnTo>
                  <a:pt x="7874507" y="320039"/>
                </a:lnTo>
                <a:lnTo>
                  <a:pt x="7874507" y="1633727"/>
                </a:lnTo>
                <a:lnTo>
                  <a:pt x="7871460" y="1667256"/>
                </a:lnTo>
                <a:lnTo>
                  <a:pt x="7868412" y="1684019"/>
                </a:lnTo>
                <a:lnTo>
                  <a:pt x="7863839" y="1700783"/>
                </a:lnTo>
                <a:lnTo>
                  <a:pt x="7859267" y="1716023"/>
                </a:lnTo>
                <a:lnTo>
                  <a:pt x="7854696" y="1732787"/>
                </a:lnTo>
                <a:lnTo>
                  <a:pt x="7848600" y="1748027"/>
                </a:lnTo>
                <a:lnTo>
                  <a:pt x="7840980" y="1763268"/>
                </a:lnTo>
                <a:lnTo>
                  <a:pt x="7834883" y="1776983"/>
                </a:lnTo>
                <a:lnTo>
                  <a:pt x="7825739" y="1792223"/>
                </a:lnTo>
                <a:lnTo>
                  <a:pt x="7816596" y="1805940"/>
                </a:lnTo>
                <a:lnTo>
                  <a:pt x="7807451" y="1818132"/>
                </a:lnTo>
                <a:lnTo>
                  <a:pt x="7798307" y="1831848"/>
                </a:lnTo>
                <a:lnTo>
                  <a:pt x="7776971" y="1854707"/>
                </a:lnTo>
                <a:lnTo>
                  <a:pt x="7752587" y="1877568"/>
                </a:lnTo>
                <a:lnTo>
                  <a:pt x="7738871" y="1886711"/>
                </a:lnTo>
                <a:lnTo>
                  <a:pt x="7725155" y="1897379"/>
                </a:lnTo>
                <a:lnTo>
                  <a:pt x="7712964" y="1904999"/>
                </a:lnTo>
                <a:lnTo>
                  <a:pt x="7697723" y="1914144"/>
                </a:lnTo>
                <a:lnTo>
                  <a:pt x="7692237" y="1917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1497827" y="4593431"/>
            <a:ext cx="7572375" cy="2287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1224915">
              <a:lnSpc>
                <a:spcPct val="100000"/>
              </a:lnSpc>
              <a:tabLst>
                <a:tab pos="4902835" algn="l"/>
              </a:tabLst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baseline="1157" sz="3600" spc="15">
                <a:latin typeface="宋体"/>
                <a:cs typeface="宋体"/>
              </a:rPr>
              <a:t>型半导体	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型半导体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125099"/>
              </a:lnSpc>
              <a:spcBef>
                <a:spcPts val="1835"/>
              </a:spcBef>
            </a:pPr>
            <a:r>
              <a:rPr dirty="0" sz="2800" spc="5">
                <a:latin typeface="宋体"/>
                <a:cs typeface="宋体"/>
              </a:rPr>
              <a:t>杂质半导体的多子和少子的移动都能形成电流。 </a:t>
            </a:r>
            <a:r>
              <a:rPr dirty="0" sz="2800" spc="-131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但由于数量的关系，起导电作用的主要是多子</a:t>
            </a:r>
            <a:r>
              <a:rPr dirty="0" sz="3200" spc="5">
                <a:latin typeface="宋体"/>
                <a:cs typeface="宋体"/>
              </a:rPr>
              <a:t>。 </a:t>
            </a:r>
            <a:r>
              <a:rPr dirty="0" sz="3200" spc="-1520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近似认为：杂质浓度 </a:t>
            </a:r>
            <a:r>
              <a:rPr dirty="0" sz="2800" spc="-5">
                <a:latin typeface="Times New Roman"/>
                <a:cs typeface="Times New Roman"/>
              </a:rPr>
              <a:t>≈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宋体"/>
                <a:cs typeface="宋体"/>
              </a:rPr>
              <a:t>多子浓度。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136" name="object 13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1465">
              <a:lnSpc>
                <a:spcPct val="100000"/>
              </a:lnSpc>
            </a:pPr>
            <a:r>
              <a:rPr dirty="0" spc="-60">
                <a:latin typeface="宋体"/>
                <a:cs typeface="宋体"/>
              </a:rPr>
              <a:t>3.1.2</a:t>
            </a:r>
            <a:r>
              <a:rPr dirty="0" spc="-785">
                <a:latin typeface="宋体"/>
                <a:cs typeface="宋体"/>
              </a:rPr>
              <a:t> </a:t>
            </a:r>
            <a:r>
              <a:rPr dirty="0" spc="-80">
                <a:latin typeface="宋体"/>
                <a:cs typeface="宋体"/>
              </a:rPr>
              <a:t>杂质半导体----</a:t>
            </a:r>
            <a:r>
              <a:rPr dirty="0" spc="-80">
                <a:solidFill>
                  <a:srgbClr val="FF0000"/>
                </a:solidFill>
                <a:latin typeface="宋体"/>
                <a:cs typeface="宋体"/>
              </a:rPr>
              <a:t>示意图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40690">
              <a:lnSpc>
                <a:spcPct val="100000"/>
              </a:lnSpc>
              <a:tabLst>
                <a:tab pos="1547495" algn="l"/>
              </a:tabLst>
            </a:pPr>
            <a:r>
              <a:rPr dirty="0" spc="10">
                <a:latin typeface="宋体"/>
                <a:cs typeface="宋体"/>
              </a:rPr>
              <a:t>3.2	</a:t>
            </a:r>
            <a:r>
              <a:rPr dirty="0" spc="894">
                <a:latin typeface="宋体"/>
                <a:cs typeface="宋体"/>
              </a:rPr>
              <a:t>PN</a:t>
            </a:r>
            <a:r>
              <a:rPr dirty="0" spc="-819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353" y="2339344"/>
            <a:ext cx="8224520" cy="889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dirty="0" sz="2400" spc="15">
                <a:latin typeface="宋体"/>
                <a:cs typeface="宋体"/>
              </a:rPr>
              <a:t>在同一片半导体基片上，分别制造</a:t>
            </a:r>
            <a:r>
              <a:rPr dirty="0" sz="2400" spc="15">
                <a:latin typeface="Times New Roman"/>
                <a:cs typeface="Times New Roman"/>
              </a:rPr>
              <a:t>P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型半导体和</a:t>
            </a:r>
            <a:r>
              <a:rPr dirty="0" sz="2400" spc="5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型半导体，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经过载流子的移动，在它们的交界面处就形成了</a:t>
            </a:r>
            <a:r>
              <a:rPr dirty="0" sz="2400" spc="10">
                <a:latin typeface="Times New Roman"/>
                <a:cs typeface="Times New Roman"/>
              </a:rPr>
              <a:t>PN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结。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7108" y="1538134"/>
            <a:ext cx="3370579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5">
                <a:solidFill>
                  <a:srgbClr val="0000FF"/>
                </a:solidFill>
                <a:latin typeface="宋体"/>
                <a:cs typeface="宋体"/>
              </a:rPr>
              <a:t>3.2.1</a:t>
            </a:r>
            <a:r>
              <a:rPr dirty="0" sz="3200" spc="-69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3200" spc="265">
                <a:solidFill>
                  <a:srgbClr val="0000FF"/>
                </a:solidFill>
                <a:latin typeface="宋体"/>
                <a:cs typeface="宋体"/>
              </a:rPr>
              <a:t>PN结的形成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6355" y="3627120"/>
            <a:ext cx="3103245" cy="2836545"/>
          </a:xfrm>
          <a:custGeom>
            <a:avLst/>
            <a:gdLst/>
            <a:ahLst/>
            <a:cxnLst/>
            <a:rect l="l" t="t" r="r" b="b"/>
            <a:pathLst>
              <a:path w="3103245" h="2836545">
                <a:moveTo>
                  <a:pt x="3102864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3102864" y="0"/>
                </a:lnTo>
                <a:lnTo>
                  <a:pt x="3102864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3102864" y="2827019"/>
                </a:lnTo>
                <a:lnTo>
                  <a:pt x="3102864" y="2836164"/>
                </a:lnTo>
                <a:close/>
              </a:path>
              <a:path w="3103245" h="283654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3103245" h="2836545">
                <a:moveTo>
                  <a:pt x="3083051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3083051" y="9144"/>
                </a:lnTo>
                <a:lnTo>
                  <a:pt x="3083051" y="18288"/>
                </a:lnTo>
                <a:close/>
              </a:path>
              <a:path w="3103245" h="2836545">
                <a:moveTo>
                  <a:pt x="3083051" y="2827019"/>
                </a:moveTo>
                <a:lnTo>
                  <a:pt x="3083051" y="9144"/>
                </a:lnTo>
                <a:lnTo>
                  <a:pt x="3093719" y="18288"/>
                </a:lnTo>
                <a:lnTo>
                  <a:pt x="3102864" y="18288"/>
                </a:lnTo>
                <a:lnTo>
                  <a:pt x="3102864" y="2817875"/>
                </a:lnTo>
                <a:lnTo>
                  <a:pt x="3093719" y="2817875"/>
                </a:lnTo>
                <a:lnTo>
                  <a:pt x="3083051" y="2827019"/>
                </a:lnTo>
                <a:close/>
              </a:path>
              <a:path w="3103245" h="2836545">
                <a:moveTo>
                  <a:pt x="3102864" y="18288"/>
                </a:moveTo>
                <a:lnTo>
                  <a:pt x="3093719" y="18288"/>
                </a:lnTo>
                <a:lnTo>
                  <a:pt x="3083051" y="9144"/>
                </a:lnTo>
                <a:lnTo>
                  <a:pt x="3102864" y="9144"/>
                </a:lnTo>
                <a:lnTo>
                  <a:pt x="3102864" y="18288"/>
                </a:lnTo>
                <a:close/>
              </a:path>
              <a:path w="3103245" h="283654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3103245" h="2836545">
                <a:moveTo>
                  <a:pt x="3083051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3083051" y="2817875"/>
                </a:lnTo>
                <a:lnTo>
                  <a:pt x="3083051" y="2827019"/>
                </a:lnTo>
                <a:close/>
              </a:path>
              <a:path w="3103245" h="2836545">
                <a:moveTo>
                  <a:pt x="3102864" y="2827019"/>
                </a:moveTo>
                <a:lnTo>
                  <a:pt x="3083051" y="2827019"/>
                </a:lnTo>
                <a:lnTo>
                  <a:pt x="3093719" y="2817875"/>
                </a:lnTo>
                <a:lnTo>
                  <a:pt x="3102864" y="2817875"/>
                </a:lnTo>
                <a:lnTo>
                  <a:pt x="3102864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73979" y="3627120"/>
            <a:ext cx="3046730" cy="2836545"/>
          </a:xfrm>
          <a:custGeom>
            <a:avLst/>
            <a:gdLst/>
            <a:ahLst/>
            <a:cxnLst/>
            <a:rect l="l" t="t" r="r" b="b"/>
            <a:pathLst>
              <a:path w="3046729" h="2836545">
                <a:moveTo>
                  <a:pt x="3046475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3046475" y="0"/>
                </a:lnTo>
                <a:lnTo>
                  <a:pt x="3046475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3046475" y="2827019"/>
                </a:lnTo>
                <a:lnTo>
                  <a:pt x="3046475" y="2836164"/>
                </a:lnTo>
                <a:close/>
              </a:path>
              <a:path w="3046729" h="283654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3046729" h="2836545">
                <a:moveTo>
                  <a:pt x="3026664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3026664" y="9144"/>
                </a:lnTo>
                <a:lnTo>
                  <a:pt x="3026664" y="18288"/>
                </a:lnTo>
                <a:close/>
              </a:path>
              <a:path w="3046729" h="2836545">
                <a:moveTo>
                  <a:pt x="3026664" y="2827019"/>
                </a:moveTo>
                <a:lnTo>
                  <a:pt x="3026664" y="9144"/>
                </a:lnTo>
                <a:lnTo>
                  <a:pt x="3035808" y="18288"/>
                </a:lnTo>
                <a:lnTo>
                  <a:pt x="3046475" y="18288"/>
                </a:lnTo>
                <a:lnTo>
                  <a:pt x="3046475" y="2817875"/>
                </a:lnTo>
                <a:lnTo>
                  <a:pt x="3035808" y="2817875"/>
                </a:lnTo>
                <a:lnTo>
                  <a:pt x="3026664" y="2827019"/>
                </a:lnTo>
                <a:close/>
              </a:path>
              <a:path w="3046729" h="2836545">
                <a:moveTo>
                  <a:pt x="3046475" y="18288"/>
                </a:moveTo>
                <a:lnTo>
                  <a:pt x="3035808" y="18288"/>
                </a:lnTo>
                <a:lnTo>
                  <a:pt x="3026664" y="9144"/>
                </a:lnTo>
                <a:lnTo>
                  <a:pt x="3046475" y="9143"/>
                </a:lnTo>
                <a:lnTo>
                  <a:pt x="3046475" y="18288"/>
                </a:lnTo>
                <a:close/>
              </a:path>
              <a:path w="3046729" h="283654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3046729" h="2836545">
                <a:moveTo>
                  <a:pt x="3026664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3026664" y="2817875"/>
                </a:lnTo>
                <a:lnTo>
                  <a:pt x="3026664" y="2827019"/>
                </a:lnTo>
                <a:close/>
              </a:path>
              <a:path w="3046729" h="2836545">
                <a:moveTo>
                  <a:pt x="3046475" y="2827019"/>
                </a:moveTo>
                <a:lnTo>
                  <a:pt x="3026664" y="2827019"/>
                </a:lnTo>
                <a:lnTo>
                  <a:pt x="3035808" y="2817875"/>
                </a:lnTo>
                <a:lnTo>
                  <a:pt x="3046475" y="2817875"/>
                </a:lnTo>
                <a:lnTo>
                  <a:pt x="3046475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5112" y="3963877"/>
            <a:ext cx="330200" cy="1856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latin typeface="宋体"/>
                <a:cs typeface="宋体"/>
              </a:rPr>
              <a:t>型  半  导  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1727" y="45079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14315" y="48508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1727" y="3898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14315" y="4241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7" y="51358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7452" y="3047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6491" y="13715"/>
                </a:lnTo>
                <a:lnTo>
                  <a:pt x="86868" y="27431"/>
                </a:lnTo>
                <a:lnTo>
                  <a:pt x="51816" y="53339"/>
                </a:lnTo>
                <a:lnTo>
                  <a:pt x="27432" y="86867"/>
                </a:lnTo>
                <a:lnTo>
                  <a:pt x="21336" y="100583"/>
                </a:lnTo>
                <a:lnTo>
                  <a:pt x="15240" y="112775"/>
                </a:lnTo>
                <a:lnTo>
                  <a:pt x="12192" y="128015"/>
                </a:lnTo>
                <a:lnTo>
                  <a:pt x="9144" y="141731"/>
                </a:lnTo>
                <a:lnTo>
                  <a:pt x="9144" y="172211"/>
                </a:lnTo>
                <a:lnTo>
                  <a:pt x="19812" y="214883"/>
                </a:lnTo>
                <a:lnTo>
                  <a:pt x="51816" y="262127"/>
                </a:lnTo>
                <a:lnTo>
                  <a:pt x="85344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0895"/>
                </a:lnTo>
                <a:lnTo>
                  <a:pt x="172211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99643" y="298703"/>
                </a:lnTo>
                <a:lnTo>
                  <a:pt x="213359" y="294131"/>
                </a:lnTo>
                <a:lnTo>
                  <a:pt x="260604" y="262127"/>
                </a:lnTo>
                <a:lnTo>
                  <a:pt x="286512" y="228599"/>
                </a:lnTo>
                <a:lnTo>
                  <a:pt x="301752" y="187451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6867"/>
                </a:lnTo>
                <a:lnTo>
                  <a:pt x="260604" y="53339"/>
                </a:lnTo>
                <a:lnTo>
                  <a:pt x="227076" y="27431"/>
                </a:lnTo>
                <a:lnTo>
                  <a:pt x="185928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17931" y="12191"/>
                </a:lnTo>
                <a:lnTo>
                  <a:pt x="268224" y="45719"/>
                </a:lnTo>
                <a:lnTo>
                  <a:pt x="294131" y="82295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2419" y="173735"/>
                </a:lnTo>
                <a:lnTo>
                  <a:pt x="301752" y="217931"/>
                </a:lnTo>
                <a:lnTo>
                  <a:pt x="277368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14315" y="54787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7" y="57652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4315" y="61081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66615" y="45079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00727" y="48508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66615" y="3898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00727" y="4241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6615" y="51358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00727" y="54787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66615" y="57652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00727" y="61081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71315" y="45079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05427" y="48508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71315" y="3898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05427" y="4241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71315" y="51358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05427" y="54787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71315" y="57652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05427" y="61081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14116" y="44881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48227" y="48310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14116" y="38785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48227" y="42214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4116" y="51175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48227" y="54604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14116" y="57454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48227" y="60883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76727" y="45079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09316" y="48508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19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19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19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19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19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19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19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19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19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19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19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19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19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19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19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19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19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19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76727" y="3898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09316" y="4241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19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19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19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19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19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19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19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19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19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19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19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19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19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19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19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19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19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19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76727" y="51358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7452" y="3047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6491" y="13715"/>
                </a:lnTo>
                <a:lnTo>
                  <a:pt x="86868" y="27431"/>
                </a:lnTo>
                <a:lnTo>
                  <a:pt x="51816" y="53339"/>
                </a:lnTo>
                <a:lnTo>
                  <a:pt x="27432" y="86867"/>
                </a:lnTo>
                <a:lnTo>
                  <a:pt x="21336" y="100583"/>
                </a:lnTo>
                <a:lnTo>
                  <a:pt x="15240" y="112775"/>
                </a:lnTo>
                <a:lnTo>
                  <a:pt x="12192" y="128015"/>
                </a:lnTo>
                <a:lnTo>
                  <a:pt x="9144" y="141731"/>
                </a:lnTo>
                <a:lnTo>
                  <a:pt x="9144" y="172211"/>
                </a:lnTo>
                <a:lnTo>
                  <a:pt x="19812" y="214883"/>
                </a:lnTo>
                <a:lnTo>
                  <a:pt x="51816" y="262127"/>
                </a:lnTo>
                <a:lnTo>
                  <a:pt x="85344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0895"/>
                </a:lnTo>
                <a:lnTo>
                  <a:pt x="172211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99643" y="298703"/>
                </a:lnTo>
                <a:lnTo>
                  <a:pt x="213359" y="294131"/>
                </a:lnTo>
                <a:lnTo>
                  <a:pt x="260604" y="262127"/>
                </a:lnTo>
                <a:lnTo>
                  <a:pt x="286512" y="228599"/>
                </a:lnTo>
                <a:lnTo>
                  <a:pt x="301752" y="187451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6867"/>
                </a:lnTo>
                <a:lnTo>
                  <a:pt x="260604" y="53339"/>
                </a:lnTo>
                <a:lnTo>
                  <a:pt x="227076" y="27431"/>
                </a:lnTo>
                <a:lnTo>
                  <a:pt x="185928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17931" y="12191"/>
                </a:lnTo>
                <a:lnTo>
                  <a:pt x="268224" y="45719"/>
                </a:lnTo>
                <a:lnTo>
                  <a:pt x="294131" y="82295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2419" y="173735"/>
                </a:lnTo>
                <a:lnTo>
                  <a:pt x="301752" y="217931"/>
                </a:lnTo>
                <a:lnTo>
                  <a:pt x="277368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09316" y="54787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19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19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19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19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19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19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19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19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19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19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76727" y="57652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09316" y="61081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19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19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19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19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19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19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19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19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19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19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19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19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19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19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19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19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19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19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37816" y="45079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71927" y="48508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19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19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19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19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19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19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19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7816" y="3898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71927" y="4241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19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19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19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19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19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19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19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37816" y="51358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71927" y="54787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19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19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19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19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19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19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19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37816" y="57652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345928" y="3881437"/>
            <a:ext cx="2673350" cy="224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71927" y="61081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19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19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19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19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19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19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19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19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19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19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19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365728" y="4090381"/>
            <a:ext cx="330200" cy="1856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50"/>
              </a:spcBef>
            </a:pPr>
            <a:r>
              <a:rPr dirty="0" sz="2400">
                <a:latin typeface="宋体"/>
                <a:cs typeface="宋体"/>
              </a:rPr>
              <a:t>型  半  导  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67528" y="3936492"/>
            <a:ext cx="313943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367528" y="4546092"/>
            <a:ext cx="313943" cy="429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432028" y="3919537"/>
            <a:ext cx="1778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67528" y="51739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7452" y="3047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6491" y="13715"/>
                </a:lnTo>
                <a:lnTo>
                  <a:pt x="86868" y="27431"/>
                </a:lnTo>
                <a:lnTo>
                  <a:pt x="51816" y="53339"/>
                </a:lnTo>
                <a:lnTo>
                  <a:pt x="27432" y="86867"/>
                </a:lnTo>
                <a:lnTo>
                  <a:pt x="21336" y="100583"/>
                </a:lnTo>
                <a:lnTo>
                  <a:pt x="15240" y="112775"/>
                </a:lnTo>
                <a:lnTo>
                  <a:pt x="12192" y="128015"/>
                </a:lnTo>
                <a:lnTo>
                  <a:pt x="9144" y="141731"/>
                </a:lnTo>
                <a:lnTo>
                  <a:pt x="9144" y="172211"/>
                </a:lnTo>
                <a:lnTo>
                  <a:pt x="19812" y="214883"/>
                </a:lnTo>
                <a:lnTo>
                  <a:pt x="51816" y="262127"/>
                </a:lnTo>
                <a:lnTo>
                  <a:pt x="85344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0895"/>
                </a:lnTo>
                <a:lnTo>
                  <a:pt x="172211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99643" y="298703"/>
                </a:lnTo>
                <a:lnTo>
                  <a:pt x="213359" y="294131"/>
                </a:lnTo>
                <a:lnTo>
                  <a:pt x="260604" y="262127"/>
                </a:lnTo>
                <a:lnTo>
                  <a:pt x="286512" y="228599"/>
                </a:lnTo>
                <a:lnTo>
                  <a:pt x="301752" y="187451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6867"/>
                </a:lnTo>
                <a:lnTo>
                  <a:pt x="260604" y="53339"/>
                </a:lnTo>
                <a:lnTo>
                  <a:pt x="227076" y="27431"/>
                </a:lnTo>
                <a:lnTo>
                  <a:pt x="185928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17931" y="12191"/>
                </a:lnTo>
                <a:lnTo>
                  <a:pt x="268224" y="45719"/>
                </a:lnTo>
                <a:lnTo>
                  <a:pt x="294131" y="82295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2419" y="173735"/>
                </a:lnTo>
                <a:lnTo>
                  <a:pt x="301752" y="217931"/>
                </a:lnTo>
                <a:lnTo>
                  <a:pt x="277368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432028" y="5157787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04688" y="55214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00115" y="55168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67528" y="58216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7452" y="3047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6491" y="13715"/>
                </a:lnTo>
                <a:lnTo>
                  <a:pt x="86868" y="27431"/>
                </a:lnTo>
                <a:lnTo>
                  <a:pt x="51816" y="53339"/>
                </a:lnTo>
                <a:lnTo>
                  <a:pt x="27432" y="86867"/>
                </a:lnTo>
                <a:lnTo>
                  <a:pt x="21336" y="100583"/>
                </a:lnTo>
                <a:lnTo>
                  <a:pt x="15240" y="112775"/>
                </a:lnTo>
                <a:lnTo>
                  <a:pt x="12192" y="128015"/>
                </a:lnTo>
                <a:lnTo>
                  <a:pt x="9144" y="141731"/>
                </a:lnTo>
                <a:lnTo>
                  <a:pt x="9144" y="172211"/>
                </a:lnTo>
                <a:lnTo>
                  <a:pt x="19812" y="214883"/>
                </a:lnTo>
                <a:lnTo>
                  <a:pt x="51816" y="262127"/>
                </a:lnTo>
                <a:lnTo>
                  <a:pt x="85344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0895"/>
                </a:lnTo>
                <a:lnTo>
                  <a:pt x="172211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99643" y="298703"/>
                </a:lnTo>
                <a:lnTo>
                  <a:pt x="213359" y="294131"/>
                </a:lnTo>
                <a:lnTo>
                  <a:pt x="260604" y="262127"/>
                </a:lnTo>
                <a:lnTo>
                  <a:pt x="286512" y="228599"/>
                </a:lnTo>
                <a:lnTo>
                  <a:pt x="301752" y="187451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6867"/>
                </a:lnTo>
                <a:lnTo>
                  <a:pt x="260604" y="53339"/>
                </a:lnTo>
                <a:lnTo>
                  <a:pt x="227076" y="27431"/>
                </a:lnTo>
                <a:lnTo>
                  <a:pt x="185928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17931" y="12191"/>
                </a:lnTo>
                <a:lnTo>
                  <a:pt x="268224" y="45719"/>
                </a:lnTo>
                <a:lnTo>
                  <a:pt x="294131" y="82295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2419" y="173735"/>
                </a:lnTo>
                <a:lnTo>
                  <a:pt x="301752" y="217931"/>
                </a:lnTo>
                <a:lnTo>
                  <a:pt x="277368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432028" y="5805487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04688" y="61691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00115" y="61645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43015" y="39166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81700" y="42641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77128" y="42595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43015" y="45262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81700" y="48737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77128" y="48691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43015" y="51556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81700" y="55031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77128" y="54985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843015" y="5803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81700" y="61508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77128" y="6146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81928" y="39166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7452" y="3047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6491" y="13715"/>
                </a:lnTo>
                <a:lnTo>
                  <a:pt x="86868" y="27431"/>
                </a:lnTo>
                <a:lnTo>
                  <a:pt x="51816" y="53339"/>
                </a:lnTo>
                <a:lnTo>
                  <a:pt x="27432" y="86867"/>
                </a:lnTo>
                <a:lnTo>
                  <a:pt x="21336" y="100583"/>
                </a:lnTo>
                <a:lnTo>
                  <a:pt x="15240" y="112775"/>
                </a:lnTo>
                <a:lnTo>
                  <a:pt x="12192" y="128015"/>
                </a:lnTo>
                <a:lnTo>
                  <a:pt x="9144" y="141731"/>
                </a:lnTo>
                <a:lnTo>
                  <a:pt x="9144" y="172211"/>
                </a:lnTo>
                <a:lnTo>
                  <a:pt x="19812" y="214883"/>
                </a:lnTo>
                <a:lnTo>
                  <a:pt x="51816" y="262127"/>
                </a:lnTo>
                <a:lnTo>
                  <a:pt x="85344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0895"/>
                </a:lnTo>
                <a:lnTo>
                  <a:pt x="172211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99643" y="298703"/>
                </a:lnTo>
                <a:lnTo>
                  <a:pt x="213359" y="294131"/>
                </a:lnTo>
                <a:lnTo>
                  <a:pt x="260604" y="262127"/>
                </a:lnTo>
                <a:lnTo>
                  <a:pt x="286512" y="228599"/>
                </a:lnTo>
                <a:lnTo>
                  <a:pt x="301752" y="187451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6867"/>
                </a:lnTo>
                <a:lnTo>
                  <a:pt x="260604" y="53339"/>
                </a:lnTo>
                <a:lnTo>
                  <a:pt x="227076" y="27431"/>
                </a:lnTo>
                <a:lnTo>
                  <a:pt x="185928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17931" y="12191"/>
                </a:lnTo>
                <a:lnTo>
                  <a:pt x="268224" y="45719"/>
                </a:lnTo>
                <a:lnTo>
                  <a:pt x="294131" y="82295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2419" y="173735"/>
                </a:lnTo>
                <a:lnTo>
                  <a:pt x="301752" y="217931"/>
                </a:lnTo>
                <a:lnTo>
                  <a:pt x="277368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19088" y="42641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14515" y="42595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81928" y="45262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68580" y="288035"/>
                </a:lnTo>
                <a:lnTo>
                  <a:pt x="35052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7452" y="3047"/>
                </a:lnTo>
                <a:lnTo>
                  <a:pt x="212851" y="10667"/>
                </a:lnTo>
                <a:lnTo>
                  <a:pt x="141732" y="10667"/>
                </a:lnTo>
                <a:lnTo>
                  <a:pt x="126491" y="13715"/>
                </a:lnTo>
                <a:lnTo>
                  <a:pt x="86868" y="27431"/>
                </a:lnTo>
                <a:lnTo>
                  <a:pt x="51816" y="53339"/>
                </a:lnTo>
                <a:lnTo>
                  <a:pt x="27432" y="86867"/>
                </a:lnTo>
                <a:lnTo>
                  <a:pt x="21336" y="100583"/>
                </a:lnTo>
                <a:lnTo>
                  <a:pt x="15240" y="112775"/>
                </a:lnTo>
                <a:lnTo>
                  <a:pt x="12192" y="128015"/>
                </a:lnTo>
                <a:lnTo>
                  <a:pt x="9144" y="141731"/>
                </a:lnTo>
                <a:lnTo>
                  <a:pt x="9144" y="172211"/>
                </a:lnTo>
                <a:lnTo>
                  <a:pt x="19812" y="214883"/>
                </a:lnTo>
                <a:lnTo>
                  <a:pt x="51816" y="262127"/>
                </a:lnTo>
                <a:lnTo>
                  <a:pt x="85344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88976" y="310895"/>
                </a:lnTo>
                <a:lnTo>
                  <a:pt x="172211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99643" y="298703"/>
                </a:lnTo>
                <a:lnTo>
                  <a:pt x="213359" y="294131"/>
                </a:lnTo>
                <a:lnTo>
                  <a:pt x="260604" y="262127"/>
                </a:lnTo>
                <a:lnTo>
                  <a:pt x="286512" y="228599"/>
                </a:lnTo>
                <a:lnTo>
                  <a:pt x="301752" y="187451"/>
                </a:lnTo>
                <a:lnTo>
                  <a:pt x="304800" y="158495"/>
                </a:lnTo>
                <a:lnTo>
                  <a:pt x="301752" y="128015"/>
                </a:lnTo>
                <a:lnTo>
                  <a:pt x="286512" y="86867"/>
                </a:lnTo>
                <a:lnTo>
                  <a:pt x="260604" y="53339"/>
                </a:lnTo>
                <a:lnTo>
                  <a:pt x="227076" y="27431"/>
                </a:lnTo>
                <a:lnTo>
                  <a:pt x="185928" y="13715"/>
                </a:lnTo>
                <a:lnTo>
                  <a:pt x="172211" y="10667"/>
                </a:lnTo>
                <a:lnTo>
                  <a:pt x="212851" y="10667"/>
                </a:lnTo>
                <a:lnTo>
                  <a:pt x="217931" y="12191"/>
                </a:lnTo>
                <a:lnTo>
                  <a:pt x="268224" y="45719"/>
                </a:lnTo>
                <a:lnTo>
                  <a:pt x="294131" y="82295"/>
                </a:lnTo>
                <a:lnTo>
                  <a:pt x="310895" y="126491"/>
                </a:lnTo>
                <a:lnTo>
                  <a:pt x="313943" y="156971"/>
                </a:lnTo>
                <a:lnTo>
                  <a:pt x="312419" y="173735"/>
                </a:lnTo>
                <a:lnTo>
                  <a:pt x="301752" y="217931"/>
                </a:lnTo>
                <a:lnTo>
                  <a:pt x="277368" y="257555"/>
                </a:lnTo>
                <a:lnTo>
                  <a:pt x="245364" y="288035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9088" y="48737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14515" y="48691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81928" y="51556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19088" y="55031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414515" y="54985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281928" y="5803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1816"/>
                </a:lnTo>
                <a:lnTo>
                  <a:pt x="21336" y="99060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33528" y="239268"/>
                </a:lnTo>
                <a:lnTo>
                  <a:pt x="62484" y="271272"/>
                </a:lnTo>
                <a:lnTo>
                  <a:pt x="99060" y="292608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2128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4008"/>
                </a:lnTo>
                <a:lnTo>
                  <a:pt x="239268" y="3505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0311" y="9144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2419" y="172212"/>
                </a:lnTo>
                <a:lnTo>
                  <a:pt x="310895" y="188976"/>
                </a:lnTo>
                <a:lnTo>
                  <a:pt x="295656" y="231648"/>
                </a:lnTo>
                <a:lnTo>
                  <a:pt x="277368" y="256032"/>
                </a:lnTo>
                <a:lnTo>
                  <a:pt x="268224" y="268224"/>
                </a:lnTo>
                <a:lnTo>
                  <a:pt x="256031" y="277368"/>
                </a:lnTo>
                <a:lnTo>
                  <a:pt x="245364" y="286512"/>
                </a:lnTo>
                <a:lnTo>
                  <a:pt x="231648" y="295656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19088" y="61508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4515" y="6146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19316" y="39166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58000" y="42641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53428" y="42595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719316" y="452627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5908278" y="3900487"/>
            <a:ext cx="10541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0215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50215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858000" y="48737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3428" y="48691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19316" y="51556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908278" y="5138737"/>
            <a:ext cx="10541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0215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858000" y="55031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53428" y="54985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719316" y="58033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908278" y="5786437"/>
            <a:ext cx="10541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0215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858000" y="61508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53428" y="6146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176516" y="39364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315200" y="428396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10628" y="42793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176516" y="45460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15200" y="48935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10628" y="48889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176516" y="51739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15200" y="55214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10628" y="55168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176516" y="58216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315200" y="61691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310628" y="61645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633716" y="39364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772400" y="428396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767828" y="42793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633716" y="454609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57912" y="36576"/>
                </a:lnTo>
                <a:lnTo>
                  <a:pt x="68580" y="27432"/>
                </a:lnTo>
                <a:lnTo>
                  <a:pt x="82296" y="18288"/>
                </a:lnTo>
                <a:lnTo>
                  <a:pt x="96012" y="12192"/>
                </a:lnTo>
                <a:lnTo>
                  <a:pt x="109728" y="7620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7241778" y="3919537"/>
            <a:ext cx="6350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772400" y="489356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767828" y="48889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close/>
              </a:path>
              <a:path w="83820" h="83820">
                <a:moveTo>
                  <a:pt x="35052" y="10668"/>
                </a:moveTo>
                <a:lnTo>
                  <a:pt x="35052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7244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4661" y="19158"/>
                </a:move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7734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6200" y="18288"/>
                </a:lnTo>
                <a:lnTo>
                  <a:pt x="77343" y="1981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7343" y="19812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633716" y="51739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241778" y="5157787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772400" y="55214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767828" y="55168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633716" y="582168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45719" y="269747"/>
                </a:lnTo>
                <a:lnTo>
                  <a:pt x="19812" y="233171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7241778" y="5805487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772400" y="616915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767828" y="61645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3528" y="83820"/>
                </a:lnTo>
                <a:lnTo>
                  <a:pt x="32004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4008" y="7620"/>
                </a:lnTo>
                <a:lnTo>
                  <a:pt x="65532" y="7620"/>
                </a:lnTo>
                <a:lnTo>
                  <a:pt x="69596" y="10668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753" y="50292"/>
                </a:lnTo>
                <a:lnTo>
                  <a:pt x="11582" y="54864"/>
                </a:lnTo>
                <a:lnTo>
                  <a:pt x="10668" y="54864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2859" y="70104"/>
                </a:lnTo>
                <a:lnTo>
                  <a:pt x="28956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1153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153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753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753" y="50292"/>
                </a:lnTo>
                <a:close/>
              </a:path>
              <a:path w="83820" h="85725">
                <a:moveTo>
                  <a:pt x="81153" y="56388"/>
                </a:moveTo>
                <a:lnTo>
                  <a:pt x="71628" y="56388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1153" y="56388"/>
                </a:lnTo>
                <a:close/>
              </a:path>
              <a:path w="83820" h="85725">
                <a:moveTo>
                  <a:pt x="12192" y="56388"/>
                </a:moveTo>
                <a:lnTo>
                  <a:pt x="10668" y="54864"/>
                </a:lnTo>
                <a:lnTo>
                  <a:pt x="11582" y="54864"/>
                </a:lnTo>
                <a:lnTo>
                  <a:pt x="12192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153" y="56388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814315" y="42412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814315" y="48508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814315" y="547877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14315" y="61081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501639" y="552450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8100" y="73151"/>
                </a:moveTo>
                <a:lnTo>
                  <a:pt x="23145" y="70437"/>
                </a:lnTo>
                <a:lnTo>
                  <a:pt x="11048" y="62864"/>
                </a:lnTo>
                <a:lnTo>
                  <a:pt x="2952" y="51292"/>
                </a:lnTo>
                <a:lnTo>
                  <a:pt x="0" y="36575"/>
                </a:lnTo>
                <a:lnTo>
                  <a:pt x="2952" y="21859"/>
                </a:lnTo>
                <a:lnTo>
                  <a:pt x="11049" y="10286"/>
                </a:lnTo>
                <a:lnTo>
                  <a:pt x="23145" y="2714"/>
                </a:lnTo>
                <a:lnTo>
                  <a:pt x="38100" y="0"/>
                </a:lnTo>
                <a:lnTo>
                  <a:pt x="52173" y="2714"/>
                </a:lnTo>
                <a:lnTo>
                  <a:pt x="63817" y="10286"/>
                </a:lnTo>
                <a:lnTo>
                  <a:pt x="71747" y="21859"/>
                </a:lnTo>
                <a:lnTo>
                  <a:pt x="74676" y="36575"/>
                </a:lnTo>
                <a:lnTo>
                  <a:pt x="71747" y="51292"/>
                </a:lnTo>
                <a:lnTo>
                  <a:pt x="63817" y="62864"/>
                </a:lnTo>
                <a:lnTo>
                  <a:pt x="52173" y="70437"/>
                </a:lnTo>
                <a:lnTo>
                  <a:pt x="3810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495544" y="5516880"/>
            <a:ext cx="86995" cy="88900"/>
          </a:xfrm>
          <a:custGeom>
            <a:avLst/>
            <a:gdLst/>
            <a:ahLst/>
            <a:cxnLst/>
            <a:rect l="l" t="t" r="r" b="b"/>
            <a:pathLst>
              <a:path w="86995" h="88900">
                <a:moveTo>
                  <a:pt x="51816" y="1523"/>
                </a:moveTo>
                <a:lnTo>
                  <a:pt x="35052" y="1523"/>
                </a:lnTo>
                <a:lnTo>
                  <a:pt x="42672" y="0"/>
                </a:lnTo>
                <a:lnTo>
                  <a:pt x="44195" y="0"/>
                </a:lnTo>
                <a:lnTo>
                  <a:pt x="51816" y="1523"/>
                </a:lnTo>
                <a:close/>
              </a:path>
              <a:path w="86995" h="88900">
                <a:moveTo>
                  <a:pt x="67056" y="7619"/>
                </a:moveTo>
                <a:lnTo>
                  <a:pt x="19812" y="7619"/>
                </a:lnTo>
                <a:lnTo>
                  <a:pt x="25908" y="4571"/>
                </a:lnTo>
                <a:lnTo>
                  <a:pt x="27432" y="4571"/>
                </a:lnTo>
                <a:lnTo>
                  <a:pt x="27432" y="3047"/>
                </a:lnTo>
                <a:lnTo>
                  <a:pt x="33528" y="1523"/>
                </a:lnTo>
                <a:lnTo>
                  <a:pt x="53339" y="1523"/>
                </a:lnTo>
                <a:lnTo>
                  <a:pt x="59436" y="3047"/>
                </a:lnTo>
                <a:lnTo>
                  <a:pt x="60960" y="4571"/>
                </a:lnTo>
                <a:lnTo>
                  <a:pt x="67056" y="7619"/>
                </a:lnTo>
                <a:close/>
              </a:path>
              <a:path w="86995" h="88900">
                <a:moveTo>
                  <a:pt x="68580" y="80771"/>
                </a:moveTo>
                <a:lnTo>
                  <a:pt x="18288" y="80771"/>
                </a:lnTo>
                <a:lnTo>
                  <a:pt x="12192" y="74675"/>
                </a:lnTo>
                <a:lnTo>
                  <a:pt x="7620" y="68579"/>
                </a:lnTo>
                <a:lnTo>
                  <a:pt x="3048" y="60959"/>
                </a:lnTo>
                <a:lnTo>
                  <a:pt x="1524" y="53339"/>
                </a:lnTo>
                <a:lnTo>
                  <a:pt x="1524" y="51815"/>
                </a:lnTo>
                <a:lnTo>
                  <a:pt x="0" y="44195"/>
                </a:lnTo>
                <a:lnTo>
                  <a:pt x="1524" y="36575"/>
                </a:lnTo>
                <a:lnTo>
                  <a:pt x="1524" y="35051"/>
                </a:lnTo>
                <a:lnTo>
                  <a:pt x="3048" y="27431"/>
                </a:lnTo>
                <a:lnTo>
                  <a:pt x="7620" y="19811"/>
                </a:lnTo>
                <a:lnTo>
                  <a:pt x="12192" y="13715"/>
                </a:lnTo>
                <a:lnTo>
                  <a:pt x="18288" y="7619"/>
                </a:lnTo>
                <a:lnTo>
                  <a:pt x="68580" y="7619"/>
                </a:lnTo>
                <a:lnTo>
                  <a:pt x="74676" y="12191"/>
                </a:lnTo>
                <a:lnTo>
                  <a:pt x="74676" y="13715"/>
                </a:lnTo>
                <a:lnTo>
                  <a:pt x="38100" y="13715"/>
                </a:lnTo>
                <a:lnTo>
                  <a:pt x="30480" y="15239"/>
                </a:lnTo>
                <a:lnTo>
                  <a:pt x="32004" y="15239"/>
                </a:lnTo>
                <a:lnTo>
                  <a:pt x="25908" y="18287"/>
                </a:lnTo>
                <a:lnTo>
                  <a:pt x="27432" y="18287"/>
                </a:lnTo>
                <a:lnTo>
                  <a:pt x="23368" y="21335"/>
                </a:lnTo>
                <a:lnTo>
                  <a:pt x="22859" y="21335"/>
                </a:lnTo>
                <a:lnTo>
                  <a:pt x="21336" y="22859"/>
                </a:lnTo>
                <a:lnTo>
                  <a:pt x="21717" y="22859"/>
                </a:lnTo>
                <a:lnTo>
                  <a:pt x="19431" y="25907"/>
                </a:lnTo>
                <a:lnTo>
                  <a:pt x="18288" y="25907"/>
                </a:lnTo>
                <a:lnTo>
                  <a:pt x="15240" y="32003"/>
                </a:lnTo>
                <a:lnTo>
                  <a:pt x="14096" y="36575"/>
                </a:lnTo>
                <a:lnTo>
                  <a:pt x="13716" y="36575"/>
                </a:lnTo>
                <a:lnTo>
                  <a:pt x="12192" y="44195"/>
                </a:lnTo>
                <a:lnTo>
                  <a:pt x="13716" y="51815"/>
                </a:lnTo>
                <a:lnTo>
                  <a:pt x="14096" y="51815"/>
                </a:lnTo>
                <a:lnTo>
                  <a:pt x="15240" y="56387"/>
                </a:lnTo>
                <a:lnTo>
                  <a:pt x="18288" y="62483"/>
                </a:lnTo>
                <a:lnTo>
                  <a:pt x="19431" y="62483"/>
                </a:lnTo>
                <a:lnTo>
                  <a:pt x="21717" y="65531"/>
                </a:lnTo>
                <a:lnTo>
                  <a:pt x="21336" y="65531"/>
                </a:lnTo>
                <a:lnTo>
                  <a:pt x="22859" y="67055"/>
                </a:lnTo>
                <a:lnTo>
                  <a:pt x="23368" y="67055"/>
                </a:lnTo>
                <a:lnTo>
                  <a:pt x="27432" y="70103"/>
                </a:lnTo>
                <a:lnTo>
                  <a:pt x="25908" y="70103"/>
                </a:lnTo>
                <a:lnTo>
                  <a:pt x="32004" y="73151"/>
                </a:lnTo>
                <a:lnTo>
                  <a:pt x="30480" y="73151"/>
                </a:lnTo>
                <a:lnTo>
                  <a:pt x="38100" y="74675"/>
                </a:lnTo>
                <a:lnTo>
                  <a:pt x="74676" y="74675"/>
                </a:lnTo>
                <a:lnTo>
                  <a:pt x="74676" y="76199"/>
                </a:lnTo>
                <a:lnTo>
                  <a:pt x="68580" y="80771"/>
                </a:lnTo>
                <a:close/>
              </a:path>
              <a:path w="86995" h="88900">
                <a:moveTo>
                  <a:pt x="65532" y="22859"/>
                </a:moveTo>
                <a:lnTo>
                  <a:pt x="60960" y="18287"/>
                </a:lnTo>
                <a:lnTo>
                  <a:pt x="54864" y="15239"/>
                </a:lnTo>
                <a:lnTo>
                  <a:pt x="56387" y="15239"/>
                </a:lnTo>
                <a:lnTo>
                  <a:pt x="48768" y="13715"/>
                </a:lnTo>
                <a:lnTo>
                  <a:pt x="74676" y="13715"/>
                </a:lnTo>
                <a:lnTo>
                  <a:pt x="79248" y="19811"/>
                </a:lnTo>
                <a:lnTo>
                  <a:pt x="80772" y="19811"/>
                </a:lnTo>
                <a:lnTo>
                  <a:pt x="81381" y="21335"/>
                </a:lnTo>
                <a:lnTo>
                  <a:pt x="65532" y="21335"/>
                </a:lnTo>
                <a:lnTo>
                  <a:pt x="65532" y="22859"/>
                </a:lnTo>
                <a:close/>
              </a:path>
              <a:path w="86995" h="88900">
                <a:moveTo>
                  <a:pt x="21336" y="22859"/>
                </a:moveTo>
                <a:lnTo>
                  <a:pt x="22859" y="21335"/>
                </a:lnTo>
                <a:lnTo>
                  <a:pt x="22206" y="22206"/>
                </a:lnTo>
                <a:lnTo>
                  <a:pt x="21336" y="22859"/>
                </a:lnTo>
                <a:close/>
              </a:path>
              <a:path w="86995" h="88900">
                <a:moveTo>
                  <a:pt x="22206" y="22206"/>
                </a:moveTo>
                <a:lnTo>
                  <a:pt x="22859" y="21335"/>
                </a:lnTo>
                <a:lnTo>
                  <a:pt x="23368" y="21335"/>
                </a:lnTo>
                <a:lnTo>
                  <a:pt x="22206" y="22206"/>
                </a:lnTo>
                <a:close/>
              </a:path>
              <a:path w="86995" h="88900">
                <a:moveTo>
                  <a:pt x="83820" y="27431"/>
                </a:moveTo>
                <a:lnTo>
                  <a:pt x="70104" y="27431"/>
                </a:lnTo>
                <a:lnTo>
                  <a:pt x="65532" y="21335"/>
                </a:lnTo>
                <a:lnTo>
                  <a:pt x="81381" y="21335"/>
                </a:lnTo>
                <a:lnTo>
                  <a:pt x="83820" y="27431"/>
                </a:lnTo>
                <a:close/>
              </a:path>
              <a:path w="86995" h="88900">
                <a:moveTo>
                  <a:pt x="21717" y="22859"/>
                </a:moveTo>
                <a:lnTo>
                  <a:pt x="21336" y="22859"/>
                </a:lnTo>
                <a:lnTo>
                  <a:pt x="22206" y="22206"/>
                </a:lnTo>
                <a:lnTo>
                  <a:pt x="21717" y="22859"/>
                </a:lnTo>
                <a:close/>
              </a:path>
              <a:path w="86995" h="88900">
                <a:moveTo>
                  <a:pt x="18288" y="27431"/>
                </a:moveTo>
                <a:lnTo>
                  <a:pt x="18288" y="25907"/>
                </a:lnTo>
                <a:lnTo>
                  <a:pt x="19431" y="25907"/>
                </a:lnTo>
                <a:lnTo>
                  <a:pt x="18288" y="27431"/>
                </a:lnTo>
                <a:close/>
              </a:path>
              <a:path w="86995" h="88900">
                <a:moveTo>
                  <a:pt x="74676" y="38099"/>
                </a:moveTo>
                <a:lnTo>
                  <a:pt x="71628" y="32003"/>
                </a:lnTo>
                <a:lnTo>
                  <a:pt x="73152" y="32003"/>
                </a:lnTo>
                <a:lnTo>
                  <a:pt x="68580" y="25907"/>
                </a:lnTo>
                <a:lnTo>
                  <a:pt x="70104" y="27431"/>
                </a:lnTo>
                <a:lnTo>
                  <a:pt x="83820" y="27431"/>
                </a:lnTo>
                <a:lnTo>
                  <a:pt x="86868" y="35051"/>
                </a:lnTo>
                <a:lnTo>
                  <a:pt x="86868" y="36575"/>
                </a:lnTo>
                <a:lnTo>
                  <a:pt x="74676" y="36575"/>
                </a:lnTo>
                <a:lnTo>
                  <a:pt x="74676" y="38099"/>
                </a:lnTo>
                <a:close/>
              </a:path>
              <a:path w="86995" h="88900">
                <a:moveTo>
                  <a:pt x="13716" y="38099"/>
                </a:moveTo>
                <a:lnTo>
                  <a:pt x="13716" y="36575"/>
                </a:lnTo>
                <a:lnTo>
                  <a:pt x="14096" y="36575"/>
                </a:lnTo>
                <a:lnTo>
                  <a:pt x="13716" y="38099"/>
                </a:lnTo>
                <a:close/>
              </a:path>
              <a:path w="86995" h="88900">
                <a:moveTo>
                  <a:pt x="86868" y="51815"/>
                </a:moveTo>
                <a:lnTo>
                  <a:pt x="74676" y="51815"/>
                </a:lnTo>
                <a:lnTo>
                  <a:pt x="74676" y="36575"/>
                </a:lnTo>
                <a:lnTo>
                  <a:pt x="86868" y="36575"/>
                </a:lnTo>
                <a:lnTo>
                  <a:pt x="86868" y="51815"/>
                </a:lnTo>
                <a:close/>
              </a:path>
              <a:path w="86995" h="88900">
                <a:moveTo>
                  <a:pt x="14096" y="51815"/>
                </a:moveTo>
                <a:lnTo>
                  <a:pt x="13716" y="51815"/>
                </a:lnTo>
                <a:lnTo>
                  <a:pt x="13716" y="50291"/>
                </a:lnTo>
                <a:lnTo>
                  <a:pt x="14096" y="51815"/>
                </a:lnTo>
                <a:close/>
              </a:path>
              <a:path w="86995" h="88900">
                <a:moveTo>
                  <a:pt x="68580" y="62483"/>
                </a:moveTo>
                <a:lnTo>
                  <a:pt x="73152" y="56387"/>
                </a:lnTo>
                <a:lnTo>
                  <a:pt x="71628" y="56387"/>
                </a:lnTo>
                <a:lnTo>
                  <a:pt x="74676" y="50291"/>
                </a:lnTo>
                <a:lnTo>
                  <a:pt x="74676" y="51815"/>
                </a:lnTo>
                <a:lnTo>
                  <a:pt x="86868" y="51815"/>
                </a:lnTo>
                <a:lnTo>
                  <a:pt x="86868" y="53339"/>
                </a:lnTo>
                <a:lnTo>
                  <a:pt x="83820" y="60959"/>
                </a:lnTo>
                <a:lnTo>
                  <a:pt x="70104" y="60959"/>
                </a:lnTo>
                <a:lnTo>
                  <a:pt x="68580" y="62483"/>
                </a:lnTo>
                <a:close/>
              </a:path>
              <a:path w="86995" h="88900">
                <a:moveTo>
                  <a:pt x="19431" y="62483"/>
                </a:moveTo>
                <a:lnTo>
                  <a:pt x="18288" y="62483"/>
                </a:lnTo>
                <a:lnTo>
                  <a:pt x="18288" y="60959"/>
                </a:lnTo>
                <a:lnTo>
                  <a:pt x="19431" y="62483"/>
                </a:lnTo>
                <a:close/>
              </a:path>
              <a:path w="86995" h="88900">
                <a:moveTo>
                  <a:pt x="81381" y="67055"/>
                </a:moveTo>
                <a:lnTo>
                  <a:pt x="65532" y="67055"/>
                </a:lnTo>
                <a:lnTo>
                  <a:pt x="70104" y="60959"/>
                </a:lnTo>
                <a:lnTo>
                  <a:pt x="83820" y="60959"/>
                </a:lnTo>
                <a:lnTo>
                  <a:pt x="81381" y="67055"/>
                </a:lnTo>
                <a:close/>
              </a:path>
              <a:path w="86995" h="88900">
                <a:moveTo>
                  <a:pt x="22859" y="67055"/>
                </a:moveTo>
                <a:lnTo>
                  <a:pt x="21336" y="65531"/>
                </a:lnTo>
                <a:lnTo>
                  <a:pt x="22206" y="66185"/>
                </a:lnTo>
                <a:lnTo>
                  <a:pt x="22859" y="67055"/>
                </a:lnTo>
                <a:close/>
              </a:path>
              <a:path w="86995" h="88900">
                <a:moveTo>
                  <a:pt x="22206" y="66185"/>
                </a:moveTo>
                <a:lnTo>
                  <a:pt x="21336" y="65531"/>
                </a:lnTo>
                <a:lnTo>
                  <a:pt x="21717" y="65531"/>
                </a:lnTo>
                <a:lnTo>
                  <a:pt x="22206" y="66185"/>
                </a:lnTo>
                <a:close/>
              </a:path>
              <a:path w="86995" h="88900">
                <a:moveTo>
                  <a:pt x="74676" y="74675"/>
                </a:moveTo>
                <a:lnTo>
                  <a:pt x="48768" y="74675"/>
                </a:lnTo>
                <a:lnTo>
                  <a:pt x="56387" y="73151"/>
                </a:lnTo>
                <a:lnTo>
                  <a:pt x="54864" y="73151"/>
                </a:lnTo>
                <a:lnTo>
                  <a:pt x="60960" y="70103"/>
                </a:lnTo>
                <a:lnTo>
                  <a:pt x="65532" y="65531"/>
                </a:lnTo>
                <a:lnTo>
                  <a:pt x="65532" y="67055"/>
                </a:lnTo>
                <a:lnTo>
                  <a:pt x="81381" y="67055"/>
                </a:lnTo>
                <a:lnTo>
                  <a:pt x="80772" y="68579"/>
                </a:lnTo>
                <a:lnTo>
                  <a:pt x="79248" y="68579"/>
                </a:lnTo>
                <a:lnTo>
                  <a:pt x="74676" y="74675"/>
                </a:lnTo>
                <a:close/>
              </a:path>
              <a:path w="86995" h="88900">
                <a:moveTo>
                  <a:pt x="23368" y="67055"/>
                </a:moveTo>
                <a:lnTo>
                  <a:pt x="22859" y="67055"/>
                </a:lnTo>
                <a:lnTo>
                  <a:pt x="22206" y="66185"/>
                </a:lnTo>
                <a:lnTo>
                  <a:pt x="23368" y="67055"/>
                </a:lnTo>
                <a:close/>
              </a:path>
              <a:path w="86995" h="88900">
                <a:moveTo>
                  <a:pt x="53339" y="86867"/>
                </a:moveTo>
                <a:lnTo>
                  <a:pt x="33528" y="86867"/>
                </a:lnTo>
                <a:lnTo>
                  <a:pt x="27432" y="85343"/>
                </a:lnTo>
                <a:lnTo>
                  <a:pt x="27432" y="83819"/>
                </a:lnTo>
                <a:lnTo>
                  <a:pt x="25908" y="83819"/>
                </a:lnTo>
                <a:lnTo>
                  <a:pt x="19812" y="80771"/>
                </a:lnTo>
                <a:lnTo>
                  <a:pt x="67056" y="80771"/>
                </a:lnTo>
                <a:lnTo>
                  <a:pt x="60960" y="83819"/>
                </a:lnTo>
                <a:lnTo>
                  <a:pt x="59436" y="85343"/>
                </a:lnTo>
                <a:lnTo>
                  <a:pt x="53339" y="86867"/>
                </a:lnTo>
                <a:close/>
              </a:path>
              <a:path w="86995" h="88900">
                <a:moveTo>
                  <a:pt x="44195" y="88391"/>
                </a:moveTo>
                <a:lnTo>
                  <a:pt x="42672" y="88391"/>
                </a:lnTo>
                <a:lnTo>
                  <a:pt x="35052" y="86867"/>
                </a:lnTo>
                <a:lnTo>
                  <a:pt x="51816" y="86867"/>
                </a:lnTo>
                <a:lnTo>
                  <a:pt x="44195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01639" y="617220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8100" y="73151"/>
                </a:moveTo>
                <a:lnTo>
                  <a:pt x="23145" y="70437"/>
                </a:lnTo>
                <a:lnTo>
                  <a:pt x="11048" y="62864"/>
                </a:lnTo>
                <a:lnTo>
                  <a:pt x="2952" y="51292"/>
                </a:lnTo>
                <a:lnTo>
                  <a:pt x="0" y="36575"/>
                </a:lnTo>
                <a:lnTo>
                  <a:pt x="2952" y="21859"/>
                </a:lnTo>
                <a:lnTo>
                  <a:pt x="11049" y="10286"/>
                </a:lnTo>
                <a:lnTo>
                  <a:pt x="23145" y="2714"/>
                </a:lnTo>
                <a:lnTo>
                  <a:pt x="38100" y="0"/>
                </a:lnTo>
                <a:lnTo>
                  <a:pt x="52173" y="2714"/>
                </a:lnTo>
                <a:lnTo>
                  <a:pt x="63817" y="10286"/>
                </a:lnTo>
                <a:lnTo>
                  <a:pt x="71747" y="21859"/>
                </a:lnTo>
                <a:lnTo>
                  <a:pt x="74676" y="36575"/>
                </a:lnTo>
                <a:lnTo>
                  <a:pt x="71747" y="51292"/>
                </a:lnTo>
                <a:lnTo>
                  <a:pt x="63817" y="62864"/>
                </a:lnTo>
                <a:lnTo>
                  <a:pt x="52173" y="70437"/>
                </a:lnTo>
                <a:lnTo>
                  <a:pt x="3810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495544" y="6164580"/>
            <a:ext cx="86995" cy="88900"/>
          </a:xfrm>
          <a:custGeom>
            <a:avLst/>
            <a:gdLst/>
            <a:ahLst/>
            <a:cxnLst/>
            <a:rect l="l" t="t" r="r" b="b"/>
            <a:pathLst>
              <a:path w="86995" h="88900">
                <a:moveTo>
                  <a:pt x="51816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44195" y="0"/>
                </a:lnTo>
                <a:lnTo>
                  <a:pt x="51816" y="1524"/>
                </a:lnTo>
                <a:close/>
              </a:path>
              <a:path w="86995" h="88900">
                <a:moveTo>
                  <a:pt x="67056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7432" y="4572"/>
                </a:lnTo>
                <a:lnTo>
                  <a:pt x="27432" y="3048"/>
                </a:lnTo>
                <a:lnTo>
                  <a:pt x="33528" y="1524"/>
                </a:lnTo>
                <a:lnTo>
                  <a:pt x="53339" y="1524"/>
                </a:lnTo>
                <a:lnTo>
                  <a:pt x="59436" y="3048"/>
                </a:lnTo>
                <a:lnTo>
                  <a:pt x="60960" y="4572"/>
                </a:lnTo>
                <a:lnTo>
                  <a:pt x="67056" y="7620"/>
                </a:lnTo>
                <a:close/>
              </a:path>
              <a:path w="86995" h="88900">
                <a:moveTo>
                  <a:pt x="68580" y="80772"/>
                </a:moveTo>
                <a:lnTo>
                  <a:pt x="18288" y="80772"/>
                </a:lnTo>
                <a:lnTo>
                  <a:pt x="12192" y="74676"/>
                </a:lnTo>
                <a:lnTo>
                  <a:pt x="7620" y="68580"/>
                </a:lnTo>
                <a:lnTo>
                  <a:pt x="3048" y="60960"/>
                </a:lnTo>
                <a:lnTo>
                  <a:pt x="1524" y="53340"/>
                </a:lnTo>
                <a:lnTo>
                  <a:pt x="1524" y="51816"/>
                </a:lnTo>
                <a:lnTo>
                  <a:pt x="0" y="44196"/>
                </a:lnTo>
                <a:lnTo>
                  <a:pt x="1524" y="36576"/>
                </a:lnTo>
                <a:lnTo>
                  <a:pt x="1524" y="35052"/>
                </a:lnTo>
                <a:lnTo>
                  <a:pt x="3048" y="27432"/>
                </a:lnTo>
                <a:lnTo>
                  <a:pt x="7620" y="19812"/>
                </a:lnTo>
                <a:lnTo>
                  <a:pt x="12192" y="13716"/>
                </a:lnTo>
                <a:lnTo>
                  <a:pt x="18288" y="7620"/>
                </a:lnTo>
                <a:lnTo>
                  <a:pt x="68580" y="7620"/>
                </a:lnTo>
                <a:lnTo>
                  <a:pt x="74676" y="12192"/>
                </a:lnTo>
                <a:lnTo>
                  <a:pt x="74676" y="13716"/>
                </a:lnTo>
                <a:lnTo>
                  <a:pt x="38100" y="13716"/>
                </a:lnTo>
                <a:lnTo>
                  <a:pt x="30480" y="15240"/>
                </a:lnTo>
                <a:lnTo>
                  <a:pt x="32004" y="15240"/>
                </a:lnTo>
                <a:lnTo>
                  <a:pt x="25908" y="18288"/>
                </a:lnTo>
                <a:lnTo>
                  <a:pt x="27432" y="18288"/>
                </a:lnTo>
                <a:lnTo>
                  <a:pt x="23368" y="21336"/>
                </a:lnTo>
                <a:lnTo>
                  <a:pt x="22859" y="21336"/>
                </a:lnTo>
                <a:lnTo>
                  <a:pt x="21336" y="22860"/>
                </a:lnTo>
                <a:lnTo>
                  <a:pt x="21717" y="22860"/>
                </a:lnTo>
                <a:lnTo>
                  <a:pt x="19431" y="25908"/>
                </a:lnTo>
                <a:lnTo>
                  <a:pt x="18288" y="25908"/>
                </a:lnTo>
                <a:lnTo>
                  <a:pt x="15240" y="32004"/>
                </a:lnTo>
                <a:lnTo>
                  <a:pt x="14096" y="36576"/>
                </a:lnTo>
                <a:lnTo>
                  <a:pt x="13716" y="36576"/>
                </a:lnTo>
                <a:lnTo>
                  <a:pt x="12192" y="44196"/>
                </a:lnTo>
                <a:lnTo>
                  <a:pt x="13716" y="51816"/>
                </a:lnTo>
                <a:lnTo>
                  <a:pt x="14096" y="51816"/>
                </a:lnTo>
                <a:lnTo>
                  <a:pt x="15240" y="56388"/>
                </a:lnTo>
                <a:lnTo>
                  <a:pt x="18288" y="62484"/>
                </a:lnTo>
                <a:lnTo>
                  <a:pt x="19431" y="62484"/>
                </a:lnTo>
                <a:lnTo>
                  <a:pt x="21717" y="65532"/>
                </a:lnTo>
                <a:lnTo>
                  <a:pt x="21336" y="65532"/>
                </a:lnTo>
                <a:lnTo>
                  <a:pt x="22859" y="67056"/>
                </a:lnTo>
                <a:lnTo>
                  <a:pt x="23368" y="67056"/>
                </a:lnTo>
                <a:lnTo>
                  <a:pt x="27432" y="70104"/>
                </a:lnTo>
                <a:lnTo>
                  <a:pt x="25908" y="70104"/>
                </a:lnTo>
                <a:lnTo>
                  <a:pt x="32004" y="73152"/>
                </a:lnTo>
                <a:lnTo>
                  <a:pt x="30480" y="73152"/>
                </a:lnTo>
                <a:lnTo>
                  <a:pt x="38100" y="74676"/>
                </a:lnTo>
                <a:lnTo>
                  <a:pt x="74676" y="74676"/>
                </a:lnTo>
                <a:lnTo>
                  <a:pt x="74676" y="76200"/>
                </a:lnTo>
                <a:lnTo>
                  <a:pt x="68580" y="80772"/>
                </a:lnTo>
                <a:close/>
              </a:path>
              <a:path w="86995" h="88900">
                <a:moveTo>
                  <a:pt x="65532" y="22860"/>
                </a:moveTo>
                <a:lnTo>
                  <a:pt x="60960" y="18288"/>
                </a:lnTo>
                <a:lnTo>
                  <a:pt x="54864" y="15240"/>
                </a:lnTo>
                <a:lnTo>
                  <a:pt x="56387" y="15240"/>
                </a:lnTo>
                <a:lnTo>
                  <a:pt x="48768" y="13716"/>
                </a:lnTo>
                <a:lnTo>
                  <a:pt x="74676" y="13716"/>
                </a:lnTo>
                <a:lnTo>
                  <a:pt x="79248" y="19812"/>
                </a:lnTo>
                <a:lnTo>
                  <a:pt x="80772" y="19812"/>
                </a:lnTo>
                <a:lnTo>
                  <a:pt x="81381" y="21336"/>
                </a:lnTo>
                <a:lnTo>
                  <a:pt x="65532" y="21336"/>
                </a:lnTo>
                <a:lnTo>
                  <a:pt x="65532" y="22860"/>
                </a:lnTo>
                <a:close/>
              </a:path>
              <a:path w="86995" h="88900">
                <a:moveTo>
                  <a:pt x="21336" y="22860"/>
                </a:moveTo>
                <a:lnTo>
                  <a:pt x="22859" y="21336"/>
                </a:lnTo>
                <a:lnTo>
                  <a:pt x="22206" y="22206"/>
                </a:lnTo>
                <a:lnTo>
                  <a:pt x="21336" y="22860"/>
                </a:lnTo>
                <a:close/>
              </a:path>
              <a:path w="86995" h="88900">
                <a:moveTo>
                  <a:pt x="22206" y="22206"/>
                </a:moveTo>
                <a:lnTo>
                  <a:pt x="22859" y="21336"/>
                </a:lnTo>
                <a:lnTo>
                  <a:pt x="23368" y="21336"/>
                </a:lnTo>
                <a:lnTo>
                  <a:pt x="22206" y="22206"/>
                </a:lnTo>
                <a:close/>
              </a:path>
              <a:path w="86995" h="88900">
                <a:moveTo>
                  <a:pt x="83820" y="27432"/>
                </a:moveTo>
                <a:lnTo>
                  <a:pt x="70104" y="27432"/>
                </a:lnTo>
                <a:lnTo>
                  <a:pt x="65532" y="21336"/>
                </a:lnTo>
                <a:lnTo>
                  <a:pt x="81381" y="21336"/>
                </a:lnTo>
                <a:lnTo>
                  <a:pt x="83820" y="27432"/>
                </a:lnTo>
                <a:close/>
              </a:path>
              <a:path w="86995" h="88900">
                <a:moveTo>
                  <a:pt x="21717" y="22860"/>
                </a:moveTo>
                <a:lnTo>
                  <a:pt x="21336" y="22860"/>
                </a:lnTo>
                <a:lnTo>
                  <a:pt x="22206" y="22206"/>
                </a:lnTo>
                <a:lnTo>
                  <a:pt x="21717" y="22860"/>
                </a:lnTo>
                <a:close/>
              </a:path>
              <a:path w="86995" h="88900">
                <a:moveTo>
                  <a:pt x="18288" y="27432"/>
                </a:moveTo>
                <a:lnTo>
                  <a:pt x="18288" y="25908"/>
                </a:lnTo>
                <a:lnTo>
                  <a:pt x="19431" y="25908"/>
                </a:lnTo>
                <a:lnTo>
                  <a:pt x="18288" y="27432"/>
                </a:lnTo>
                <a:close/>
              </a:path>
              <a:path w="86995" h="88900">
                <a:moveTo>
                  <a:pt x="74676" y="38100"/>
                </a:moveTo>
                <a:lnTo>
                  <a:pt x="71628" y="32004"/>
                </a:lnTo>
                <a:lnTo>
                  <a:pt x="73152" y="32004"/>
                </a:lnTo>
                <a:lnTo>
                  <a:pt x="68580" y="25908"/>
                </a:lnTo>
                <a:lnTo>
                  <a:pt x="70104" y="27432"/>
                </a:lnTo>
                <a:lnTo>
                  <a:pt x="83820" y="27432"/>
                </a:lnTo>
                <a:lnTo>
                  <a:pt x="86868" y="35052"/>
                </a:lnTo>
                <a:lnTo>
                  <a:pt x="86868" y="36576"/>
                </a:lnTo>
                <a:lnTo>
                  <a:pt x="74676" y="36576"/>
                </a:lnTo>
                <a:lnTo>
                  <a:pt x="74676" y="38100"/>
                </a:lnTo>
                <a:close/>
              </a:path>
              <a:path w="86995" h="88900">
                <a:moveTo>
                  <a:pt x="13716" y="38100"/>
                </a:moveTo>
                <a:lnTo>
                  <a:pt x="13716" y="36576"/>
                </a:lnTo>
                <a:lnTo>
                  <a:pt x="14096" y="36576"/>
                </a:lnTo>
                <a:lnTo>
                  <a:pt x="13716" y="38100"/>
                </a:lnTo>
                <a:close/>
              </a:path>
              <a:path w="86995" h="88900">
                <a:moveTo>
                  <a:pt x="86868" y="51816"/>
                </a:moveTo>
                <a:lnTo>
                  <a:pt x="74676" y="51816"/>
                </a:lnTo>
                <a:lnTo>
                  <a:pt x="74676" y="36576"/>
                </a:lnTo>
                <a:lnTo>
                  <a:pt x="86868" y="36576"/>
                </a:lnTo>
                <a:lnTo>
                  <a:pt x="86868" y="51816"/>
                </a:lnTo>
                <a:close/>
              </a:path>
              <a:path w="86995" h="88900">
                <a:moveTo>
                  <a:pt x="14096" y="51816"/>
                </a:moveTo>
                <a:lnTo>
                  <a:pt x="13716" y="51816"/>
                </a:lnTo>
                <a:lnTo>
                  <a:pt x="13716" y="50292"/>
                </a:lnTo>
                <a:lnTo>
                  <a:pt x="14096" y="51816"/>
                </a:lnTo>
                <a:close/>
              </a:path>
              <a:path w="86995" h="88900">
                <a:moveTo>
                  <a:pt x="68580" y="62484"/>
                </a:moveTo>
                <a:lnTo>
                  <a:pt x="73152" y="56388"/>
                </a:lnTo>
                <a:lnTo>
                  <a:pt x="71628" y="56388"/>
                </a:lnTo>
                <a:lnTo>
                  <a:pt x="74676" y="50292"/>
                </a:lnTo>
                <a:lnTo>
                  <a:pt x="74676" y="51816"/>
                </a:lnTo>
                <a:lnTo>
                  <a:pt x="86868" y="51816"/>
                </a:lnTo>
                <a:lnTo>
                  <a:pt x="86868" y="53340"/>
                </a:lnTo>
                <a:lnTo>
                  <a:pt x="83820" y="60960"/>
                </a:lnTo>
                <a:lnTo>
                  <a:pt x="70104" y="60960"/>
                </a:lnTo>
                <a:lnTo>
                  <a:pt x="68580" y="62484"/>
                </a:lnTo>
                <a:close/>
              </a:path>
              <a:path w="86995" h="88900">
                <a:moveTo>
                  <a:pt x="19431" y="62484"/>
                </a:moveTo>
                <a:lnTo>
                  <a:pt x="18288" y="62484"/>
                </a:lnTo>
                <a:lnTo>
                  <a:pt x="18288" y="60960"/>
                </a:lnTo>
                <a:lnTo>
                  <a:pt x="19431" y="62484"/>
                </a:lnTo>
                <a:close/>
              </a:path>
              <a:path w="86995" h="88900">
                <a:moveTo>
                  <a:pt x="81381" y="67056"/>
                </a:moveTo>
                <a:lnTo>
                  <a:pt x="65532" y="67056"/>
                </a:lnTo>
                <a:lnTo>
                  <a:pt x="70104" y="60960"/>
                </a:lnTo>
                <a:lnTo>
                  <a:pt x="83820" y="60960"/>
                </a:lnTo>
                <a:lnTo>
                  <a:pt x="81381" y="67056"/>
                </a:lnTo>
                <a:close/>
              </a:path>
              <a:path w="86995" h="88900">
                <a:moveTo>
                  <a:pt x="22859" y="67056"/>
                </a:moveTo>
                <a:lnTo>
                  <a:pt x="21336" y="65532"/>
                </a:lnTo>
                <a:lnTo>
                  <a:pt x="22206" y="66185"/>
                </a:lnTo>
                <a:lnTo>
                  <a:pt x="22859" y="67056"/>
                </a:lnTo>
                <a:close/>
              </a:path>
              <a:path w="86995" h="88900">
                <a:moveTo>
                  <a:pt x="22206" y="66185"/>
                </a:moveTo>
                <a:lnTo>
                  <a:pt x="21336" y="65532"/>
                </a:lnTo>
                <a:lnTo>
                  <a:pt x="21717" y="65532"/>
                </a:lnTo>
                <a:lnTo>
                  <a:pt x="22206" y="66185"/>
                </a:lnTo>
                <a:close/>
              </a:path>
              <a:path w="86995" h="88900">
                <a:moveTo>
                  <a:pt x="74676" y="74676"/>
                </a:moveTo>
                <a:lnTo>
                  <a:pt x="48768" y="74676"/>
                </a:lnTo>
                <a:lnTo>
                  <a:pt x="56387" y="73152"/>
                </a:lnTo>
                <a:lnTo>
                  <a:pt x="54864" y="73152"/>
                </a:lnTo>
                <a:lnTo>
                  <a:pt x="60960" y="70104"/>
                </a:lnTo>
                <a:lnTo>
                  <a:pt x="65532" y="65532"/>
                </a:lnTo>
                <a:lnTo>
                  <a:pt x="65532" y="67056"/>
                </a:lnTo>
                <a:lnTo>
                  <a:pt x="81381" y="67056"/>
                </a:lnTo>
                <a:lnTo>
                  <a:pt x="80772" y="68580"/>
                </a:lnTo>
                <a:lnTo>
                  <a:pt x="79248" y="68580"/>
                </a:lnTo>
                <a:lnTo>
                  <a:pt x="74676" y="74676"/>
                </a:lnTo>
                <a:close/>
              </a:path>
              <a:path w="86995" h="88900">
                <a:moveTo>
                  <a:pt x="23368" y="67056"/>
                </a:moveTo>
                <a:lnTo>
                  <a:pt x="22859" y="67056"/>
                </a:lnTo>
                <a:lnTo>
                  <a:pt x="22206" y="66185"/>
                </a:lnTo>
                <a:lnTo>
                  <a:pt x="23368" y="67056"/>
                </a:lnTo>
                <a:close/>
              </a:path>
              <a:path w="86995" h="88900">
                <a:moveTo>
                  <a:pt x="53339" y="86868"/>
                </a:moveTo>
                <a:lnTo>
                  <a:pt x="33528" y="86868"/>
                </a:lnTo>
                <a:lnTo>
                  <a:pt x="27432" y="85344"/>
                </a:lnTo>
                <a:lnTo>
                  <a:pt x="27432" y="83820"/>
                </a:lnTo>
                <a:lnTo>
                  <a:pt x="25908" y="83820"/>
                </a:lnTo>
                <a:lnTo>
                  <a:pt x="19812" y="80772"/>
                </a:lnTo>
                <a:lnTo>
                  <a:pt x="67056" y="80772"/>
                </a:lnTo>
                <a:lnTo>
                  <a:pt x="60960" y="83820"/>
                </a:lnTo>
                <a:lnTo>
                  <a:pt x="59436" y="85344"/>
                </a:lnTo>
                <a:lnTo>
                  <a:pt x="53339" y="86868"/>
                </a:lnTo>
                <a:close/>
              </a:path>
              <a:path w="86995" h="88900">
                <a:moveTo>
                  <a:pt x="44195" y="88392"/>
                </a:moveTo>
                <a:lnTo>
                  <a:pt x="42672" y="88392"/>
                </a:lnTo>
                <a:lnTo>
                  <a:pt x="35052" y="86868"/>
                </a:lnTo>
                <a:lnTo>
                  <a:pt x="51816" y="86868"/>
                </a:lnTo>
                <a:lnTo>
                  <a:pt x="44195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50520"/>
            <a:ext cx="9144000" cy="1125220"/>
          </a:xfrm>
          <a:custGeom>
            <a:avLst/>
            <a:gdLst/>
            <a:ahLst/>
            <a:cxnLst/>
            <a:rect l="l" t="t" r="r" b="b"/>
            <a:pathLst>
              <a:path w="9144000" h="1125220">
                <a:moveTo>
                  <a:pt x="0" y="0"/>
                </a:moveTo>
                <a:lnTo>
                  <a:pt x="9143999" y="0"/>
                </a:lnTo>
                <a:lnTo>
                  <a:pt x="9143999" y="1124712"/>
                </a:lnTo>
                <a:lnTo>
                  <a:pt x="0" y="1124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96246" y="5699521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浓</a:t>
            </a:r>
            <a:r>
              <a:rPr dirty="0" sz="2400" spc="20">
                <a:latin typeface="宋体"/>
                <a:cs typeface="宋体"/>
              </a:rPr>
              <a:t>度</a:t>
            </a:r>
            <a:r>
              <a:rPr dirty="0" sz="2400">
                <a:latin typeface="宋体"/>
                <a:cs typeface="宋体"/>
              </a:rPr>
              <a:t>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2660" y="2699003"/>
            <a:ext cx="3103245" cy="2837815"/>
          </a:xfrm>
          <a:custGeom>
            <a:avLst/>
            <a:gdLst/>
            <a:ahLst/>
            <a:cxnLst/>
            <a:rect l="l" t="t" r="r" b="b"/>
            <a:pathLst>
              <a:path w="3103245" h="2837815">
                <a:moveTo>
                  <a:pt x="3102864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3102864" y="0"/>
                </a:lnTo>
                <a:lnTo>
                  <a:pt x="3102864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3102864" y="2827019"/>
                </a:lnTo>
                <a:lnTo>
                  <a:pt x="3102864" y="2837688"/>
                </a:lnTo>
                <a:close/>
              </a:path>
              <a:path w="3103245" h="2837815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3103245" h="2837815">
                <a:moveTo>
                  <a:pt x="3084575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3084575" y="9144"/>
                </a:lnTo>
                <a:lnTo>
                  <a:pt x="3084575" y="19811"/>
                </a:lnTo>
                <a:close/>
              </a:path>
              <a:path w="3103245" h="2837815">
                <a:moveTo>
                  <a:pt x="3084575" y="2827019"/>
                </a:moveTo>
                <a:lnTo>
                  <a:pt x="3084575" y="9144"/>
                </a:lnTo>
                <a:lnTo>
                  <a:pt x="3093719" y="19812"/>
                </a:lnTo>
                <a:lnTo>
                  <a:pt x="3102864" y="19811"/>
                </a:lnTo>
                <a:lnTo>
                  <a:pt x="3102864" y="2817875"/>
                </a:lnTo>
                <a:lnTo>
                  <a:pt x="3093719" y="2817875"/>
                </a:lnTo>
                <a:lnTo>
                  <a:pt x="3084575" y="2827019"/>
                </a:lnTo>
                <a:close/>
              </a:path>
              <a:path w="3103245" h="2837815">
                <a:moveTo>
                  <a:pt x="3102864" y="19811"/>
                </a:moveTo>
                <a:lnTo>
                  <a:pt x="3093719" y="19812"/>
                </a:lnTo>
                <a:lnTo>
                  <a:pt x="3084575" y="9144"/>
                </a:lnTo>
                <a:lnTo>
                  <a:pt x="3102864" y="9144"/>
                </a:lnTo>
                <a:lnTo>
                  <a:pt x="3102864" y="19811"/>
                </a:lnTo>
                <a:close/>
              </a:path>
              <a:path w="3103245" h="283781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3103245" h="2837815">
                <a:moveTo>
                  <a:pt x="3084575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3084575" y="2817875"/>
                </a:lnTo>
                <a:lnTo>
                  <a:pt x="3084575" y="2827019"/>
                </a:lnTo>
                <a:close/>
              </a:path>
              <a:path w="3103245" h="2837815">
                <a:moveTo>
                  <a:pt x="3102864" y="2827019"/>
                </a:moveTo>
                <a:lnTo>
                  <a:pt x="3084575" y="2827019"/>
                </a:lnTo>
                <a:lnTo>
                  <a:pt x="3093719" y="2817875"/>
                </a:lnTo>
                <a:lnTo>
                  <a:pt x="3102864" y="2817875"/>
                </a:lnTo>
                <a:lnTo>
                  <a:pt x="3102864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20284" y="2699003"/>
            <a:ext cx="3046730" cy="2837815"/>
          </a:xfrm>
          <a:custGeom>
            <a:avLst/>
            <a:gdLst/>
            <a:ahLst/>
            <a:cxnLst/>
            <a:rect l="l" t="t" r="r" b="b"/>
            <a:pathLst>
              <a:path w="3046729" h="2837815">
                <a:moveTo>
                  <a:pt x="3046475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3046475" y="0"/>
                </a:lnTo>
                <a:lnTo>
                  <a:pt x="3046475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3046475" y="2827019"/>
                </a:lnTo>
                <a:lnTo>
                  <a:pt x="3046475" y="2837688"/>
                </a:lnTo>
                <a:close/>
              </a:path>
              <a:path w="3046729" h="2837815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3046729" h="2837815">
                <a:moveTo>
                  <a:pt x="3026664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3026664" y="9144"/>
                </a:lnTo>
                <a:lnTo>
                  <a:pt x="3026664" y="19812"/>
                </a:lnTo>
                <a:close/>
              </a:path>
              <a:path w="3046729" h="2837815">
                <a:moveTo>
                  <a:pt x="3026664" y="2827019"/>
                </a:moveTo>
                <a:lnTo>
                  <a:pt x="3026664" y="9144"/>
                </a:lnTo>
                <a:lnTo>
                  <a:pt x="3037332" y="19812"/>
                </a:lnTo>
                <a:lnTo>
                  <a:pt x="3046475" y="19812"/>
                </a:lnTo>
                <a:lnTo>
                  <a:pt x="3046475" y="2817875"/>
                </a:lnTo>
                <a:lnTo>
                  <a:pt x="3037332" y="2817875"/>
                </a:lnTo>
                <a:lnTo>
                  <a:pt x="3026664" y="2827019"/>
                </a:lnTo>
                <a:close/>
              </a:path>
              <a:path w="3046729" h="2837815">
                <a:moveTo>
                  <a:pt x="3046475" y="19812"/>
                </a:moveTo>
                <a:lnTo>
                  <a:pt x="3037332" y="19812"/>
                </a:lnTo>
                <a:lnTo>
                  <a:pt x="3026664" y="9144"/>
                </a:lnTo>
                <a:lnTo>
                  <a:pt x="3046475" y="9144"/>
                </a:lnTo>
                <a:lnTo>
                  <a:pt x="3046475" y="19812"/>
                </a:lnTo>
                <a:close/>
              </a:path>
              <a:path w="3046729" h="283781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3046729" h="2837815">
                <a:moveTo>
                  <a:pt x="3026664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3026664" y="2817875"/>
                </a:lnTo>
                <a:lnTo>
                  <a:pt x="3026664" y="2827019"/>
                </a:lnTo>
                <a:close/>
              </a:path>
              <a:path w="3046729" h="2837815">
                <a:moveTo>
                  <a:pt x="3046475" y="2827019"/>
                </a:moveTo>
                <a:lnTo>
                  <a:pt x="3026664" y="2827019"/>
                </a:lnTo>
                <a:lnTo>
                  <a:pt x="3037332" y="2817875"/>
                </a:lnTo>
                <a:lnTo>
                  <a:pt x="3046475" y="2817875"/>
                </a:lnTo>
                <a:lnTo>
                  <a:pt x="3046475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9818" y="1789206"/>
            <a:ext cx="143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imes New Roman"/>
                <a:cs typeface="Times New Roman"/>
              </a:rPr>
              <a:t>P</a:t>
            </a:r>
            <a:r>
              <a:rPr dirty="0" sz="2400">
                <a:latin typeface="宋体"/>
                <a:cs typeface="宋体"/>
              </a:rPr>
              <a:t>型半导体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28032" y="35798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0620" y="39227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28032" y="29702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0620" y="33131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28032" y="420928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0604"/>
                </a:lnTo>
                <a:lnTo>
                  <a:pt x="271272" y="251460"/>
                </a:lnTo>
                <a:lnTo>
                  <a:pt x="286512" y="227076"/>
                </a:lnTo>
                <a:lnTo>
                  <a:pt x="292607" y="214884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60620" y="455218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6096"/>
                </a:move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67056" y="6096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3820" y="32004"/>
                </a:lnTo>
                <a:lnTo>
                  <a:pt x="83820" y="3352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28032" y="48371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60620" y="51800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2920" y="35798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47032" y="39227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12920" y="29702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47032" y="33131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12920" y="42092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47032" y="45521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12920" y="48371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47032" y="51800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17620" y="35798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51732" y="39227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7620" y="29702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1732" y="33131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17620" y="42092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51732" y="45521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17620" y="48371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51732" y="51800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60420" y="35615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94532" y="39044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0420" y="29519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94532" y="32948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23032" y="3579876"/>
            <a:ext cx="752855" cy="1056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60420" y="48188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94532" y="51617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23032" y="29702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5619" y="33131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23032" y="48371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55619" y="51800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84119" y="35798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18232" y="39227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19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19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19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19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19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19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84119" y="29702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18232" y="33131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19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19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19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19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19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19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84119" y="42092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18232" y="45521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19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19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19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19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19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19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19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19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19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19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19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19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19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19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19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19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19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19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84119" y="48371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492375" y="2939653"/>
            <a:ext cx="2673350" cy="224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0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5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18232" y="51800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19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19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19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19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19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19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19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19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19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19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19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13832" y="30083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52515" y="3355848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46420" y="33512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13832" y="36179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578907" y="2971791"/>
            <a:ext cx="1974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52515" y="3965448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46420" y="39608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13832" y="424738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0604"/>
                </a:lnTo>
                <a:lnTo>
                  <a:pt x="271272" y="251460"/>
                </a:lnTo>
                <a:lnTo>
                  <a:pt x="286512" y="227076"/>
                </a:lnTo>
                <a:lnTo>
                  <a:pt x="292607" y="214884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578907" y="4209294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52515" y="459485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46420" y="459028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6096"/>
                </a:move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67056" y="6096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3820" y="32004"/>
                </a:lnTo>
                <a:lnTo>
                  <a:pt x="83820" y="3352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13832" y="489508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0604"/>
                </a:lnTo>
                <a:lnTo>
                  <a:pt x="271272" y="251460"/>
                </a:lnTo>
                <a:lnTo>
                  <a:pt x="286512" y="227076"/>
                </a:lnTo>
                <a:lnTo>
                  <a:pt x="292607" y="214884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578907" y="4856992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52515" y="524255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46420" y="523798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6096"/>
                </a:move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67056" y="6096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3820" y="32004"/>
                </a:lnTo>
                <a:lnTo>
                  <a:pt x="83820" y="3352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89320" y="29900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28003" y="33375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123432" y="33329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89320" y="35996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28003" y="39471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23432" y="39425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89320" y="42275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28003" y="45750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123432" y="45704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89320" y="48752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28003" y="52227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23432" y="52181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28232" y="299008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0604"/>
                </a:lnTo>
                <a:lnTo>
                  <a:pt x="271272" y="251460"/>
                </a:lnTo>
                <a:lnTo>
                  <a:pt x="286512" y="227076"/>
                </a:lnTo>
                <a:lnTo>
                  <a:pt x="292607" y="214884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66916" y="333755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60819" y="333298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6096"/>
                </a:move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67056" y="6096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3820" y="32004"/>
                </a:lnTo>
                <a:lnTo>
                  <a:pt x="83820" y="3352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28232" y="359968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60604" y="260604"/>
                </a:lnTo>
                <a:lnTo>
                  <a:pt x="271272" y="251460"/>
                </a:lnTo>
                <a:lnTo>
                  <a:pt x="286512" y="227076"/>
                </a:lnTo>
                <a:lnTo>
                  <a:pt x="292607" y="214884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66916" y="394715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60819" y="394258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6096"/>
                </a:move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67056" y="6096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3820" y="32004"/>
                </a:lnTo>
                <a:lnTo>
                  <a:pt x="83820" y="3352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28232" y="42275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66916" y="4575048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60819" y="45704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28232" y="4875276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82296" y="295656"/>
                </a:lnTo>
                <a:lnTo>
                  <a:pt x="45719" y="268224"/>
                </a:lnTo>
                <a:lnTo>
                  <a:pt x="18288" y="233172"/>
                </a:lnTo>
                <a:lnTo>
                  <a:pt x="3048" y="18897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09728" y="7620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99060" y="21336"/>
                </a:lnTo>
                <a:lnTo>
                  <a:pt x="53339" y="53340"/>
                </a:lnTo>
                <a:lnTo>
                  <a:pt x="27432" y="86868"/>
                </a:lnTo>
                <a:lnTo>
                  <a:pt x="12192" y="12801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51816" y="262128"/>
                </a:lnTo>
                <a:lnTo>
                  <a:pt x="86868" y="286512"/>
                </a:lnTo>
                <a:lnTo>
                  <a:pt x="99060" y="294132"/>
                </a:lnTo>
                <a:lnTo>
                  <a:pt x="112775" y="298704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5928" y="301752"/>
                </a:lnTo>
                <a:lnTo>
                  <a:pt x="201168" y="298704"/>
                </a:lnTo>
                <a:lnTo>
                  <a:pt x="214883" y="294132"/>
                </a:lnTo>
                <a:lnTo>
                  <a:pt x="251459" y="271272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286512" y="70104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11252"/>
                </a:lnTo>
                <a:lnTo>
                  <a:pt x="310895" y="12496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66916" y="5222748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60819" y="52181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865619" y="29900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04303" y="33375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99732" y="33329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22947" y="3599688"/>
            <a:ext cx="358139" cy="490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054263" y="2951997"/>
            <a:ext cx="10737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  <a:tabLst>
                <a:tab pos="451484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865619" y="42275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054263" y="4190988"/>
            <a:ext cx="10737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51484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004303" y="45750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99732" y="45704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865619" y="48752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6054263" y="4838686"/>
            <a:ext cx="10737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51484" algn="l"/>
                <a:tab pos="8883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04303" y="52227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999732" y="52181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22819" y="30083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61503" y="33558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456932" y="33512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22819" y="36179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61503" y="39654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56932" y="39608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22819" y="42473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461503" y="45948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456932" y="45902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22819" y="48950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461503" y="52425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456932" y="52379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780019" y="30083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918703" y="33558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14132" y="33512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780019" y="3617976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3716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9812" y="82296"/>
                </a:lnTo>
                <a:lnTo>
                  <a:pt x="57912" y="36576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9296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8391" y="27432"/>
                </a:lnTo>
                <a:lnTo>
                  <a:pt x="53339" y="53340"/>
                </a:lnTo>
                <a:lnTo>
                  <a:pt x="27432" y="86868"/>
                </a:lnTo>
                <a:lnTo>
                  <a:pt x="13716" y="128016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7452"/>
                </a:lnTo>
                <a:lnTo>
                  <a:pt x="27432" y="227076"/>
                </a:lnTo>
                <a:lnTo>
                  <a:pt x="53339" y="262128"/>
                </a:lnTo>
                <a:lnTo>
                  <a:pt x="86868" y="286512"/>
                </a:lnTo>
                <a:lnTo>
                  <a:pt x="100584" y="294132"/>
                </a:lnTo>
                <a:lnTo>
                  <a:pt x="114300" y="298704"/>
                </a:lnTo>
                <a:lnTo>
                  <a:pt x="141732" y="304800"/>
                </a:lnTo>
                <a:lnTo>
                  <a:pt x="211836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11836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80416"/>
                </a:lnTo>
                <a:lnTo>
                  <a:pt x="280416" y="240792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94131" y="100584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8495" y="9144"/>
                </a:lnTo>
                <a:lnTo>
                  <a:pt x="209296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1752" y="96012"/>
                </a:lnTo>
                <a:lnTo>
                  <a:pt x="313943" y="141732"/>
                </a:lnTo>
                <a:lnTo>
                  <a:pt x="315467" y="156972"/>
                </a:lnTo>
                <a:lnTo>
                  <a:pt x="307848" y="204216"/>
                </a:lnTo>
                <a:lnTo>
                  <a:pt x="288036" y="245364"/>
                </a:lnTo>
                <a:lnTo>
                  <a:pt x="257556" y="278892"/>
                </a:lnTo>
                <a:lnTo>
                  <a:pt x="219456" y="301752"/>
                </a:lnTo>
                <a:lnTo>
                  <a:pt x="21183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7387759" y="2971791"/>
            <a:ext cx="6546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918703" y="39654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914132" y="396087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668" y="48768"/>
                </a:lnTo>
                <a:lnTo>
                  <a:pt x="9144" y="48768"/>
                </a:lnTo>
                <a:lnTo>
                  <a:pt x="15240" y="60960"/>
                </a:lnTo>
                <a:lnTo>
                  <a:pt x="19812" y="65532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7724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3820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8580" y="60960"/>
                </a:lnTo>
                <a:lnTo>
                  <a:pt x="74676" y="48768"/>
                </a:lnTo>
                <a:lnTo>
                  <a:pt x="73152" y="48768"/>
                </a:ln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51816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3820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80019" y="42473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7387759" y="4209294"/>
            <a:ext cx="6546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918703" y="45948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914132" y="45902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780019" y="4895088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58495" y="313944"/>
                </a:moveTo>
                <a:lnTo>
                  <a:pt x="126491" y="310896"/>
                </a:lnTo>
                <a:lnTo>
                  <a:pt x="96012" y="301752"/>
                </a:lnTo>
                <a:lnTo>
                  <a:pt x="83820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836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76200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8495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73736" y="9144"/>
                </a:lnTo>
                <a:lnTo>
                  <a:pt x="211836" y="9144"/>
                </a:lnTo>
                <a:lnTo>
                  <a:pt x="257556" y="35052"/>
                </a:lnTo>
                <a:lnTo>
                  <a:pt x="288036" y="68580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2419" y="187452"/>
                </a:lnTo>
                <a:lnTo>
                  <a:pt x="295656" y="231648"/>
                </a:lnTo>
                <a:lnTo>
                  <a:pt x="269748" y="268224"/>
                </a:lnTo>
                <a:lnTo>
                  <a:pt x="233172" y="29413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387759" y="4856992"/>
            <a:ext cx="6546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  <a:tabLst>
                <a:tab pos="469265" algn="l"/>
              </a:tabLst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918703" y="52425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914132" y="52379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20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20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20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18532" y="6228588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7912" y="3048"/>
                </a:moveTo>
                <a:lnTo>
                  <a:pt x="25908" y="3048"/>
                </a:lnTo>
                <a:lnTo>
                  <a:pt x="33528" y="0"/>
                </a:lnTo>
                <a:lnTo>
                  <a:pt x="50292" y="0"/>
                </a:lnTo>
                <a:lnTo>
                  <a:pt x="57912" y="3048"/>
                </a:lnTo>
                <a:close/>
              </a:path>
              <a:path w="83820" h="85725">
                <a:moveTo>
                  <a:pt x="19158" y="19158"/>
                </a:moveTo>
                <a:lnTo>
                  <a:pt x="19812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9158" y="19158"/>
                </a:lnTo>
                <a:close/>
              </a:path>
              <a:path w="83820" h="85725">
                <a:moveTo>
                  <a:pt x="64661" y="19158"/>
                </a:move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661" y="19158"/>
                </a:lnTo>
                <a:close/>
              </a:path>
              <a:path w="83820" h="85725">
                <a:moveTo>
                  <a:pt x="19158" y="66185"/>
                </a:moveTo>
                <a:lnTo>
                  <a:pt x="18288" y="65532"/>
                </a:lnTo>
                <a:lnTo>
                  <a:pt x="6096" y="65532"/>
                </a:lnTo>
                <a:lnTo>
                  <a:pt x="3048" y="59436"/>
                </a:lnTo>
                <a:lnTo>
                  <a:pt x="1524" y="51816"/>
                </a:lnTo>
                <a:lnTo>
                  <a:pt x="0" y="51816"/>
                </a:lnTo>
                <a:lnTo>
                  <a:pt x="0" y="33528"/>
                </a:lnTo>
                <a:lnTo>
                  <a:pt x="1524" y="33528"/>
                </a:lnTo>
                <a:lnTo>
                  <a:pt x="3048" y="25908"/>
                </a:lnTo>
                <a:lnTo>
                  <a:pt x="6096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9144" y="36576"/>
                </a:lnTo>
                <a:lnTo>
                  <a:pt x="10363" y="36576"/>
                </a:lnTo>
                <a:lnTo>
                  <a:pt x="9144" y="42672"/>
                </a:lnTo>
                <a:lnTo>
                  <a:pt x="10363" y="48768"/>
                </a:lnTo>
                <a:lnTo>
                  <a:pt x="9144" y="48768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158" y="66185"/>
                </a:lnTo>
                <a:close/>
              </a:path>
              <a:path w="83820" h="85725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5725">
                <a:moveTo>
                  <a:pt x="65532" y="19812"/>
                </a:moveTo>
                <a:lnTo>
                  <a:pt x="64661" y="19158"/>
                </a:lnTo>
                <a:lnTo>
                  <a:pt x="64008" y="18288"/>
                </a:lnTo>
                <a:lnTo>
                  <a:pt x="65532" y="19812"/>
                </a:lnTo>
                <a:close/>
              </a:path>
              <a:path w="83820" h="85725">
                <a:moveTo>
                  <a:pt x="78333" y="19812"/>
                </a:moveTo>
                <a:lnTo>
                  <a:pt x="65532" y="19812"/>
                </a:lnTo>
                <a:lnTo>
                  <a:pt x="64008" y="18288"/>
                </a:lnTo>
                <a:lnTo>
                  <a:pt x="77724" y="18288"/>
                </a:lnTo>
                <a:lnTo>
                  <a:pt x="78333" y="19812"/>
                </a:lnTo>
                <a:close/>
              </a:path>
              <a:path w="83820" h="85725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5725">
                <a:moveTo>
                  <a:pt x="68580" y="24384"/>
                </a:moveTo>
                <a:lnTo>
                  <a:pt x="64661" y="19158"/>
                </a:lnTo>
                <a:lnTo>
                  <a:pt x="65532" y="19812"/>
                </a:lnTo>
                <a:lnTo>
                  <a:pt x="78333" y="19812"/>
                </a:lnTo>
                <a:lnTo>
                  <a:pt x="79552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5725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83820" y="36576"/>
                </a:moveTo>
                <a:lnTo>
                  <a:pt x="74676" y="36576"/>
                </a:ln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3820" y="33528"/>
                </a:lnTo>
                <a:lnTo>
                  <a:pt x="83820" y="36576"/>
                </a:lnTo>
                <a:close/>
              </a:path>
              <a:path w="83820" h="85725">
                <a:moveTo>
                  <a:pt x="10363" y="36576"/>
                </a:moveTo>
                <a:lnTo>
                  <a:pt x="9144" y="36576"/>
                </a:lnTo>
                <a:lnTo>
                  <a:pt x="10668" y="35052"/>
                </a:lnTo>
                <a:lnTo>
                  <a:pt x="10363" y="36576"/>
                </a:lnTo>
                <a:close/>
              </a:path>
              <a:path w="83820" h="85725">
                <a:moveTo>
                  <a:pt x="73152" y="50292"/>
                </a:moveTo>
                <a:lnTo>
                  <a:pt x="74676" y="42672"/>
                </a:lnTo>
                <a:lnTo>
                  <a:pt x="73152" y="35052"/>
                </a:lnTo>
                <a:lnTo>
                  <a:pt x="74676" y="36576"/>
                </a:lnTo>
                <a:lnTo>
                  <a:pt x="83820" y="36576"/>
                </a:lnTo>
                <a:lnTo>
                  <a:pt x="83820" y="48768"/>
                </a:lnTo>
                <a:lnTo>
                  <a:pt x="74676" y="48768"/>
                </a:lnTo>
                <a:lnTo>
                  <a:pt x="73152" y="50292"/>
                </a:lnTo>
                <a:close/>
              </a:path>
              <a:path w="83820" h="85725">
                <a:moveTo>
                  <a:pt x="10668" y="50292"/>
                </a:moveTo>
                <a:lnTo>
                  <a:pt x="9144" y="48768"/>
                </a:lnTo>
                <a:lnTo>
                  <a:pt x="10363" y="48768"/>
                </a:lnTo>
                <a:lnTo>
                  <a:pt x="10668" y="50292"/>
                </a:lnTo>
                <a:close/>
              </a:path>
              <a:path w="83820" h="85725">
                <a:moveTo>
                  <a:pt x="81381" y="56388"/>
                </a:moveTo>
                <a:lnTo>
                  <a:pt x="71628" y="56388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1816"/>
                </a:lnTo>
                <a:lnTo>
                  <a:pt x="82296" y="51816"/>
                </a:lnTo>
                <a:lnTo>
                  <a:pt x="81381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4661" y="66185"/>
                </a:moveTo>
                <a:lnTo>
                  <a:pt x="68580" y="60960"/>
                </a:lnTo>
                <a:lnTo>
                  <a:pt x="71628" y="54864"/>
                </a:lnTo>
                <a:lnTo>
                  <a:pt x="71628" y="56388"/>
                </a:lnTo>
                <a:lnTo>
                  <a:pt x="81381" y="56388"/>
                </a:lnTo>
                <a:lnTo>
                  <a:pt x="80772" y="59436"/>
                </a:lnTo>
                <a:lnTo>
                  <a:pt x="77724" y="65532"/>
                </a:lnTo>
                <a:lnTo>
                  <a:pt x="65532" y="65532"/>
                </a:lnTo>
                <a:lnTo>
                  <a:pt x="64661" y="66185"/>
                </a:lnTo>
                <a:close/>
              </a:path>
              <a:path w="83820" h="85725">
                <a:moveTo>
                  <a:pt x="59436" y="82296"/>
                </a:moveTo>
                <a:lnTo>
                  <a:pt x="24384" y="82296"/>
                </a:lnTo>
                <a:lnTo>
                  <a:pt x="12192" y="73152"/>
                </a:lnTo>
                <a:lnTo>
                  <a:pt x="7620" y="67056"/>
                </a:lnTo>
                <a:lnTo>
                  <a:pt x="7620" y="65532"/>
                </a:lnTo>
                <a:lnTo>
                  <a:pt x="18288" y="65532"/>
                </a:lnTo>
                <a:lnTo>
                  <a:pt x="19812" y="67056"/>
                </a:lnTo>
                <a:lnTo>
                  <a:pt x="20320" y="67056"/>
                </a:lnTo>
                <a:lnTo>
                  <a:pt x="24384" y="70104"/>
                </a:lnTo>
                <a:lnTo>
                  <a:pt x="22859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35052" y="74676"/>
                </a:lnTo>
                <a:lnTo>
                  <a:pt x="41910" y="76047"/>
                </a:lnTo>
                <a:lnTo>
                  <a:pt x="41148" y="76200"/>
                </a:lnTo>
                <a:lnTo>
                  <a:pt x="67563" y="76200"/>
                </a:lnTo>
                <a:lnTo>
                  <a:pt x="59436" y="82296"/>
                </a:lnTo>
                <a:close/>
              </a:path>
              <a:path w="83820" h="85725">
                <a:moveTo>
                  <a:pt x="19812" y="67056"/>
                </a:moveTo>
                <a:lnTo>
                  <a:pt x="18288" y="65532"/>
                </a:lnTo>
                <a:lnTo>
                  <a:pt x="19158" y="66185"/>
                </a:lnTo>
                <a:lnTo>
                  <a:pt x="19812" y="67056"/>
                </a:lnTo>
                <a:close/>
              </a:path>
              <a:path w="83820" h="85725">
                <a:moveTo>
                  <a:pt x="64008" y="67056"/>
                </a:moveTo>
                <a:lnTo>
                  <a:pt x="64661" y="66185"/>
                </a:lnTo>
                <a:lnTo>
                  <a:pt x="65532" y="65532"/>
                </a:lnTo>
                <a:lnTo>
                  <a:pt x="64008" y="67056"/>
                </a:lnTo>
                <a:close/>
              </a:path>
              <a:path w="83820" h="85725">
                <a:moveTo>
                  <a:pt x="76200" y="67056"/>
                </a:moveTo>
                <a:lnTo>
                  <a:pt x="64008" y="67056"/>
                </a:lnTo>
                <a:lnTo>
                  <a:pt x="65532" y="65532"/>
                </a:lnTo>
                <a:lnTo>
                  <a:pt x="76200" y="65532"/>
                </a:lnTo>
                <a:lnTo>
                  <a:pt x="76200" y="67056"/>
                </a:lnTo>
                <a:close/>
              </a:path>
              <a:path w="83820" h="85725">
                <a:moveTo>
                  <a:pt x="20320" y="67056"/>
                </a:moveTo>
                <a:lnTo>
                  <a:pt x="19812" y="67056"/>
                </a:lnTo>
                <a:lnTo>
                  <a:pt x="19158" y="66185"/>
                </a:lnTo>
                <a:lnTo>
                  <a:pt x="20320" y="67056"/>
                </a:lnTo>
                <a:close/>
              </a:path>
              <a:path w="83820" h="85725">
                <a:moveTo>
                  <a:pt x="67563" y="76200"/>
                </a:moveTo>
                <a:lnTo>
                  <a:pt x="42672" y="76200"/>
                </a:lnTo>
                <a:lnTo>
                  <a:pt x="41910" y="76047"/>
                </a:lnTo>
                <a:lnTo>
                  <a:pt x="48768" y="74676"/>
                </a:lnTo>
                <a:lnTo>
                  <a:pt x="54864" y="73152"/>
                </a:lnTo>
                <a:lnTo>
                  <a:pt x="53339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4661" y="66185"/>
                </a:lnTo>
                <a:lnTo>
                  <a:pt x="64008" y="67056"/>
                </a:lnTo>
                <a:lnTo>
                  <a:pt x="76200" y="67056"/>
                </a:lnTo>
                <a:lnTo>
                  <a:pt x="71628" y="73152"/>
                </a:lnTo>
                <a:lnTo>
                  <a:pt x="67563" y="76200"/>
                </a:lnTo>
                <a:close/>
              </a:path>
              <a:path w="83820" h="85725">
                <a:moveTo>
                  <a:pt x="42672" y="76200"/>
                </a:moveTo>
                <a:lnTo>
                  <a:pt x="41148" y="76200"/>
                </a:lnTo>
                <a:lnTo>
                  <a:pt x="41910" y="76047"/>
                </a:lnTo>
                <a:lnTo>
                  <a:pt x="42672" y="76200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25908" y="82296"/>
                </a:lnTo>
                <a:lnTo>
                  <a:pt x="57912" y="82296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52515" y="5852160"/>
            <a:ext cx="73660" cy="76200"/>
          </a:xfrm>
          <a:custGeom>
            <a:avLst/>
            <a:gdLst/>
            <a:ahLst/>
            <a:cxnLst/>
            <a:rect l="l" t="t" r="r" b="b"/>
            <a:pathLst>
              <a:path w="73660" h="76200">
                <a:moveTo>
                  <a:pt x="36576" y="76200"/>
                </a:moveTo>
                <a:lnTo>
                  <a:pt x="21859" y="73247"/>
                </a:lnTo>
                <a:lnTo>
                  <a:pt x="10287" y="65151"/>
                </a:lnTo>
                <a:lnTo>
                  <a:pt x="2714" y="53054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3054"/>
                </a:lnTo>
                <a:lnTo>
                  <a:pt x="62864" y="65151"/>
                </a:lnTo>
                <a:lnTo>
                  <a:pt x="51292" y="73247"/>
                </a:lnTo>
                <a:lnTo>
                  <a:pt x="3657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46420" y="58475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5725">
                <a:moveTo>
                  <a:pt x="65532" y="7620"/>
                </a:moveTo>
                <a:lnTo>
                  <a:pt x="19812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close/>
              </a:path>
              <a:path w="85725" h="85725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5725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5725">
                <a:moveTo>
                  <a:pt x="30480" y="73152"/>
                </a:moveTo>
                <a:lnTo>
                  <a:pt x="12192" y="73152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9436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801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7056"/>
                </a:lnTo>
                <a:lnTo>
                  <a:pt x="21336" y="67056"/>
                </a:lnTo>
                <a:lnTo>
                  <a:pt x="24384" y="70104"/>
                </a:lnTo>
                <a:lnTo>
                  <a:pt x="30480" y="73152"/>
                </a:lnTo>
                <a:close/>
              </a:path>
              <a:path w="85725" h="85725">
                <a:moveTo>
                  <a:pt x="65532" y="19812"/>
                </a:move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5725" h="85725">
                <a:moveTo>
                  <a:pt x="19812" y="19812"/>
                </a:moveTo>
                <a:lnTo>
                  <a:pt x="19812" y="18288"/>
                </a:lnTo>
                <a:lnTo>
                  <a:pt x="21336" y="18288"/>
                </a:lnTo>
                <a:lnTo>
                  <a:pt x="19812" y="19812"/>
                </a:lnTo>
                <a:close/>
              </a:path>
              <a:path w="85725" h="85725">
                <a:moveTo>
                  <a:pt x="70104" y="24384"/>
                </a:moveTo>
                <a:lnTo>
                  <a:pt x="65532" y="18288"/>
                </a:lnTo>
                <a:lnTo>
                  <a:pt x="77724" y="18288"/>
                </a:lnTo>
                <a:lnTo>
                  <a:pt x="79552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5725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5725">
                <a:moveTo>
                  <a:pt x="73152" y="30480"/>
                </a:moveTo>
                <a:lnTo>
                  <a:pt x="70104" y="22860"/>
                </a:lnTo>
                <a:lnTo>
                  <a:pt x="79552" y="22860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5725">
                <a:moveTo>
                  <a:pt x="12192" y="30480"/>
                </a:moveTo>
                <a:lnTo>
                  <a:pt x="12192" y="28956"/>
                </a:lnTo>
                <a:lnTo>
                  <a:pt x="12801" y="28956"/>
                </a:lnTo>
                <a:lnTo>
                  <a:pt x="12192" y="30480"/>
                </a:lnTo>
                <a:close/>
              </a:path>
              <a:path w="85725" h="85725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5725" h="85725">
                <a:moveTo>
                  <a:pt x="82905" y="56388"/>
                </a:moveTo>
                <a:lnTo>
                  <a:pt x="73152" y="56388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905" y="56388"/>
                </a:lnTo>
                <a:close/>
              </a:path>
              <a:path w="85725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5725" h="85725">
                <a:moveTo>
                  <a:pt x="77724" y="67056"/>
                </a:moveTo>
                <a:lnTo>
                  <a:pt x="65532" y="67056"/>
                </a:lnTo>
                <a:lnTo>
                  <a:pt x="70104" y="60960"/>
                </a:lnTo>
                <a:lnTo>
                  <a:pt x="73152" y="54864"/>
                </a:lnTo>
                <a:lnTo>
                  <a:pt x="73152" y="56388"/>
                </a:lnTo>
                <a:lnTo>
                  <a:pt x="82905" y="56388"/>
                </a:lnTo>
                <a:lnTo>
                  <a:pt x="82296" y="59436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close/>
              </a:path>
              <a:path w="85725" h="85725">
                <a:moveTo>
                  <a:pt x="21336" y="67056"/>
                </a:moveTo>
                <a:lnTo>
                  <a:pt x="19812" y="67056"/>
                </a:lnTo>
                <a:lnTo>
                  <a:pt x="19812" y="65532"/>
                </a:lnTo>
                <a:lnTo>
                  <a:pt x="21336" y="67056"/>
                </a:lnTo>
                <a:close/>
              </a:path>
              <a:path w="85725" h="85725">
                <a:moveTo>
                  <a:pt x="73152" y="73152"/>
                </a:moveTo>
                <a:lnTo>
                  <a:pt x="54864" y="73152"/>
                </a:lnTo>
                <a:lnTo>
                  <a:pt x="60960" y="70104"/>
                </a:lnTo>
                <a:lnTo>
                  <a:pt x="65532" y="65532"/>
                </a:lnTo>
                <a:lnTo>
                  <a:pt x="65532" y="67056"/>
                </a:lnTo>
                <a:lnTo>
                  <a:pt x="77724" y="67056"/>
                </a:lnTo>
                <a:lnTo>
                  <a:pt x="73152" y="73152"/>
                </a:lnTo>
                <a:close/>
              </a:path>
              <a:path w="85725" h="85725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35052" y="74676"/>
                </a:lnTo>
                <a:lnTo>
                  <a:pt x="42672" y="76200"/>
                </a:lnTo>
                <a:lnTo>
                  <a:pt x="68580" y="76200"/>
                </a:lnTo>
                <a:lnTo>
                  <a:pt x="67056" y="77724"/>
                </a:lnTo>
                <a:close/>
              </a:path>
              <a:path w="85725" h="85725">
                <a:moveTo>
                  <a:pt x="68580" y="76200"/>
                </a:moveTo>
                <a:lnTo>
                  <a:pt x="42672" y="76200"/>
                </a:lnTo>
                <a:lnTo>
                  <a:pt x="50292" y="74676"/>
                </a:lnTo>
                <a:lnTo>
                  <a:pt x="48768" y="74676"/>
                </a:lnTo>
                <a:lnTo>
                  <a:pt x="56387" y="73152"/>
                </a:lnTo>
                <a:lnTo>
                  <a:pt x="71628" y="73152"/>
                </a:lnTo>
                <a:lnTo>
                  <a:pt x="68580" y="76200"/>
                </a:lnTo>
                <a:close/>
              </a:path>
              <a:path w="85725" h="85725">
                <a:moveTo>
                  <a:pt x="59436" y="82296"/>
                </a:moveTo>
                <a:lnTo>
                  <a:pt x="25908" y="82296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2296"/>
                </a:lnTo>
                <a:close/>
              </a:path>
              <a:path w="85725" h="85725">
                <a:moveTo>
                  <a:pt x="51816" y="83820"/>
                </a:moveTo>
                <a:lnTo>
                  <a:pt x="33528" y="83820"/>
                </a:lnTo>
                <a:lnTo>
                  <a:pt x="27432" y="82296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5725" h="85725">
                <a:moveTo>
                  <a:pt x="42672" y="85344"/>
                </a:move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19115" y="6233159"/>
            <a:ext cx="551815" cy="76200"/>
          </a:xfrm>
          <a:custGeom>
            <a:avLst/>
            <a:gdLst/>
            <a:ahLst/>
            <a:cxnLst/>
            <a:rect l="l" t="t" r="r" b="b"/>
            <a:pathLst>
              <a:path w="551814" h="76200">
                <a:moveTo>
                  <a:pt x="475487" y="76199"/>
                </a:moveTo>
                <a:lnTo>
                  <a:pt x="475487" y="0"/>
                </a:lnTo>
                <a:lnTo>
                  <a:pt x="542543" y="33527"/>
                </a:lnTo>
                <a:lnTo>
                  <a:pt x="487680" y="33527"/>
                </a:lnTo>
                <a:lnTo>
                  <a:pt x="487680" y="42671"/>
                </a:lnTo>
                <a:lnTo>
                  <a:pt x="542543" y="42671"/>
                </a:lnTo>
                <a:lnTo>
                  <a:pt x="475487" y="76199"/>
                </a:lnTo>
                <a:close/>
              </a:path>
              <a:path w="551814" h="76200">
                <a:moveTo>
                  <a:pt x="475487" y="42671"/>
                </a:moveTo>
                <a:lnTo>
                  <a:pt x="0" y="42671"/>
                </a:lnTo>
                <a:lnTo>
                  <a:pt x="0" y="33527"/>
                </a:lnTo>
                <a:lnTo>
                  <a:pt x="475487" y="33527"/>
                </a:lnTo>
                <a:lnTo>
                  <a:pt x="475487" y="42671"/>
                </a:lnTo>
                <a:close/>
              </a:path>
              <a:path w="551814" h="76200">
                <a:moveTo>
                  <a:pt x="542543" y="42671"/>
                </a:moveTo>
                <a:lnTo>
                  <a:pt x="487680" y="42671"/>
                </a:lnTo>
                <a:lnTo>
                  <a:pt x="487680" y="33527"/>
                </a:lnTo>
                <a:lnTo>
                  <a:pt x="542543" y="33527"/>
                </a:lnTo>
                <a:lnTo>
                  <a:pt x="551687" y="38099"/>
                </a:lnTo>
                <a:lnTo>
                  <a:pt x="54254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137403" y="5852159"/>
            <a:ext cx="515620" cy="76200"/>
          </a:xfrm>
          <a:custGeom>
            <a:avLst/>
            <a:gdLst/>
            <a:ahLst/>
            <a:cxnLst/>
            <a:rect l="l" t="t" r="r" b="b"/>
            <a:pathLst>
              <a:path w="51562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4008" y="33527"/>
                </a:lnTo>
                <a:lnTo>
                  <a:pt x="64008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515620" h="76200">
                <a:moveTo>
                  <a:pt x="76200" y="42671"/>
                </a:moveTo>
                <a:lnTo>
                  <a:pt x="64008" y="42671"/>
                </a:lnTo>
                <a:lnTo>
                  <a:pt x="64008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515620" h="76200">
                <a:moveTo>
                  <a:pt x="515112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515112" y="33527"/>
                </a:lnTo>
                <a:lnTo>
                  <a:pt x="51511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4835525" y="6444853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扩</a:t>
            </a:r>
            <a:r>
              <a:rPr dirty="0" sz="2400" spc="20">
                <a:solidFill>
                  <a:srgbClr val="D60093"/>
                </a:solidFill>
                <a:latin typeface="宋体"/>
                <a:cs typeface="宋体"/>
              </a:rPr>
              <a:t>散运</a:t>
            </a: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960620" y="33131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960620" y="39227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960620" y="4552188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6096"/>
                </a:move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67056" y="6096"/>
                </a:lnTo>
                <a:lnTo>
                  <a:pt x="67056" y="7620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3820" y="32004"/>
                </a:lnTo>
                <a:lnTo>
                  <a:pt x="83820" y="3352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960620" y="51800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64152" y="2385060"/>
            <a:ext cx="782320" cy="76200"/>
          </a:xfrm>
          <a:custGeom>
            <a:avLst/>
            <a:gdLst/>
            <a:ahLst/>
            <a:cxnLst/>
            <a:rect l="l" t="t" r="r" b="b"/>
            <a:pathLst>
              <a:path w="78232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4008" y="33527"/>
                </a:lnTo>
                <a:lnTo>
                  <a:pt x="64008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782320" h="76200">
                <a:moveTo>
                  <a:pt x="76200" y="42671"/>
                </a:moveTo>
                <a:lnTo>
                  <a:pt x="64008" y="42671"/>
                </a:lnTo>
                <a:lnTo>
                  <a:pt x="64008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782320" h="76200">
                <a:moveTo>
                  <a:pt x="781812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781812" y="33527"/>
                </a:lnTo>
                <a:lnTo>
                  <a:pt x="781812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5124846" y="2232712"/>
            <a:ext cx="11474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内</a:t>
            </a:r>
            <a:r>
              <a:rPr dirty="0" sz="2400" spc="20">
                <a:solidFill>
                  <a:srgbClr val="D60093"/>
                </a:solidFill>
                <a:latin typeface="宋体"/>
                <a:cs typeface="宋体"/>
              </a:rPr>
              <a:t>电</a:t>
            </a:r>
            <a:r>
              <a:rPr dirty="0" sz="2400" spc="10">
                <a:solidFill>
                  <a:srgbClr val="D60093"/>
                </a:solidFill>
                <a:latin typeface="宋体"/>
                <a:cs typeface="宋体"/>
              </a:rPr>
              <a:t>场</a:t>
            </a:r>
            <a:r>
              <a:rPr dirty="0" sz="2400" spc="130">
                <a:solidFill>
                  <a:srgbClr val="D60093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5437632" y="177088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18288" y="18288"/>
                </a:move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33528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close/>
              </a:path>
              <a:path w="83820" h="83819">
                <a:moveTo>
                  <a:pt x="60960" y="15240"/>
                </a:move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76200" y="18288"/>
                </a:move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close/>
              </a:path>
              <a:path w="83820" h="83819">
                <a:moveTo>
                  <a:pt x="19812" y="65532"/>
                </a:moveTo>
                <a:lnTo>
                  <a:pt x="6096" y="65532"/>
                </a:lnTo>
                <a:lnTo>
                  <a:pt x="3048" y="57912"/>
                </a:lnTo>
                <a:lnTo>
                  <a:pt x="1524" y="50292"/>
                </a:lnTo>
                <a:lnTo>
                  <a:pt x="0" y="50292"/>
                </a:lnTo>
                <a:lnTo>
                  <a:pt x="0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9144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363" y="47244"/>
                </a:lnTo>
                <a:lnTo>
                  <a:pt x="9144" y="47244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close/>
              </a:path>
              <a:path w="83820" h="83819">
                <a:moveTo>
                  <a:pt x="68580" y="24384"/>
                </a:moveTo>
                <a:lnTo>
                  <a:pt x="64008" y="18288"/>
                </a:lnTo>
                <a:lnTo>
                  <a:pt x="77724" y="18288"/>
                </a:lnTo>
                <a:lnTo>
                  <a:pt x="80010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74676" y="35052"/>
                </a:lnTo>
                <a:lnTo>
                  <a:pt x="68580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3820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73152" y="48768"/>
                </a:move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3820" y="47244"/>
                </a:lnTo>
                <a:lnTo>
                  <a:pt x="74676" y="47244"/>
                </a:lnTo>
                <a:lnTo>
                  <a:pt x="73152" y="48768"/>
                </a:lnTo>
                <a:close/>
              </a:path>
              <a:path w="83820" h="83819">
                <a:moveTo>
                  <a:pt x="10668" y="48768"/>
                </a:moveTo>
                <a:lnTo>
                  <a:pt x="9144" y="47244"/>
                </a:lnTo>
                <a:lnTo>
                  <a:pt x="10363" y="47244"/>
                </a:lnTo>
                <a:lnTo>
                  <a:pt x="10668" y="48768"/>
                </a:lnTo>
                <a:close/>
              </a:path>
              <a:path w="83820" h="83819">
                <a:moveTo>
                  <a:pt x="8138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83820" y="47244"/>
                </a:lnTo>
                <a:lnTo>
                  <a:pt x="83820" y="50292"/>
                </a:lnTo>
                <a:lnTo>
                  <a:pt x="82296" y="50292"/>
                </a:lnTo>
                <a:lnTo>
                  <a:pt x="81381" y="54864"/>
                </a:lnTo>
                <a:close/>
              </a:path>
              <a:path w="83820" h="83819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19">
                <a:moveTo>
                  <a:pt x="79552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9552" y="60960"/>
                </a:lnTo>
                <a:lnTo>
                  <a:pt x="78333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19">
                <a:moveTo>
                  <a:pt x="77724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8333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19812" y="65532"/>
                </a:lnTo>
                <a:lnTo>
                  <a:pt x="19158" y="64661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19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099303" y="177546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4007" y="33527"/>
                </a:lnTo>
                <a:lnTo>
                  <a:pt x="64007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342900" h="76200">
                <a:moveTo>
                  <a:pt x="76200" y="42671"/>
                </a:moveTo>
                <a:lnTo>
                  <a:pt x="64007" y="42671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342900" h="76200">
                <a:moveTo>
                  <a:pt x="342900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342900" y="33527"/>
                </a:lnTo>
                <a:lnTo>
                  <a:pt x="34290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119115" y="2098548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30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113020" y="2093976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4572" y="57912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19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19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19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19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195315" y="2098547"/>
            <a:ext cx="361315" cy="76200"/>
          </a:xfrm>
          <a:custGeom>
            <a:avLst/>
            <a:gdLst/>
            <a:ahLst/>
            <a:cxnLst/>
            <a:rect l="l" t="t" r="r" b="b"/>
            <a:pathLst>
              <a:path w="361314" h="76200">
                <a:moveTo>
                  <a:pt x="284988" y="76199"/>
                </a:moveTo>
                <a:lnTo>
                  <a:pt x="284988" y="0"/>
                </a:lnTo>
                <a:lnTo>
                  <a:pt x="352043" y="33527"/>
                </a:lnTo>
                <a:lnTo>
                  <a:pt x="297180" y="33527"/>
                </a:lnTo>
                <a:lnTo>
                  <a:pt x="297180" y="42671"/>
                </a:lnTo>
                <a:lnTo>
                  <a:pt x="352043" y="42671"/>
                </a:lnTo>
                <a:lnTo>
                  <a:pt x="284988" y="76199"/>
                </a:lnTo>
                <a:close/>
              </a:path>
              <a:path w="361314" h="76200">
                <a:moveTo>
                  <a:pt x="284988" y="42671"/>
                </a:moveTo>
                <a:lnTo>
                  <a:pt x="0" y="42671"/>
                </a:lnTo>
                <a:lnTo>
                  <a:pt x="0" y="33527"/>
                </a:lnTo>
                <a:lnTo>
                  <a:pt x="284988" y="33527"/>
                </a:lnTo>
                <a:lnTo>
                  <a:pt x="284988" y="42671"/>
                </a:lnTo>
                <a:close/>
              </a:path>
              <a:path w="361314" h="76200">
                <a:moveTo>
                  <a:pt x="352043" y="42671"/>
                </a:moveTo>
                <a:lnTo>
                  <a:pt x="297180" y="42671"/>
                </a:lnTo>
                <a:lnTo>
                  <a:pt x="297180" y="33527"/>
                </a:lnTo>
                <a:lnTo>
                  <a:pt x="352043" y="33527"/>
                </a:lnTo>
                <a:lnTo>
                  <a:pt x="361187" y="38099"/>
                </a:lnTo>
                <a:lnTo>
                  <a:pt x="35204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4892675" y="1357312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D60093"/>
                </a:solidFill>
                <a:latin typeface="宋体"/>
                <a:cs typeface="宋体"/>
              </a:rPr>
              <a:t>漂</a:t>
            </a: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移</a:t>
            </a:r>
            <a:r>
              <a:rPr dirty="0" sz="2400" spc="20">
                <a:solidFill>
                  <a:srgbClr val="D60093"/>
                </a:solidFill>
                <a:latin typeface="宋体"/>
                <a:cs typeface="宋体"/>
              </a:rPr>
              <a:t>运</a:t>
            </a: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647944" y="335737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29655" y="333908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5532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3029">
                <a:moveTo>
                  <a:pt x="94488" y="15240"/>
                </a:moveTo>
                <a:lnTo>
                  <a:pt x="18288" y="15240"/>
                </a:lnTo>
                <a:lnTo>
                  <a:pt x="24384" y="9144"/>
                </a:lnTo>
                <a:lnTo>
                  <a:pt x="88391" y="9144"/>
                </a:lnTo>
                <a:lnTo>
                  <a:pt x="94488" y="15240"/>
                </a:lnTo>
                <a:close/>
              </a:path>
              <a:path w="113029" h="113029">
                <a:moveTo>
                  <a:pt x="89916" y="102108"/>
                </a:moveTo>
                <a:lnTo>
                  <a:pt x="22859" y="102108"/>
                </a:lnTo>
                <a:lnTo>
                  <a:pt x="16764" y="96012"/>
                </a:lnTo>
                <a:lnTo>
                  <a:pt x="15240" y="96012"/>
                </a:lnTo>
                <a:lnTo>
                  <a:pt x="15240" y="94488"/>
                </a:lnTo>
                <a:lnTo>
                  <a:pt x="9144" y="88392"/>
                </a:lnTo>
                <a:lnTo>
                  <a:pt x="9144" y="85344"/>
                </a:lnTo>
                <a:lnTo>
                  <a:pt x="4572" y="79248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16764" y="15240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2860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8204" y="32004"/>
                </a:lnTo>
                <a:lnTo>
                  <a:pt x="108204" y="36576"/>
                </a:lnTo>
                <a:lnTo>
                  <a:pt x="108966" y="38100"/>
                </a:lnTo>
                <a:lnTo>
                  <a:pt x="50292" y="38100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2484"/>
                </a:lnTo>
                <a:lnTo>
                  <a:pt x="38608" y="62484"/>
                </a:lnTo>
                <a:lnTo>
                  <a:pt x="39624" y="65532"/>
                </a:lnTo>
                <a:lnTo>
                  <a:pt x="47244" y="73152"/>
                </a:lnTo>
                <a:lnTo>
                  <a:pt x="54864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79248"/>
                </a:lnTo>
                <a:lnTo>
                  <a:pt x="103632" y="85344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2108" y="89916"/>
                </a:lnTo>
                <a:lnTo>
                  <a:pt x="89916" y="102108"/>
                </a:lnTo>
                <a:close/>
              </a:path>
              <a:path w="113029" h="113029">
                <a:moveTo>
                  <a:pt x="47244" y="39624"/>
                </a:moveTo>
                <a:lnTo>
                  <a:pt x="50292" y="38100"/>
                </a:lnTo>
                <a:lnTo>
                  <a:pt x="48629" y="39346"/>
                </a:lnTo>
                <a:lnTo>
                  <a:pt x="47244" y="39624"/>
                </a:lnTo>
                <a:close/>
              </a:path>
              <a:path w="113029" h="113029">
                <a:moveTo>
                  <a:pt x="48629" y="39346"/>
                </a:moveTo>
                <a:lnTo>
                  <a:pt x="50292" y="38100"/>
                </a:lnTo>
                <a:lnTo>
                  <a:pt x="54864" y="38100"/>
                </a:lnTo>
                <a:lnTo>
                  <a:pt x="48629" y="39346"/>
                </a:lnTo>
                <a:close/>
              </a:path>
              <a:path w="113029" h="113029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29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08966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73152" y="65532"/>
                </a:lnTo>
                <a:lnTo>
                  <a:pt x="74676" y="57912"/>
                </a:lnTo>
                <a:lnTo>
                  <a:pt x="74676" y="54864"/>
                </a:lnTo>
                <a:lnTo>
                  <a:pt x="73152" y="47244"/>
                </a:lnTo>
                <a:lnTo>
                  <a:pt x="65532" y="39624"/>
                </a:lnTo>
                <a:lnTo>
                  <a:pt x="62484" y="38100"/>
                </a:lnTo>
                <a:lnTo>
                  <a:pt x="108966" y="38100"/>
                </a:lnTo>
                <a:lnTo>
                  <a:pt x="111252" y="42672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29">
                <a:moveTo>
                  <a:pt x="44195" y="42672"/>
                </a:moveTo>
                <a:lnTo>
                  <a:pt x="47244" y="39624"/>
                </a:lnTo>
                <a:lnTo>
                  <a:pt x="48629" y="39346"/>
                </a:lnTo>
                <a:lnTo>
                  <a:pt x="44195" y="42672"/>
                </a:lnTo>
                <a:close/>
              </a:path>
              <a:path w="113029" h="113029">
                <a:moveTo>
                  <a:pt x="68579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79" y="42672"/>
                </a:lnTo>
                <a:close/>
              </a:path>
              <a:path w="113029" h="113029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3029" h="113029">
                <a:moveTo>
                  <a:pt x="73152" y="50292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152" y="50292"/>
                </a:lnTo>
                <a:close/>
              </a:path>
              <a:path w="113029" h="113029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3029" h="113029">
                <a:moveTo>
                  <a:pt x="74371" y="56388"/>
                </a:moveTo>
                <a:lnTo>
                  <a:pt x="73152" y="50292"/>
                </a:lnTo>
                <a:lnTo>
                  <a:pt x="74676" y="54864"/>
                </a:lnTo>
                <a:lnTo>
                  <a:pt x="74371" y="56388"/>
                </a:lnTo>
                <a:close/>
              </a:path>
              <a:path w="113029" h="113029">
                <a:moveTo>
                  <a:pt x="74676" y="57912"/>
                </a:moveTo>
                <a:lnTo>
                  <a:pt x="74371" y="56388"/>
                </a:lnTo>
                <a:lnTo>
                  <a:pt x="74676" y="54864"/>
                </a:lnTo>
                <a:lnTo>
                  <a:pt x="74676" y="57912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371" y="56388"/>
                </a:lnTo>
                <a:lnTo>
                  <a:pt x="74676" y="57912"/>
                </a:lnTo>
                <a:lnTo>
                  <a:pt x="73152" y="62484"/>
                </a:lnTo>
                <a:close/>
              </a:path>
              <a:path w="113029" h="113029">
                <a:moveTo>
                  <a:pt x="39014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014" y="62484"/>
                </a:lnTo>
                <a:close/>
              </a:path>
              <a:path w="113029" h="113029">
                <a:moveTo>
                  <a:pt x="38608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608" y="62484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0960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0960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014" y="62484"/>
                </a:lnTo>
                <a:lnTo>
                  <a:pt x="42672" y="68580"/>
                </a:lnTo>
                <a:close/>
              </a:path>
              <a:path w="113029" h="113029">
                <a:moveTo>
                  <a:pt x="50292" y="73152"/>
                </a:moveTo>
                <a:lnTo>
                  <a:pt x="47244" y="73152"/>
                </a:lnTo>
                <a:lnTo>
                  <a:pt x="44196" y="70104"/>
                </a:lnTo>
                <a:lnTo>
                  <a:pt x="50292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2484" y="73152"/>
                </a:lnTo>
                <a:lnTo>
                  <a:pt x="68580" y="70104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3152"/>
                </a:lnTo>
                <a:lnTo>
                  <a:pt x="56387" y="74371"/>
                </a:lnTo>
                <a:lnTo>
                  <a:pt x="54864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6387" y="74371"/>
                </a:lnTo>
                <a:lnTo>
                  <a:pt x="62484" y="73152"/>
                </a:lnTo>
                <a:lnTo>
                  <a:pt x="57912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4864" y="74676"/>
                </a:lnTo>
                <a:lnTo>
                  <a:pt x="56387" y="74371"/>
                </a:lnTo>
                <a:lnTo>
                  <a:pt x="57912" y="74676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3528" y="108204"/>
                </a:lnTo>
                <a:lnTo>
                  <a:pt x="33528" y="106680"/>
                </a:lnTo>
                <a:lnTo>
                  <a:pt x="25908" y="103632"/>
                </a:lnTo>
                <a:lnTo>
                  <a:pt x="24384" y="102108"/>
                </a:lnTo>
                <a:lnTo>
                  <a:pt x="88391" y="102108"/>
                </a:lnTo>
                <a:lnTo>
                  <a:pt x="86868" y="103632"/>
                </a:lnTo>
                <a:lnTo>
                  <a:pt x="79248" y="106680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2672" y="111252"/>
                </a:lnTo>
                <a:lnTo>
                  <a:pt x="36576" y="108204"/>
                </a:lnTo>
                <a:lnTo>
                  <a:pt x="76200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7912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47944" y="396697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29655" y="394868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5532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3029">
                <a:moveTo>
                  <a:pt x="94488" y="15240"/>
                </a:moveTo>
                <a:lnTo>
                  <a:pt x="18288" y="15240"/>
                </a:lnTo>
                <a:lnTo>
                  <a:pt x="24384" y="9144"/>
                </a:lnTo>
                <a:lnTo>
                  <a:pt x="88391" y="9144"/>
                </a:lnTo>
                <a:lnTo>
                  <a:pt x="94488" y="15240"/>
                </a:lnTo>
                <a:close/>
              </a:path>
              <a:path w="113029" h="113029">
                <a:moveTo>
                  <a:pt x="89916" y="102108"/>
                </a:moveTo>
                <a:lnTo>
                  <a:pt x="22859" y="102108"/>
                </a:lnTo>
                <a:lnTo>
                  <a:pt x="16764" y="96012"/>
                </a:lnTo>
                <a:lnTo>
                  <a:pt x="15240" y="96012"/>
                </a:lnTo>
                <a:lnTo>
                  <a:pt x="15240" y="94488"/>
                </a:lnTo>
                <a:lnTo>
                  <a:pt x="9144" y="88392"/>
                </a:lnTo>
                <a:lnTo>
                  <a:pt x="9144" y="85344"/>
                </a:lnTo>
                <a:lnTo>
                  <a:pt x="4572" y="79248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2004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16764" y="15240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2860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8204" y="32004"/>
                </a:lnTo>
                <a:lnTo>
                  <a:pt x="108204" y="36576"/>
                </a:lnTo>
                <a:lnTo>
                  <a:pt x="108966" y="38100"/>
                </a:lnTo>
                <a:lnTo>
                  <a:pt x="50292" y="38100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2484"/>
                </a:lnTo>
                <a:lnTo>
                  <a:pt x="38608" y="62484"/>
                </a:lnTo>
                <a:lnTo>
                  <a:pt x="39624" y="65532"/>
                </a:lnTo>
                <a:lnTo>
                  <a:pt x="47244" y="73152"/>
                </a:lnTo>
                <a:lnTo>
                  <a:pt x="54864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79248"/>
                </a:lnTo>
                <a:lnTo>
                  <a:pt x="103632" y="85344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2108" y="89916"/>
                </a:lnTo>
                <a:lnTo>
                  <a:pt x="89916" y="102108"/>
                </a:lnTo>
                <a:close/>
              </a:path>
              <a:path w="113029" h="113029">
                <a:moveTo>
                  <a:pt x="47244" y="39624"/>
                </a:moveTo>
                <a:lnTo>
                  <a:pt x="50292" y="38100"/>
                </a:lnTo>
                <a:lnTo>
                  <a:pt x="48629" y="39346"/>
                </a:lnTo>
                <a:lnTo>
                  <a:pt x="47244" y="39624"/>
                </a:lnTo>
                <a:close/>
              </a:path>
              <a:path w="113029" h="113029">
                <a:moveTo>
                  <a:pt x="48629" y="39346"/>
                </a:moveTo>
                <a:lnTo>
                  <a:pt x="50292" y="38100"/>
                </a:lnTo>
                <a:lnTo>
                  <a:pt x="54864" y="38100"/>
                </a:lnTo>
                <a:lnTo>
                  <a:pt x="48629" y="39346"/>
                </a:lnTo>
                <a:close/>
              </a:path>
              <a:path w="113029" h="113029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29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08966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73152" y="65532"/>
                </a:lnTo>
                <a:lnTo>
                  <a:pt x="74676" y="57912"/>
                </a:lnTo>
                <a:lnTo>
                  <a:pt x="74676" y="54864"/>
                </a:lnTo>
                <a:lnTo>
                  <a:pt x="73152" y="47244"/>
                </a:lnTo>
                <a:lnTo>
                  <a:pt x="65532" y="39624"/>
                </a:lnTo>
                <a:lnTo>
                  <a:pt x="62484" y="38100"/>
                </a:lnTo>
                <a:lnTo>
                  <a:pt x="108966" y="38100"/>
                </a:lnTo>
                <a:lnTo>
                  <a:pt x="111252" y="42672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29">
                <a:moveTo>
                  <a:pt x="44195" y="42672"/>
                </a:moveTo>
                <a:lnTo>
                  <a:pt x="47244" y="39624"/>
                </a:lnTo>
                <a:lnTo>
                  <a:pt x="48629" y="39346"/>
                </a:lnTo>
                <a:lnTo>
                  <a:pt x="44195" y="42672"/>
                </a:lnTo>
                <a:close/>
              </a:path>
              <a:path w="113029" h="113029">
                <a:moveTo>
                  <a:pt x="68579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79" y="42672"/>
                </a:lnTo>
                <a:close/>
              </a:path>
              <a:path w="113029" h="113029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3029" h="113029">
                <a:moveTo>
                  <a:pt x="73152" y="50292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152" y="50292"/>
                </a:lnTo>
                <a:close/>
              </a:path>
              <a:path w="113029" h="113029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3029" h="113029">
                <a:moveTo>
                  <a:pt x="74371" y="56388"/>
                </a:moveTo>
                <a:lnTo>
                  <a:pt x="73152" y="50292"/>
                </a:lnTo>
                <a:lnTo>
                  <a:pt x="74676" y="54864"/>
                </a:lnTo>
                <a:lnTo>
                  <a:pt x="74371" y="56388"/>
                </a:lnTo>
                <a:close/>
              </a:path>
              <a:path w="113029" h="113029">
                <a:moveTo>
                  <a:pt x="74676" y="57912"/>
                </a:moveTo>
                <a:lnTo>
                  <a:pt x="74371" y="56388"/>
                </a:lnTo>
                <a:lnTo>
                  <a:pt x="74676" y="54864"/>
                </a:lnTo>
                <a:lnTo>
                  <a:pt x="74676" y="57912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371" y="56388"/>
                </a:lnTo>
                <a:lnTo>
                  <a:pt x="74676" y="57912"/>
                </a:lnTo>
                <a:lnTo>
                  <a:pt x="73152" y="62484"/>
                </a:lnTo>
                <a:close/>
              </a:path>
              <a:path w="113029" h="113029">
                <a:moveTo>
                  <a:pt x="39014" y="62484"/>
                </a:moveTo>
                <a:lnTo>
                  <a:pt x="38100" y="60960"/>
                </a:lnTo>
                <a:lnTo>
                  <a:pt x="38100" y="57912"/>
                </a:lnTo>
                <a:lnTo>
                  <a:pt x="39014" y="62484"/>
                </a:lnTo>
                <a:close/>
              </a:path>
              <a:path w="113029" h="113029">
                <a:moveTo>
                  <a:pt x="38608" y="62484"/>
                </a:moveTo>
                <a:lnTo>
                  <a:pt x="38100" y="62484"/>
                </a:lnTo>
                <a:lnTo>
                  <a:pt x="38100" y="60960"/>
                </a:lnTo>
                <a:lnTo>
                  <a:pt x="38608" y="62484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0960"/>
                </a:lnTo>
                <a:lnTo>
                  <a:pt x="39014" y="62484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0960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014" y="62484"/>
                </a:lnTo>
                <a:lnTo>
                  <a:pt x="42672" y="68580"/>
                </a:lnTo>
                <a:close/>
              </a:path>
              <a:path w="113029" h="113029">
                <a:moveTo>
                  <a:pt x="50292" y="73152"/>
                </a:moveTo>
                <a:lnTo>
                  <a:pt x="47244" y="73152"/>
                </a:lnTo>
                <a:lnTo>
                  <a:pt x="44196" y="70104"/>
                </a:lnTo>
                <a:lnTo>
                  <a:pt x="50292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2484" y="73152"/>
                </a:lnTo>
                <a:lnTo>
                  <a:pt x="68580" y="70104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3152"/>
                </a:lnTo>
                <a:lnTo>
                  <a:pt x="56387" y="74371"/>
                </a:lnTo>
                <a:lnTo>
                  <a:pt x="54864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6387" y="74371"/>
                </a:lnTo>
                <a:lnTo>
                  <a:pt x="62484" y="73152"/>
                </a:lnTo>
                <a:lnTo>
                  <a:pt x="57912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4864" y="74676"/>
                </a:lnTo>
                <a:lnTo>
                  <a:pt x="56387" y="74371"/>
                </a:lnTo>
                <a:lnTo>
                  <a:pt x="57912" y="74676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3528" y="108204"/>
                </a:lnTo>
                <a:lnTo>
                  <a:pt x="33528" y="106680"/>
                </a:lnTo>
                <a:lnTo>
                  <a:pt x="25908" y="103632"/>
                </a:lnTo>
                <a:lnTo>
                  <a:pt x="24384" y="102108"/>
                </a:lnTo>
                <a:lnTo>
                  <a:pt x="88391" y="102108"/>
                </a:lnTo>
                <a:lnTo>
                  <a:pt x="86868" y="103632"/>
                </a:lnTo>
                <a:lnTo>
                  <a:pt x="79248" y="106680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2672" y="111252"/>
                </a:lnTo>
                <a:lnTo>
                  <a:pt x="36576" y="108204"/>
                </a:lnTo>
                <a:lnTo>
                  <a:pt x="76200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7912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647944" y="459638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629655" y="457657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6576" y="4572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4572"/>
                </a:lnTo>
                <a:close/>
              </a:path>
              <a:path w="113029" h="113029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29">
                <a:moveTo>
                  <a:pt x="96012" y="97536"/>
                </a:move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16764" y="16764"/>
                </a:lnTo>
                <a:lnTo>
                  <a:pt x="22859" y="10668"/>
                </a:lnTo>
                <a:lnTo>
                  <a:pt x="89916" y="1066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109423" y="74676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09423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59436"/>
                </a:lnTo>
                <a:lnTo>
                  <a:pt x="74676" y="54864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9423" y="74676"/>
                </a:lnTo>
                <a:close/>
              </a:path>
              <a:path w="113029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29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3029">
                <a:moveTo>
                  <a:pt x="73152" y="51816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152" y="51816"/>
                </a:lnTo>
                <a:close/>
              </a:path>
              <a:path w="113029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4218" y="57150"/>
                </a:moveTo>
                <a:lnTo>
                  <a:pt x="73152" y="51816"/>
                </a:lnTo>
                <a:lnTo>
                  <a:pt x="74676" y="54864"/>
                </a:lnTo>
                <a:lnTo>
                  <a:pt x="74218" y="57150"/>
                </a:lnTo>
                <a:close/>
              </a:path>
              <a:path w="113029" h="113029">
                <a:moveTo>
                  <a:pt x="74676" y="59436"/>
                </a:moveTo>
                <a:lnTo>
                  <a:pt x="74218" y="57150"/>
                </a:lnTo>
                <a:lnTo>
                  <a:pt x="74676" y="54864"/>
                </a:lnTo>
                <a:lnTo>
                  <a:pt x="74676" y="59436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218" y="57150"/>
                </a:lnTo>
                <a:lnTo>
                  <a:pt x="74676" y="59436"/>
                </a:lnTo>
                <a:lnTo>
                  <a:pt x="73152" y="62484"/>
                </a:lnTo>
                <a:close/>
              </a:path>
              <a:path w="113029" h="113029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2484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4676"/>
                </a:lnTo>
                <a:lnTo>
                  <a:pt x="47244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29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647944" y="524408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29655" y="522427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6576" y="4572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4572"/>
                </a:lnTo>
                <a:close/>
              </a:path>
              <a:path w="113029" h="113029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29">
                <a:moveTo>
                  <a:pt x="96012" y="97536"/>
                </a:move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16764" y="16764"/>
                </a:lnTo>
                <a:lnTo>
                  <a:pt x="22859" y="10668"/>
                </a:lnTo>
                <a:lnTo>
                  <a:pt x="89916" y="1066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109423" y="74676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09423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59436"/>
                </a:lnTo>
                <a:lnTo>
                  <a:pt x="74676" y="54864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9423" y="74676"/>
                </a:lnTo>
                <a:close/>
              </a:path>
              <a:path w="113029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29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3029">
                <a:moveTo>
                  <a:pt x="73152" y="51816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152" y="51816"/>
                </a:lnTo>
                <a:close/>
              </a:path>
              <a:path w="113029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4218" y="57150"/>
                </a:moveTo>
                <a:lnTo>
                  <a:pt x="73152" y="51816"/>
                </a:lnTo>
                <a:lnTo>
                  <a:pt x="74676" y="54864"/>
                </a:lnTo>
                <a:lnTo>
                  <a:pt x="74218" y="57150"/>
                </a:lnTo>
                <a:close/>
              </a:path>
              <a:path w="113029" h="113029">
                <a:moveTo>
                  <a:pt x="74676" y="59436"/>
                </a:moveTo>
                <a:lnTo>
                  <a:pt x="74218" y="57150"/>
                </a:lnTo>
                <a:lnTo>
                  <a:pt x="74676" y="54864"/>
                </a:lnTo>
                <a:lnTo>
                  <a:pt x="74676" y="59436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218" y="57150"/>
                </a:lnTo>
                <a:lnTo>
                  <a:pt x="74676" y="59436"/>
                </a:lnTo>
                <a:lnTo>
                  <a:pt x="73152" y="62484"/>
                </a:lnTo>
                <a:close/>
              </a:path>
              <a:path w="113029" h="113029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2484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4676"/>
                </a:lnTo>
                <a:lnTo>
                  <a:pt x="47244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29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00700" y="5702807"/>
            <a:ext cx="4316095" cy="1330960"/>
          </a:xfrm>
          <a:custGeom>
            <a:avLst/>
            <a:gdLst/>
            <a:ahLst/>
            <a:cxnLst/>
            <a:rect l="l" t="t" r="r" b="b"/>
            <a:pathLst>
              <a:path w="4316095" h="1330959">
                <a:moveTo>
                  <a:pt x="4094987" y="1330452"/>
                </a:moveTo>
                <a:lnTo>
                  <a:pt x="1080515" y="1330452"/>
                </a:lnTo>
                <a:lnTo>
                  <a:pt x="1044701" y="1327554"/>
                </a:lnTo>
                <a:lnTo>
                  <a:pt x="979017" y="1305722"/>
                </a:lnTo>
                <a:lnTo>
                  <a:pt x="924305" y="1265491"/>
                </a:lnTo>
                <a:lnTo>
                  <a:pt x="884224" y="1210447"/>
                </a:lnTo>
                <a:lnTo>
                  <a:pt x="862431" y="1144175"/>
                </a:lnTo>
                <a:lnTo>
                  <a:pt x="859535" y="1107948"/>
                </a:lnTo>
                <a:lnTo>
                  <a:pt x="859535" y="554736"/>
                </a:lnTo>
                <a:lnTo>
                  <a:pt x="0" y="335280"/>
                </a:lnTo>
                <a:lnTo>
                  <a:pt x="859535" y="220980"/>
                </a:lnTo>
                <a:lnTo>
                  <a:pt x="862431" y="185166"/>
                </a:lnTo>
                <a:lnTo>
                  <a:pt x="870813" y="151180"/>
                </a:lnTo>
                <a:lnTo>
                  <a:pt x="902207" y="90525"/>
                </a:lnTo>
                <a:lnTo>
                  <a:pt x="950061" y="42672"/>
                </a:lnTo>
                <a:lnTo>
                  <a:pt x="1010716" y="11277"/>
                </a:lnTo>
                <a:lnTo>
                  <a:pt x="1080515" y="0"/>
                </a:lnTo>
                <a:lnTo>
                  <a:pt x="4094987" y="0"/>
                </a:lnTo>
                <a:lnTo>
                  <a:pt x="4164787" y="11277"/>
                </a:lnTo>
                <a:lnTo>
                  <a:pt x="4225442" y="42672"/>
                </a:lnTo>
                <a:lnTo>
                  <a:pt x="4273296" y="90525"/>
                </a:lnTo>
                <a:lnTo>
                  <a:pt x="4304690" y="151180"/>
                </a:lnTo>
                <a:lnTo>
                  <a:pt x="4315968" y="220980"/>
                </a:lnTo>
                <a:lnTo>
                  <a:pt x="4315968" y="1107948"/>
                </a:lnTo>
                <a:lnTo>
                  <a:pt x="4304690" y="1178490"/>
                </a:lnTo>
                <a:lnTo>
                  <a:pt x="4273296" y="1239597"/>
                </a:lnTo>
                <a:lnTo>
                  <a:pt x="4225442" y="1287682"/>
                </a:lnTo>
                <a:lnTo>
                  <a:pt x="4164787" y="1319162"/>
                </a:lnTo>
                <a:lnTo>
                  <a:pt x="4130801" y="1327554"/>
                </a:lnTo>
                <a:lnTo>
                  <a:pt x="4094987" y="1330452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6602990" y="5805633"/>
            <a:ext cx="3073400" cy="1111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400">
                <a:latin typeface="宋体"/>
                <a:cs typeface="宋体"/>
              </a:rPr>
              <a:t>扩散的结果是形成空间  电荷区，进而形成内建  </a:t>
            </a:r>
            <a:r>
              <a:rPr dirty="0" sz="2400" spc="30">
                <a:latin typeface="宋体"/>
                <a:cs typeface="宋体"/>
              </a:rPr>
              <a:t>电场</a:t>
            </a:r>
            <a:r>
              <a:rPr dirty="0" sz="2400" spc="30">
                <a:latin typeface="Times New Roman"/>
                <a:cs typeface="Times New Roman"/>
              </a:rPr>
              <a:t>E</a:t>
            </a:r>
            <a:r>
              <a:rPr dirty="0" sz="2400" spc="3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132331" y="554736"/>
            <a:ext cx="3884929" cy="1553210"/>
          </a:xfrm>
          <a:custGeom>
            <a:avLst/>
            <a:gdLst/>
            <a:ahLst/>
            <a:cxnLst/>
            <a:rect l="l" t="t" r="r" b="b"/>
            <a:pathLst>
              <a:path w="3884929" h="1553210">
                <a:moveTo>
                  <a:pt x="3340608" y="1275587"/>
                </a:moveTo>
                <a:lnTo>
                  <a:pt x="211836" y="1275587"/>
                </a:lnTo>
                <a:lnTo>
                  <a:pt x="177389" y="1272824"/>
                </a:lnTo>
                <a:lnTo>
                  <a:pt x="114328" y="1252010"/>
                </a:lnTo>
                <a:lnTo>
                  <a:pt x="61912" y="1213675"/>
                </a:lnTo>
                <a:lnTo>
                  <a:pt x="23577" y="1161259"/>
                </a:lnTo>
                <a:lnTo>
                  <a:pt x="2763" y="1098198"/>
                </a:lnTo>
                <a:lnTo>
                  <a:pt x="0" y="1063752"/>
                </a:lnTo>
                <a:lnTo>
                  <a:pt x="0" y="211835"/>
                </a:lnTo>
                <a:lnTo>
                  <a:pt x="10765" y="144743"/>
                </a:lnTo>
                <a:lnTo>
                  <a:pt x="40770" y="86575"/>
                </a:lnTo>
                <a:lnTo>
                  <a:pt x="86575" y="40770"/>
                </a:lnTo>
                <a:lnTo>
                  <a:pt x="144743" y="10765"/>
                </a:lnTo>
                <a:lnTo>
                  <a:pt x="211836" y="0"/>
                </a:lnTo>
                <a:lnTo>
                  <a:pt x="3340608" y="0"/>
                </a:lnTo>
                <a:lnTo>
                  <a:pt x="3407700" y="10765"/>
                </a:lnTo>
                <a:lnTo>
                  <a:pt x="3465868" y="40770"/>
                </a:lnTo>
                <a:lnTo>
                  <a:pt x="3511673" y="86575"/>
                </a:lnTo>
                <a:lnTo>
                  <a:pt x="3541678" y="144743"/>
                </a:lnTo>
                <a:lnTo>
                  <a:pt x="3552443" y="211835"/>
                </a:lnTo>
                <a:lnTo>
                  <a:pt x="3552443" y="1063752"/>
                </a:lnTo>
                <a:lnTo>
                  <a:pt x="3541678" y="1130844"/>
                </a:lnTo>
                <a:lnTo>
                  <a:pt x="3511673" y="1189012"/>
                </a:lnTo>
                <a:lnTo>
                  <a:pt x="3465868" y="1234817"/>
                </a:lnTo>
                <a:lnTo>
                  <a:pt x="3407700" y="1264822"/>
                </a:lnTo>
                <a:lnTo>
                  <a:pt x="3340608" y="1275587"/>
                </a:lnTo>
                <a:close/>
              </a:path>
              <a:path w="3884929" h="1553210">
                <a:moveTo>
                  <a:pt x="3884675" y="1552956"/>
                </a:moveTo>
                <a:lnTo>
                  <a:pt x="2072640" y="1275587"/>
                </a:lnTo>
                <a:lnTo>
                  <a:pt x="2961132" y="1275587"/>
                </a:lnTo>
                <a:lnTo>
                  <a:pt x="3884675" y="1552956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>
            <a:spLocks noGrp="1"/>
          </p:cNvSpPr>
          <p:nvPr>
            <p:ph type="title"/>
          </p:nvPr>
        </p:nvSpPr>
        <p:spPr>
          <a:xfrm>
            <a:off x="1271981" y="630148"/>
            <a:ext cx="3073400" cy="11068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</a:pPr>
            <a:r>
              <a:rPr dirty="0" sz="2400">
                <a:latin typeface="宋体"/>
                <a:cs typeface="宋体"/>
              </a:rPr>
              <a:t>内电场越强，就使漂移  运动越强，而漂移使空  间电荷区变薄。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841247" y="5631179"/>
            <a:ext cx="3979545" cy="1318260"/>
          </a:xfrm>
          <a:custGeom>
            <a:avLst/>
            <a:gdLst/>
            <a:ahLst/>
            <a:cxnLst/>
            <a:rect l="l" t="t" r="r" b="b"/>
            <a:pathLst>
              <a:path w="3979545" h="1318259">
                <a:moveTo>
                  <a:pt x="3341773" y="361187"/>
                </a:moveTo>
                <a:lnTo>
                  <a:pt x="2836164" y="361187"/>
                </a:lnTo>
                <a:lnTo>
                  <a:pt x="3979164" y="0"/>
                </a:lnTo>
                <a:lnTo>
                  <a:pt x="3341773" y="361187"/>
                </a:lnTo>
                <a:close/>
              </a:path>
              <a:path w="3979545" h="1318259">
                <a:moveTo>
                  <a:pt x="2644140" y="1318260"/>
                </a:moveTo>
                <a:lnTo>
                  <a:pt x="192024" y="1318260"/>
                </a:lnTo>
                <a:lnTo>
                  <a:pt x="157342" y="1315136"/>
                </a:lnTo>
                <a:lnTo>
                  <a:pt x="94826" y="1291844"/>
                </a:lnTo>
                <a:lnTo>
                  <a:pt x="44954" y="1249585"/>
                </a:lnTo>
                <a:lnTo>
                  <a:pt x="11941" y="1192878"/>
                </a:lnTo>
                <a:lnTo>
                  <a:pt x="0" y="1126235"/>
                </a:lnTo>
                <a:lnTo>
                  <a:pt x="0" y="361187"/>
                </a:lnTo>
                <a:lnTo>
                  <a:pt x="11941" y="294738"/>
                </a:lnTo>
                <a:lnTo>
                  <a:pt x="44954" y="238473"/>
                </a:lnTo>
                <a:lnTo>
                  <a:pt x="94826" y="196708"/>
                </a:lnTo>
                <a:lnTo>
                  <a:pt x="157342" y="173758"/>
                </a:lnTo>
                <a:lnTo>
                  <a:pt x="192024" y="170687"/>
                </a:lnTo>
                <a:lnTo>
                  <a:pt x="2644140" y="170687"/>
                </a:lnTo>
                <a:lnTo>
                  <a:pt x="2710782" y="182612"/>
                </a:lnTo>
                <a:lnTo>
                  <a:pt x="2767490" y="215509"/>
                </a:lnTo>
                <a:lnTo>
                  <a:pt x="2809748" y="265063"/>
                </a:lnTo>
                <a:lnTo>
                  <a:pt x="2833040" y="326959"/>
                </a:lnTo>
                <a:lnTo>
                  <a:pt x="2836164" y="361187"/>
                </a:lnTo>
                <a:lnTo>
                  <a:pt x="3341773" y="361187"/>
                </a:lnTo>
                <a:lnTo>
                  <a:pt x="2836164" y="647699"/>
                </a:lnTo>
                <a:lnTo>
                  <a:pt x="2836164" y="1126235"/>
                </a:lnTo>
                <a:lnTo>
                  <a:pt x="2833040" y="1160516"/>
                </a:lnTo>
                <a:lnTo>
                  <a:pt x="2809748" y="1222755"/>
                </a:lnTo>
                <a:lnTo>
                  <a:pt x="2767490" y="1272803"/>
                </a:lnTo>
                <a:lnTo>
                  <a:pt x="2710782" y="1306143"/>
                </a:lnTo>
                <a:lnTo>
                  <a:pt x="2678420" y="1315136"/>
                </a:lnTo>
                <a:lnTo>
                  <a:pt x="2644140" y="13182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1028212" y="5819064"/>
            <a:ext cx="2466975" cy="1050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</a:pPr>
            <a:r>
              <a:rPr dirty="0" sz="3200">
                <a:latin typeface="宋体"/>
                <a:cs typeface="宋体"/>
              </a:rPr>
              <a:t>空间电荷区，  也称耗尽层。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744973" y="2378963"/>
            <a:ext cx="0" cy="3426460"/>
          </a:xfrm>
          <a:custGeom>
            <a:avLst/>
            <a:gdLst/>
            <a:ahLst/>
            <a:cxnLst/>
            <a:rect l="l" t="t" r="r" b="b"/>
            <a:pathLst>
              <a:path w="0" h="3426460">
                <a:moveTo>
                  <a:pt x="0" y="0"/>
                </a:moveTo>
                <a:lnTo>
                  <a:pt x="0" y="3425952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950458" y="2406395"/>
            <a:ext cx="0" cy="3426460"/>
          </a:xfrm>
          <a:custGeom>
            <a:avLst/>
            <a:gdLst/>
            <a:ahLst/>
            <a:cxnLst/>
            <a:rect l="l" t="t" r="r" b="b"/>
            <a:pathLst>
              <a:path w="0" h="3426460">
                <a:moveTo>
                  <a:pt x="0" y="0"/>
                </a:moveTo>
                <a:lnTo>
                  <a:pt x="0" y="3425952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745735" y="5644896"/>
            <a:ext cx="1196340" cy="114300"/>
          </a:xfrm>
          <a:custGeom>
            <a:avLst/>
            <a:gdLst/>
            <a:ahLst/>
            <a:cxnLst/>
            <a:rect l="l" t="t" r="r" b="b"/>
            <a:pathLst>
              <a:path w="1196339" h="114300">
                <a:moveTo>
                  <a:pt x="114299" y="114300"/>
                </a:moveTo>
                <a:lnTo>
                  <a:pt x="0" y="57912"/>
                </a:lnTo>
                <a:lnTo>
                  <a:pt x="114299" y="0"/>
                </a:lnTo>
                <a:lnTo>
                  <a:pt x="114299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1196339" h="114300">
                <a:moveTo>
                  <a:pt x="1082040" y="114300"/>
                </a:moveTo>
                <a:lnTo>
                  <a:pt x="1082040" y="0"/>
                </a:lnTo>
                <a:lnTo>
                  <a:pt x="1157237" y="38100"/>
                </a:lnTo>
                <a:lnTo>
                  <a:pt x="1101852" y="38100"/>
                </a:lnTo>
                <a:lnTo>
                  <a:pt x="1101852" y="76200"/>
                </a:lnTo>
                <a:lnTo>
                  <a:pt x="1159269" y="76200"/>
                </a:lnTo>
                <a:lnTo>
                  <a:pt x="1082040" y="114300"/>
                </a:lnTo>
                <a:close/>
              </a:path>
              <a:path w="1196339" h="114300">
                <a:moveTo>
                  <a:pt x="114299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1196339" h="114300">
                <a:moveTo>
                  <a:pt x="1082040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1082040" y="38100"/>
                </a:lnTo>
                <a:lnTo>
                  <a:pt x="1082040" y="76200"/>
                </a:lnTo>
                <a:close/>
              </a:path>
              <a:path w="1196339" h="114300">
                <a:moveTo>
                  <a:pt x="1159269" y="76200"/>
                </a:moveTo>
                <a:lnTo>
                  <a:pt x="1101852" y="76200"/>
                </a:lnTo>
                <a:lnTo>
                  <a:pt x="1101852" y="38100"/>
                </a:lnTo>
                <a:lnTo>
                  <a:pt x="1157237" y="38100"/>
                </a:lnTo>
                <a:lnTo>
                  <a:pt x="1196340" y="57912"/>
                </a:lnTo>
                <a:lnTo>
                  <a:pt x="1159269" y="7620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61103" y="5239512"/>
            <a:ext cx="746760" cy="722630"/>
          </a:xfrm>
          <a:custGeom>
            <a:avLst/>
            <a:gdLst/>
            <a:ahLst/>
            <a:cxnLst/>
            <a:rect l="l" t="t" r="r" b="b"/>
            <a:pathLst>
              <a:path w="746760" h="722629">
                <a:moveTo>
                  <a:pt x="60960" y="722375"/>
                </a:moveTo>
                <a:lnTo>
                  <a:pt x="0" y="658367"/>
                </a:lnTo>
                <a:lnTo>
                  <a:pt x="536448" y="140207"/>
                </a:lnTo>
                <a:lnTo>
                  <a:pt x="505968" y="108203"/>
                </a:lnTo>
                <a:lnTo>
                  <a:pt x="746760" y="0"/>
                </a:lnTo>
                <a:lnTo>
                  <a:pt x="643993" y="204216"/>
                </a:lnTo>
                <a:lnTo>
                  <a:pt x="597408" y="204216"/>
                </a:lnTo>
                <a:lnTo>
                  <a:pt x="60960" y="722375"/>
                </a:lnTo>
                <a:close/>
              </a:path>
              <a:path w="746760" h="722629">
                <a:moveTo>
                  <a:pt x="627888" y="236219"/>
                </a:moveTo>
                <a:lnTo>
                  <a:pt x="597408" y="204216"/>
                </a:lnTo>
                <a:lnTo>
                  <a:pt x="643993" y="204216"/>
                </a:lnTo>
                <a:lnTo>
                  <a:pt x="627888" y="23621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253484" y="5228844"/>
            <a:ext cx="763905" cy="739140"/>
          </a:xfrm>
          <a:custGeom>
            <a:avLst/>
            <a:gdLst/>
            <a:ahLst/>
            <a:cxnLst/>
            <a:rect l="l" t="t" r="r" b="b"/>
            <a:pathLst>
              <a:path w="763904" h="739139">
                <a:moveTo>
                  <a:pt x="537982" y="150754"/>
                </a:moveTo>
                <a:lnTo>
                  <a:pt x="505967" y="117348"/>
                </a:lnTo>
                <a:lnTo>
                  <a:pt x="763524" y="0"/>
                </a:lnTo>
                <a:lnTo>
                  <a:pt x="759736" y="7619"/>
                </a:lnTo>
                <a:lnTo>
                  <a:pt x="749808" y="7619"/>
                </a:lnTo>
                <a:lnTo>
                  <a:pt x="744109" y="19090"/>
                </a:lnTo>
                <a:lnTo>
                  <a:pt x="531833" y="115823"/>
                </a:lnTo>
                <a:lnTo>
                  <a:pt x="516636" y="115823"/>
                </a:lnTo>
                <a:lnTo>
                  <a:pt x="515112" y="123443"/>
                </a:lnTo>
                <a:lnTo>
                  <a:pt x="524256" y="123443"/>
                </a:lnTo>
                <a:lnTo>
                  <a:pt x="548639" y="147827"/>
                </a:lnTo>
                <a:lnTo>
                  <a:pt x="541019" y="147827"/>
                </a:lnTo>
                <a:lnTo>
                  <a:pt x="537982" y="150754"/>
                </a:lnTo>
                <a:close/>
              </a:path>
              <a:path w="763904" h="739139">
                <a:moveTo>
                  <a:pt x="744109" y="19090"/>
                </a:moveTo>
                <a:lnTo>
                  <a:pt x="749808" y="7619"/>
                </a:lnTo>
                <a:lnTo>
                  <a:pt x="755904" y="13715"/>
                </a:lnTo>
                <a:lnTo>
                  <a:pt x="744109" y="19090"/>
                </a:lnTo>
                <a:close/>
              </a:path>
              <a:path w="763904" h="739139">
                <a:moveTo>
                  <a:pt x="642334" y="243839"/>
                </a:moveTo>
                <a:lnTo>
                  <a:pt x="632460" y="243839"/>
                </a:lnTo>
                <a:lnTo>
                  <a:pt x="640079" y="242315"/>
                </a:lnTo>
                <a:lnTo>
                  <a:pt x="635494" y="237730"/>
                </a:lnTo>
                <a:lnTo>
                  <a:pt x="744109" y="19090"/>
                </a:lnTo>
                <a:lnTo>
                  <a:pt x="755904" y="13715"/>
                </a:lnTo>
                <a:lnTo>
                  <a:pt x="749808" y="7619"/>
                </a:lnTo>
                <a:lnTo>
                  <a:pt x="759736" y="7619"/>
                </a:lnTo>
                <a:lnTo>
                  <a:pt x="642334" y="243839"/>
                </a:lnTo>
                <a:close/>
              </a:path>
              <a:path w="763904" h="739139">
                <a:moveTo>
                  <a:pt x="515112" y="123443"/>
                </a:moveTo>
                <a:lnTo>
                  <a:pt x="516636" y="115823"/>
                </a:lnTo>
                <a:lnTo>
                  <a:pt x="521393" y="120581"/>
                </a:lnTo>
                <a:lnTo>
                  <a:pt x="515112" y="123443"/>
                </a:lnTo>
                <a:close/>
              </a:path>
              <a:path w="763904" h="739139">
                <a:moveTo>
                  <a:pt x="521393" y="120581"/>
                </a:moveTo>
                <a:lnTo>
                  <a:pt x="516636" y="115823"/>
                </a:lnTo>
                <a:lnTo>
                  <a:pt x="531833" y="115823"/>
                </a:lnTo>
                <a:lnTo>
                  <a:pt x="521393" y="120581"/>
                </a:lnTo>
                <a:close/>
              </a:path>
              <a:path w="763904" h="739139">
                <a:moveTo>
                  <a:pt x="524256" y="123443"/>
                </a:moveTo>
                <a:lnTo>
                  <a:pt x="515112" y="123443"/>
                </a:lnTo>
                <a:lnTo>
                  <a:pt x="521393" y="120581"/>
                </a:lnTo>
                <a:lnTo>
                  <a:pt x="524256" y="123443"/>
                </a:lnTo>
                <a:close/>
              </a:path>
              <a:path w="763904" h="739139">
                <a:moveTo>
                  <a:pt x="541019" y="153923"/>
                </a:moveTo>
                <a:lnTo>
                  <a:pt x="537982" y="150754"/>
                </a:lnTo>
                <a:lnTo>
                  <a:pt x="541019" y="147827"/>
                </a:lnTo>
                <a:lnTo>
                  <a:pt x="541019" y="153923"/>
                </a:lnTo>
                <a:close/>
              </a:path>
              <a:path w="763904" h="739139">
                <a:moveTo>
                  <a:pt x="548533" y="153923"/>
                </a:moveTo>
                <a:lnTo>
                  <a:pt x="541019" y="153923"/>
                </a:lnTo>
                <a:lnTo>
                  <a:pt x="541019" y="147827"/>
                </a:lnTo>
                <a:lnTo>
                  <a:pt x="548639" y="147827"/>
                </a:lnTo>
                <a:lnTo>
                  <a:pt x="551687" y="150875"/>
                </a:lnTo>
                <a:lnTo>
                  <a:pt x="548533" y="153923"/>
                </a:lnTo>
                <a:close/>
              </a:path>
              <a:path w="763904" h="739139">
                <a:moveTo>
                  <a:pt x="68580" y="739139"/>
                </a:moveTo>
                <a:lnTo>
                  <a:pt x="0" y="669035"/>
                </a:lnTo>
                <a:lnTo>
                  <a:pt x="537982" y="150754"/>
                </a:lnTo>
                <a:lnTo>
                  <a:pt x="541019" y="153923"/>
                </a:lnTo>
                <a:lnTo>
                  <a:pt x="548533" y="153923"/>
                </a:lnTo>
                <a:lnTo>
                  <a:pt x="18554" y="665987"/>
                </a:lnTo>
                <a:lnTo>
                  <a:pt x="10668" y="665987"/>
                </a:lnTo>
                <a:lnTo>
                  <a:pt x="10668" y="673607"/>
                </a:lnTo>
                <a:lnTo>
                  <a:pt x="17925" y="673607"/>
                </a:lnTo>
                <a:lnTo>
                  <a:pt x="68702" y="726924"/>
                </a:lnTo>
                <a:lnTo>
                  <a:pt x="65532" y="729995"/>
                </a:lnTo>
                <a:lnTo>
                  <a:pt x="78044" y="729995"/>
                </a:lnTo>
                <a:lnTo>
                  <a:pt x="68580" y="739139"/>
                </a:lnTo>
                <a:close/>
              </a:path>
              <a:path w="763904" h="739139">
                <a:moveTo>
                  <a:pt x="78044" y="729995"/>
                </a:moveTo>
                <a:lnTo>
                  <a:pt x="71628" y="729995"/>
                </a:lnTo>
                <a:lnTo>
                  <a:pt x="68702" y="726924"/>
                </a:lnTo>
                <a:lnTo>
                  <a:pt x="605028" y="207263"/>
                </a:lnTo>
                <a:lnTo>
                  <a:pt x="615695" y="217931"/>
                </a:lnTo>
                <a:lnTo>
                  <a:pt x="601980" y="217931"/>
                </a:lnTo>
                <a:lnTo>
                  <a:pt x="604910" y="220990"/>
                </a:lnTo>
                <a:lnTo>
                  <a:pt x="78044" y="729995"/>
                </a:lnTo>
                <a:close/>
              </a:path>
              <a:path w="763904" h="739139">
                <a:moveTo>
                  <a:pt x="604910" y="220990"/>
                </a:moveTo>
                <a:lnTo>
                  <a:pt x="601980" y="217931"/>
                </a:lnTo>
                <a:lnTo>
                  <a:pt x="608076" y="217931"/>
                </a:lnTo>
                <a:lnTo>
                  <a:pt x="604910" y="220990"/>
                </a:lnTo>
                <a:close/>
              </a:path>
              <a:path w="763904" h="739139">
                <a:moveTo>
                  <a:pt x="637031" y="254507"/>
                </a:moveTo>
                <a:lnTo>
                  <a:pt x="604910" y="220990"/>
                </a:lnTo>
                <a:lnTo>
                  <a:pt x="608076" y="217931"/>
                </a:lnTo>
                <a:lnTo>
                  <a:pt x="615695" y="217931"/>
                </a:lnTo>
                <a:lnTo>
                  <a:pt x="635494" y="237730"/>
                </a:lnTo>
                <a:lnTo>
                  <a:pt x="632460" y="243839"/>
                </a:lnTo>
                <a:lnTo>
                  <a:pt x="642334" y="243839"/>
                </a:lnTo>
                <a:lnTo>
                  <a:pt x="637031" y="254507"/>
                </a:lnTo>
                <a:close/>
              </a:path>
              <a:path w="763904" h="739139">
                <a:moveTo>
                  <a:pt x="632460" y="243839"/>
                </a:moveTo>
                <a:lnTo>
                  <a:pt x="635494" y="237730"/>
                </a:lnTo>
                <a:lnTo>
                  <a:pt x="640079" y="242315"/>
                </a:lnTo>
                <a:lnTo>
                  <a:pt x="632460" y="243839"/>
                </a:lnTo>
                <a:close/>
              </a:path>
              <a:path w="763904" h="739139">
                <a:moveTo>
                  <a:pt x="10668" y="673607"/>
                </a:moveTo>
                <a:lnTo>
                  <a:pt x="10668" y="665987"/>
                </a:lnTo>
                <a:lnTo>
                  <a:pt x="14447" y="669956"/>
                </a:lnTo>
                <a:lnTo>
                  <a:pt x="10668" y="673607"/>
                </a:lnTo>
                <a:close/>
              </a:path>
              <a:path w="763904" h="739139">
                <a:moveTo>
                  <a:pt x="14447" y="669956"/>
                </a:moveTo>
                <a:lnTo>
                  <a:pt x="10668" y="665987"/>
                </a:lnTo>
                <a:lnTo>
                  <a:pt x="18554" y="665987"/>
                </a:lnTo>
                <a:lnTo>
                  <a:pt x="14447" y="669956"/>
                </a:lnTo>
                <a:close/>
              </a:path>
              <a:path w="763904" h="739139">
                <a:moveTo>
                  <a:pt x="17925" y="673607"/>
                </a:moveTo>
                <a:lnTo>
                  <a:pt x="10668" y="673607"/>
                </a:lnTo>
                <a:lnTo>
                  <a:pt x="14447" y="669956"/>
                </a:lnTo>
                <a:lnTo>
                  <a:pt x="17925" y="673607"/>
                </a:lnTo>
                <a:close/>
              </a:path>
              <a:path w="763904" h="739139">
                <a:moveTo>
                  <a:pt x="71628" y="729995"/>
                </a:moveTo>
                <a:lnTo>
                  <a:pt x="65532" y="729995"/>
                </a:lnTo>
                <a:lnTo>
                  <a:pt x="68702" y="726924"/>
                </a:lnTo>
                <a:lnTo>
                  <a:pt x="71628" y="729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3925887" y="5806678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复合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169" name="object 169"/>
          <p:cNvSpPr txBox="1"/>
          <p:nvPr/>
        </p:nvSpPr>
        <p:spPr>
          <a:xfrm>
            <a:off x="6492875" y="1789206"/>
            <a:ext cx="2016125" cy="804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451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型半导体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 spc="10">
                <a:solidFill>
                  <a:srgbClr val="D60093"/>
                </a:solidFill>
                <a:latin typeface="宋体"/>
                <a:cs typeface="宋体"/>
              </a:rPr>
              <a:t>有何种影响？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50520"/>
            <a:ext cx="9144000" cy="1125220"/>
          </a:xfrm>
          <a:custGeom>
            <a:avLst/>
            <a:gdLst/>
            <a:ahLst/>
            <a:cxnLst/>
            <a:rect l="l" t="t" r="r" b="b"/>
            <a:pathLst>
              <a:path w="9144000" h="1125220">
                <a:moveTo>
                  <a:pt x="0" y="0"/>
                </a:moveTo>
                <a:lnTo>
                  <a:pt x="9143999" y="0"/>
                </a:lnTo>
                <a:lnTo>
                  <a:pt x="9143999" y="1124712"/>
                </a:lnTo>
                <a:lnTo>
                  <a:pt x="0" y="1124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63539" y="11780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19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19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19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19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19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19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19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19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19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5211" y="1182624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2483" y="33527"/>
                </a:lnTo>
                <a:lnTo>
                  <a:pt x="62483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342900" h="76200">
                <a:moveTo>
                  <a:pt x="76200" y="42671"/>
                </a:moveTo>
                <a:lnTo>
                  <a:pt x="62483" y="42671"/>
                </a:lnTo>
                <a:lnTo>
                  <a:pt x="62483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342900" h="76200">
                <a:moveTo>
                  <a:pt x="342900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342900" y="33527"/>
                </a:lnTo>
                <a:lnTo>
                  <a:pt x="34290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43500" y="150723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38928" y="15026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19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19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19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19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9700" y="1507236"/>
            <a:ext cx="363220" cy="76200"/>
          </a:xfrm>
          <a:custGeom>
            <a:avLst/>
            <a:gdLst/>
            <a:ahLst/>
            <a:cxnLst/>
            <a:rect l="l" t="t" r="r" b="b"/>
            <a:pathLst>
              <a:path w="363220" h="76200">
                <a:moveTo>
                  <a:pt x="286512" y="76199"/>
                </a:moveTo>
                <a:lnTo>
                  <a:pt x="286512" y="0"/>
                </a:lnTo>
                <a:lnTo>
                  <a:pt x="353568" y="33527"/>
                </a:lnTo>
                <a:lnTo>
                  <a:pt x="298704" y="33527"/>
                </a:lnTo>
                <a:lnTo>
                  <a:pt x="298704" y="42671"/>
                </a:lnTo>
                <a:lnTo>
                  <a:pt x="353568" y="42671"/>
                </a:lnTo>
                <a:lnTo>
                  <a:pt x="286512" y="76199"/>
                </a:lnTo>
                <a:close/>
              </a:path>
              <a:path w="363220" h="76200">
                <a:moveTo>
                  <a:pt x="286512" y="42671"/>
                </a:moveTo>
                <a:lnTo>
                  <a:pt x="0" y="42671"/>
                </a:lnTo>
                <a:lnTo>
                  <a:pt x="0" y="33527"/>
                </a:lnTo>
                <a:lnTo>
                  <a:pt x="286512" y="33527"/>
                </a:lnTo>
                <a:lnTo>
                  <a:pt x="286512" y="42671"/>
                </a:lnTo>
                <a:close/>
              </a:path>
              <a:path w="363220" h="76200">
                <a:moveTo>
                  <a:pt x="353568" y="42671"/>
                </a:moveTo>
                <a:lnTo>
                  <a:pt x="298704" y="42671"/>
                </a:lnTo>
                <a:lnTo>
                  <a:pt x="298704" y="33527"/>
                </a:lnTo>
                <a:lnTo>
                  <a:pt x="353568" y="33527"/>
                </a:lnTo>
                <a:lnTo>
                  <a:pt x="362712" y="38099"/>
                </a:lnTo>
                <a:lnTo>
                  <a:pt x="35356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167" rIns="0" bIns="0" rtlCol="0" vert="horz">
            <a:spAutoFit/>
          </a:bodyPr>
          <a:lstStyle/>
          <a:p>
            <a:pPr marL="3935095">
              <a:lnSpc>
                <a:spcPct val="100000"/>
              </a:lnSpc>
            </a:pP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漂</a:t>
            </a:r>
            <a:r>
              <a:rPr dirty="0" sz="2400" spc="20">
                <a:solidFill>
                  <a:srgbClr val="D60093"/>
                </a:solidFill>
                <a:latin typeface="宋体"/>
                <a:cs typeface="宋体"/>
              </a:rPr>
              <a:t>移运</a:t>
            </a: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7044" y="2107692"/>
            <a:ext cx="3104515" cy="2836545"/>
          </a:xfrm>
          <a:custGeom>
            <a:avLst/>
            <a:gdLst/>
            <a:ahLst/>
            <a:cxnLst/>
            <a:rect l="l" t="t" r="r" b="b"/>
            <a:pathLst>
              <a:path w="3104515" h="2836545">
                <a:moveTo>
                  <a:pt x="3104388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3104388" y="0"/>
                </a:lnTo>
                <a:lnTo>
                  <a:pt x="3104388" y="9143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2817875"/>
                </a:lnTo>
                <a:lnTo>
                  <a:pt x="10668" y="2817875"/>
                </a:lnTo>
                <a:lnTo>
                  <a:pt x="19812" y="2827019"/>
                </a:lnTo>
                <a:lnTo>
                  <a:pt x="3104388" y="2827019"/>
                </a:lnTo>
                <a:lnTo>
                  <a:pt x="3104388" y="2836164"/>
                </a:lnTo>
                <a:close/>
              </a:path>
              <a:path w="3104515" h="283654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104515" h="2836545">
                <a:moveTo>
                  <a:pt x="3084575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084575" y="9144"/>
                </a:lnTo>
                <a:lnTo>
                  <a:pt x="3084575" y="18288"/>
                </a:lnTo>
                <a:close/>
              </a:path>
              <a:path w="3104515" h="2836545">
                <a:moveTo>
                  <a:pt x="3084575" y="2827019"/>
                </a:moveTo>
                <a:lnTo>
                  <a:pt x="3084575" y="9144"/>
                </a:lnTo>
                <a:lnTo>
                  <a:pt x="3095243" y="18288"/>
                </a:lnTo>
                <a:lnTo>
                  <a:pt x="3104388" y="18288"/>
                </a:lnTo>
                <a:lnTo>
                  <a:pt x="3104388" y="2817875"/>
                </a:lnTo>
                <a:lnTo>
                  <a:pt x="3095243" y="2817875"/>
                </a:lnTo>
                <a:lnTo>
                  <a:pt x="3084575" y="2827019"/>
                </a:lnTo>
                <a:close/>
              </a:path>
              <a:path w="3104515" h="2836545">
                <a:moveTo>
                  <a:pt x="3104388" y="18288"/>
                </a:moveTo>
                <a:lnTo>
                  <a:pt x="3095243" y="18288"/>
                </a:lnTo>
                <a:lnTo>
                  <a:pt x="3084575" y="9144"/>
                </a:lnTo>
                <a:lnTo>
                  <a:pt x="3104388" y="9143"/>
                </a:lnTo>
                <a:lnTo>
                  <a:pt x="3104388" y="18288"/>
                </a:lnTo>
                <a:close/>
              </a:path>
              <a:path w="3104515" h="2836545">
                <a:moveTo>
                  <a:pt x="19812" y="2827019"/>
                </a:moveTo>
                <a:lnTo>
                  <a:pt x="10668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3104515" h="2836545">
                <a:moveTo>
                  <a:pt x="3084575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3084575" y="2817875"/>
                </a:lnTo>
                <a:lnTo>
                  <a:pt x="3084575" y="2827019"/>
                </a:lnTo>
                <a:close/>
              </a:path>
              <a:path w="3104515" h="2836545">
                <a:moveTo>
                  <a:pt x="3104388" y="2827019"/>
                </a:moveTo>
                <a:lnTo>
                  <a:pt x="3084575" y="2827019"/>
                </a:lnTo>
                <a:lnTo>
                  <a:pt x="3095243" y="2817875"/>
                </a:lnTo>
                <a:lnTo>
                  <a:pt x="3104388" y="2817875"/>
                </a:lnTo>
                <a:lnTo>
                  <a:pt x="3104388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44667" y="2107692"/>
            <a:ext cx="3046730" cy="2836545"/>
          </a:xfrm>
          <a:custGeom>
            <a:avLst/>
            <a:gdLst/>
            <a:ahLst/>
            <a:cxnLst/>
            <a:rect l="l" t="t" r="r" b="b"/>
            <a:pathLst>
              <a:path w="3046729" h="2836545">
                <a:moveTo>
                  <a:pt x="3046475" y="2836164"/>
                </a:moveTo>
                <a:lnTo>
                  <a:pt x="0" y="2836164"/>
                </a:lnTo>
                <a:lnTo>
                  <a:pt x="0" y="0"/>
                </a:lnTo>
                <a:lnTo>
                  <a:pt x="3046475" y="0"/>
                </a:lnTo>
                <a:lnTo>
                  <a:pt x="3046475" y="9143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2817875"/>
                </a:lnTo>
                <a:lnTo>
                  <a:pt x="10668" y="2817875"/>
                </a:lnTo>
                <a:lnTo>
                  <a:pt x="19812" y="2827019"/>
                </a:lnTo>
                <a:lnTo>
                  <a:pt x="3046475" y="2827019"/>
                </a:lnTo>
                <a:lnTo>
                  <a:pt x="3046475" y="2836164"/>
                </a:lnTo>
                <a:close/>
              </a:path>
              <a:path w="3046729" h="283654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046729" h="2836545">
                <a:moveTo>
                  <a:pt x="3028188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028188" y="9144"/>
                </a:lnTo>
                <a:lnTo>
                  <a:pt x="3028188" y="18288"/>
                </a:lnTo>
                <a:close/>
              </a:path>
              <a:path w="3046729" h="2836545">
                <a:moveTo>
                  <a:pt x="3028188" y="2827019"/>
                </a:moveTo>
                <a:lnTo>
                  <a:pt x="3028188" y="9144"/>
                </a:lnTo>
                <a:lnTo>
                  <a:pt x="3037332" y="18288"/>
                </a:lnTo>
                <a:lnTo>
                  <a:pt x="3046475" y="18288"/>
                </a:lnTo>
                <a:lnTo>
                  <a:pt x="3046475" y="2817875"/>
                </a:lnTo>
                <a:lnTo>
                  <a:pt x="3037332" y="2817875"/>
                </a:lnTo>
                <a:lnTo>
                  <a:pt x="3028188" y="2827019"/>
                </a:lnTo>
                <a:close/>
              </a:path>
              <a:path w="3046729" h="2836545">
                <a:moveTo>
                  <a:pt x="3046475" y="18288"/>
                </a:moveTo>
                <a:lnTo>
                  <a:pt x="3037332" y="18288"/>
                </a:lnTo>
                <a:lnTo>
                  <a:pt x="3028188" y="9144"/>
                </a:lnTo>
                <a:lnTo>
                  <a:pt x="3046475" y="9143"/>
                </a:lnTo>
                <a:lnTo>
                  <a:pt x="3046475" y="18288"/>
                </a:lnTo>
                <a:close/>
              </a:path>
              <a:path w="3046729" h="2836545">
                <a:moveTo>
                  <a:pt x="19812" y="2827019"/>
                </a:moveTo>
                <a:lnTo>
                  <a:pt x="10668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3046729" h="2836545">
                <a:moveTo>
                  <a:pt x="3028188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3028188" y="2817875"/>
                </a:lnTo>
                <a:lnTo>
                  <a:pt x="3028188" y="2827019"/>
                </a:lnTo>
                <a:close/>
              </a:path>
              <a:path w="3046729" h="2836545">
                <a:moveTo>
                  <a:pt x="3046475" y="2827019"/>
                </a:moveTo>
                <a:lnTo>
                  <a:pt x="3028188" y="2827019"/>
                </a:lnTo>
                <a:lnTo>
                  <a:pt x="3037332" y="2817875"/>
                </a:lnTo>
                <a:lnTo>
                  <a:pt x="3046475" y="2817875"/>
                </a:lnTo>
                <a:lnTo>
                  <a:pt x="3046475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17918" y="1413271"/>
            <a:ext cx="143446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125">
                <a:latin typeface="宋体"/>
                <a:cs typeface="宋体"/>
              </a:rPr>
              <a:t>型</a:t>
            </a:r>
            <a:r>
              <a:rPr dirty="0" sz="2400" spc="20">
                <a:latin typeface="宋体"/>
                <a:cs typeface="宋体"/>
              </a:rPr>
              <a:t>半</a:t>
            </a:r>
            <a:r>
              <a:rPr dirty="0" sz="2400">
                <a:latin typeface="宋体"/>
                <a:cs typeface="宋体"/>
              </a:rPr>
              <a:t>导体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53940" y="29885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86528" y="33314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53940" y="23789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86528" y="27218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19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19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19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19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3940" y="36164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09728" y="307848"/>
                </a:lnTo>
                <a:lnTo>
                  <a:pt x="68580" y="288036"/>
                </a:lnTo>
                <a:lnTo>
                  <a:pt x="35052" y="257556"/>
                </a:lnTo>
                <a:lnTo>
                  <a:pt x="12192" y="21945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24968" y="3048"/>
                </a:lnTo>
                <a:lnTo>
                  <a:pt x="156972" y="0"/>
                </a:lnTo>
                <a:lnTo>
                  <a:pt x="187452" y="3048"/>
                </a:lnTo>
                <a:lnTo>
                  <a:pt x="20777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3340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8016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7452"/>
                </a:lnTo>
                <a:lnTo>
                  <a:pt x="25908" y="227076"/>
                </a:lnTo>
                <a:lnTo>
                  <a:pt x="51816" y="262128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0688" y="304800"/>
                </a:lnTo>
                <a:lnTo>
                  <a:pt x="185928" y="301752"/>
                </a:lnTo>
                <a:lnTo>
                  <a:pt x="199643" y="298704"/>
                </a:lnTo>
                <a:lnTo>
                  <a:pt x="239268" y="280416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0604" y="53340"/>
                </a:lnTo>
                <a:lnTo>
                  <a:pt x="227076" y="27432"/>
                </a:lnTo>
                <a:lnTo>
                  <a:pt x="185928" y="12192"/>
                </a:lnTo>
                <a:lnTo>
                  <a:pt x="156972" y="9144"/>
                </a:lnTo>
                <a:lnTo>
                  <a:pt x="207771" y="9144"/>
                </a:lnTo>
                <a:lnTo>
                  <a:pt x="243840" y="27432"/>
                </a:lnTo>
                <a:lnTo>
                  <a:pt x="286512" y="70104"/>
                </a:lnTo>
                <a:lnTo>
                  <a:pt x="306323" y="109728"/>
                </a:lnTo>
                <a:lnTo>
                  <a:pt x="312419" y="141732"/>
                </a:lnTo>
                <a:lnTo>
                  <a:pt x="313943" y="156972"/>
                </a:lnTo>
                <a:lnTo>
                  <a:pt x="306323" y="204216"/>
                </a:lnTo>
                <a:lnTo>
                  <a:pt x="286512" y="245364"/>
                </a:lnTo>
                <a:lnTo>
                  <a:pt x="256031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86528" y="39593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0" y="41148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5400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199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4676" y="36576"/>
                </a:moveTo>
                <a:lnTo>
                  <a:pt x="71628" y="28956"/>
                </a:lnTo>
                <a:lnTo>
                  <a:pt x="81991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3820">
                <a:moveTo>
                  <a:pt x="68580" y="60960"/>
                </a:move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5400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5400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53940" y="42458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86528" y="45887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38827" y="29885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72940" y="33314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38827" y="23789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72940" y="27218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19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19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19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19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19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19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19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19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19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38827" y="36164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72940" y="39593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8827" y="42458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72940" y="45887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43527" y="29885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7640" y="33314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43527" y="23789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7640" y="27218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19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19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19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19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19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19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19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19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19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43527" y="36164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7640" y="39593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43527" y="42458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7640" y="45887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86327" y="29687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20440" y="33116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86327" y="23591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20440" y="27020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19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19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19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19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19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19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19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19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19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48939" y="2988563"/>
            <a:ext cx="751331" cy="1054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86327" y="42260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20440" y="45689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48939" y="23789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81527" y="27218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19" h="83819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19" h="83819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19" h="83819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19" h="83819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19" h="83819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19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19" h="83819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19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19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19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19" h="83819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19" h="83819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19" h="83819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19" h="83819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19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19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19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19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19" h="83819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19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19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48939" y="42458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81527" y="45887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19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19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19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19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19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19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19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19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19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19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19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19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19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19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19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19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19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19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19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19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19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10027" y="29885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644139" y="33314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19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19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19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19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19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19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19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19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19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19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19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19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19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10027" y="23789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44139" y="27218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19" h="83819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19" h="83819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19" h="83819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19" h="83819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19" h="83819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19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19" h="83819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19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19" h="83819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19" h="83819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19" h="83819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19" h="83819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19" h="83819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19" h="83819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19" h="83819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19" h="83819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19" h="83819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19" h="83819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19" h="83819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10027" y="36164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44139" y="39593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19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19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19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19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19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19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19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19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19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19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19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19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19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19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10027" y="42458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518568" y="2361009"/>
            <a:ext cx="2672715" cy="224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5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4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5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4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5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4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1345565" algn="l"/>
              </a:tabLst>
            </a:pP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-305">
                <a:latin typeface="宋体"/>
                <a:cs typeface="宋体"/>
              </a:rPr>
              <a:t> </a:t>
            </a:r>
            <a:r>
              <a:rPr dirty="0" baseline="3472" sz="3600">
                <a:latin typeface="宋体"/>
                <a:cs typeface="宋体"/>
              </a:rPr>
              <a:t>－	</a:t>
            </a:r>
            <a:r>
              <a:rPr dirty="0" sz="2400">
                <a:latin typeface="宋体"/>
                <a:cs typeface="宋体"/>
              </a:rPr>
              <a:t>－ －</a:t>
            </a:r>
            <a:r>
              <a:rPr dirty="0" sz="2400" spc="64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44139" y="45887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19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19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19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19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19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19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19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19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19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19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19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19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19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19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19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19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19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19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19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19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19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070904" y="1393031"/>
            <a:ext cx="14706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型</a:t>
            </a:r>
            <a:r>
              <a:rPr dirty="0" sz="2400" spc="20">
                <a:latin typeface="宋体"/>
                <a:cs typeface="宋体"/>
              </a:rPr>
              <a:t>半导</a:t>
            </a:r>
            <a:r>
              <a:rPr dirty="0" sz="2400">
                <a:latin typeface="宋体"/>
                <a:cs typeface="宋体"/>
              </a:rPr>
              <a:t>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39739" y="24170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76900" y="27645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72328" y="27599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19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19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19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19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39739" y="30266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604668" y="2399109"/>
            <a:ext cx="1778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676900" y="33741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72328" y="33695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39739" y="3654552"/>
            <a:ext cx="313943" cy="443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604668" y="363735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39739" y="4302252"/>
            <a:ext cx="313943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604668" y="428505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5228" y="23972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53911" y="274472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49339" y="27401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19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19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19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19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19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19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19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19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19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15228" y="30068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53911" y="33543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49339" y="33497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015228" y="36362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53911" y="39837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49339" y="39791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15228" y="42839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53911" y="46314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49339" y="46268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54139" y="23972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09728" y="307848"/>
                </a:lnTo>
                <a:lnTo>
                  <a:pt x="68580" y="288036"/>
                </a:lnTo>
                <a:lnTo>
                  <a:pt x="35052" y="257556"/>
                </a:lnTo>
                <a:lnTo>
                  <a:pt x="12192" y="21945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24968" y="3048"/>
                </a:lnTo>
                <a:lnTo>
                  <a:pt x="156972" y="0"/>
                </a:lnTo>
                <a:lnTo>
                  <a:pt x="187452" y="3048"/>
                </a:lnTo>
                <a:lnTo>
                  <a:pt x="20777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3340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8016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7452"/>
                </a:lnTo>
                <a:lnTo>
                  <a:pt x="25908" y="227076"/>
                </a:lnTo>
                <a:lnTo>
                  <a:pt x="51816" y="262128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0688" y="304800"/>
                </a:lnTo>
                <a:lnTo>
                  <a:pt x="185928" y="301752"/>
                </a:lnTo>
                <a:lnTo>
                  <a:pt x="199643" y="298704"/>
                </a:lnTo>
                <a:lnTo>
                  <a:pt x="239268" y="280416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0604" y="53340"/>
                </a:lnTo>
                <a:lnTo>
                  <a:pt x="227076" y="27432"/>
                </a:lnTo>
                <a:lnTo>
                  <a:pt x="185928" y="12192"/>
                </a:lnTo>
                <a:lnTo>
                  <a:pt x="156972" y="9144"/>
                </a:lnTo>
                <a:lnTo>
                  <a:pt x="207771" y="9144"/>
                </a:lnTo>
                <a:lnTo>
                  <a:pt x="243840" y="27432"/>
                </a:lnTo>
                <a:lnTo>
                  <a:pt x="286512" y="70104"/>
                </a:lnTo>
                <a:lnTo>
                  <a:pt x="306323" y="109728"/>
                </a:lnTo>
                <a:lnTo>
                  <a:pt x="312419" y="141732"/>
                </a:lnTo>
                <a:lnTo>
                  <a:pt x="313943" y="156972"/>
                </a:lnTo>
                <a:lnTo>
                  <a:pt x="306323" y="204216"/>
                </a:lnTo>
                <a:lnTo>
                  <a:pt x="286512" y="245364"/>
                </a:lnTo>
                <a:lnTo>
                  <a:pt x="256031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91300" y="274472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86728" y="27401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0" y="41148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5400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3820" h="83819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19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19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19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4384"/>
                </a:ln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199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19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19">
                <a:moveTo>
                  <a:pt x="74676" y="36576"/>
                </a:moveTo>
                <a:lnTo>
                  <a:pt x="71628" y="28956"/>
                </a:lnTo>
                <a:lnTo>
                  <a:pt x="81991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3819">
                <a:moveTo>
                  <a:pt x="68580" y="60960"/>
                </a:move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72771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19">
                <a:moveTo>
                  <a:pt x="25400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5400" y="70104"/>
                </a:lnTo>
                <a:close/>
              </a:path>
              <a:path w="83820" h="83819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19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19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54139" y="30068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2211" y="313944"/>
                </a:moveTo>
                <a:lnTo>
                  <a:pt x="140208" y="313944"/>
                </a:lnTo>
                <a:lnTo>
                  <a:pt x="109728" y="307848"/>
                </a:lnTo>
                <a:lnTo>
                  <a:pt x="68580" y="288036"/>
                </a:lnTo>
                <a:lnTo>
                  <a:pt x="35052" y="257556"/>
                </a:lnTo>
                <a:lnTo>
                  <a:pt x="12192" y="219456"/>
                </a:lnTo>
                <a:lnTo>
                  <a:pt x="0" y="173736"/>
                </a:lnTo>
                <a:lnTo>
                  <a:pt x="0" y="141732"/>
                </a:lnTo>
                <a:lnTo>
                  <a:pt x="12192" y="96012"/>
                </a:lnTo>
                <a:lnTo>
                  <a:pt x="35052" y="57912"/>
                </a:lnTo>
                <a:lnTo>
                  <a:pt x="68580" y="27432"/>
                </a:lnTo>
                <a:lnTo>
                  <a:pt x="124968" y="3048"/>
                </a:lnTo>
                <a:lnTo>
                  <a:pt x="156972" y="0"/>
                </a:lnTo>
                <a:lnTo>
                  <a:pt x="187452" y="3048"/>
                </a:lnTo>
                <a:lnTo>
                  <a:pt x="207771" y="9144"/>
                </a:lnTo>
                <a:lnTo>
                  <a:pt x="156972" y="9144"/>
                </a:lnTo>
                <a:lnTo>
                  <a:pt x="126491" y="12192"/>
                </a:lnTo>
                <a:lnTo>
                  <a:pt x="86868" y="27432"/>
                </a:lnTo>
                <a:lnTo>
                  <a:pt x="51816" y="53340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8016"/>
                </a:lnTo>
                <a:lnTo>
                  <a:pt x="9144" y="141732"/>
                </a:lnTo>
                <a:lnTo>
                  <a:pt x="9144" y="172212"/>
                </a:lnTo>
                <a:lnTo>
                  <a:pt x="12192" y="187452"/>
                </a:lnTo>
                <a:lnTo>
                  <a:pt x="25908" y="227076"/>
                </a:lnTo>
                <a:lnTo>
                  <a:pt x="51816" y="262128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88976" y="310896"/>
                </a:lnTo>
                <a:lnTo>
                  <a:pt x="172211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0688" y="304800"/>
                </a:lnTo>
                <a:lnTo>
                  <a:pt x="185928" y="301752"/>
                </a:lnTo>
                <a:lnTo>
                  <a:pt x="199643" y="298704"/>
                </a:lnTo>
                <a:lnTo>
                  <a:pt x="239268" y="280416"/>
                </a:lnTo>
                <a:lnTo>
                  <a:pt x="278892" y="240792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3276" y="143256"/>
                </a:lnTo>
                <a:lnTo>
                  <a:pt x="301752" y="128016"/>
                </a:lnTo>
                <a:lnTo>
                  <a:pt x="286512" y="86868"/>
                </a:lnTo>
                <a:lnTo>
                  <a:pt x="260604" y="53340"/>
                </a:lnTo>
                <a:lnTo>
                  <a:pt x="227076" y="27432"/>
                </a:lnTo>
                <a:lnTo>
                  <a:pt x="185928" y="12192"/>
                </a:lnTo>
                <a:lnTo>
                  <a:pt x="156972" y="9144"/>
                </a:lnTo>
                <a:lnTo>
                  <a:pt x="207771" y="9144"/>
                </a:lnTo>
                <a:lnTo>
                  <a:pt x="243840" y="27432"/>
                </a:lnTo>
                <a:lnTo>
                  <a:pt x="286512" y="70104"/>
                </a:lnTo>
                <a:lnTo>
                  <a:pt x="306323" y="109728"/>
                </a:lnTo>
                <a:lnTo>
                  <a:pt x="312419" y="141732"/>
                </a:lnTo>
                <a:lnTo>
                  <a:pt x="313943" y="156972"/>
                </a:lnTo>
                <a:lnTo>
                  <a:pt x="306323" y="204216"/>
                </a:lnTo>
                <a:lnTo>
                  <a:pt x="286512" y="245364"/>
                </a:lnTo>
                <a:lnTo>
                  <a:pt x="256031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91300" y="33543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86728" y="33497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0" y="41148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5400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199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4676" y="36576"/>
                </a:moveTo>
                <a:lnTo>
                  <a:pt x="71628" y="28956"/>
                </a:lnTo>
                <a:lnTo>
                  <a:pt x="81991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3820">
                <a:moveTo>
                  <a:pt x="68580" y="60960"/>
                </a:move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5400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5400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54139" y="36362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91300" y="39837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86728" y="39791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454139" y="42839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09728" y="306324"/>
                </a:lnTo>
                <a:lnTo>
                  <a:pt x="68580" y="286512"/>
                </a:lnTo>
                <a:lnTo>
                  <a:pt x="35052" y="257556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0208"/>
                </a:lnTo>
                <a:lnTo>
                  <a:pt x="18288" y="82296"/>
                </a:lnTo>
                <a:lnTo>
                  <a:pt x="56387" y="35052"/>
                </a:lnTo>
                <a:lnTo>
                  <a:pt x="94488" y="12192"/>
                </a:lnTo>
                <a:lnTo>
                  <a:pt x="140208" y="0"/>
                </a:lnTo>
                <a:lnTo>
                  <a:pt x="172211" y="0"/>
                </a:lnTo>
                <a:lnTo>
                  <a:pt x="202692" y="6096"/>
                </a:lnTo>
                <a:lnTo>
                  <a:pt x="210311" y="9144"/>
                </a:lnTo>
                <a:lnTo>
                  <a:pt x="141732" y="9144"/>
                </a:lnTo>
                <a:lnTo>
                  <a:pt x="126491" y="12192"/>
                </a:lnTo>
                <a:lnTo>
                  <a:pt x="112775" y="15240"/>
                </a:lnTo>
                <a:lnTo>
                  <a:pt x="99060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2672" y="62484"/>
                </a:lnTo>
                <a:lnTo>
                  <a:pt x="27432" y="86868"/>
                </a:lnTo>
                <a:lnTo>
                  <a:pt x="19812" y="99060"/>
                </a:lnTo>
                <a:lnTo>
                  <a:pt x="15240" y="112776"/>
                </a:lnTo>
                <a:lnTo>
                  <a:pt x="12192" y="126492"/>
                </a:lnTo>
                <a:lnTo>
                  <a:pt x="9144" y="141732"/>
                </a:lnTo>
                <a:lnTo>
                  <a:pt x="9144" y="172212"/>
                </a:lnTo>
                <a:lnTo>
                  <a:pt x="19812" y="213360"/>
                </a:lnTo>
                <a:lnTo>
                  <a:pt x="51816" y="260604"/>
                </a:lnTo>
                <a:lnTo>
                  <a:pt x="85344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0688" y="303276"/>
                </a:lnTo>
                <a:lnTo>
                  <a:pt x="185928" y="301752"/>
                </a:lnTo>
                <a:lnTo>
                  <a:pt x="213359" y="292608"/>
                </a:lnTo>
                <a:lnTo>
                  <a:pt x="249936" y="271272"/>
                </a:lnTo>
                <a:lnTo>
                  <a:pt x="278892" y="239268"/>
                </a:lnTo>
                <a:lnTo>
                  <a:pt x="301752" y="187452"/>
                </a:lnTo>
                <a:lnTo>
                  <a:pt x="304800" y="156972"/>
                </a:lnTo>
                <a:lnTo>
                  <a:pt x="301752" y="126492"/>
                </a:lnTo>
                <a:lnTo>
                  <a:pt x="286512" y="86868"/>
                </a:lnTo>
                <a:lnTo>
                  <a:pt x="260604" y="51816"/>
                </a:lnTo>
                <a:lnTo>
                  <a:pt x="227076" y="27432"/>
                </a:lnTo>
                <a:lnTo>
                  <a:pt x="185928" y="12192"/>
                </a:lnTo>
                <a:lnTo>
                  <a:pt x="172211" y="9144"/>
                </a:lnTo>
                <a:lnTo>
                  <a:pt x="210311" y="9144"/>
                </a:lnTo>
                <a:lnTo>
                  <a:pt x="217931" y="12192"/>
                </a:lnTo>
                <a:lnTo>
                  <a:pt x="256031" y="35052"/>
                </a:lnTo>
                <a:lnTo>
                  <a:pt x="286512" y="68580"/>
                </a:lnTo>
                <a:lnTo>
                  <a:pt x="306323" y="109728"/>
                </a:lnTo>
                <a:lnTo>
                  <a:pt x="313943" y="156972"/>
                </a:lnTo>
                <a:lnTo>
                  <a:pt x="310895" y="187452"/>
                </a:lnTo>
                <a:lnTo>
                  <a:pt x="294131" y="231648"/>
                </a:lnTo>
                <a:lnTo>
                  <a:pt x="268224" y="268224"/>
                </a:lnTo>
                <a:lnTo>
                  <a:pt x="231648" y="29413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591300" y="46314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86728" y="46268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91528" y="23972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30211" y="274472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25640" y="27401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19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19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19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19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19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19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19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19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19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19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19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19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19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19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48855" y="3006852"/>
            <a:ext cx="356616" cy="490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079727" y="2380059"/>
            <a:ext cx="10541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51484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891528" y="36362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079727" y="3618309"/>
            <a:ext cx="10541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030211" y="39837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25640" y="39791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91528" y="4283964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079727" y="4266009"/>
            <a:ext cx="10541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  <a:tab pos="888365" algn="l"/>
              </a:tabLst>
            </a:pPr>
            <a:r>
              <a:rPr dirty="0" sz="2400">
                <a:latin typeface="宋体"/>
                <a:cs typeface="宋体"/>
              </a:rPr>
              <a:t>+	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030211" y="46314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25640" y="46268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48728" y="24170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87411" y="27645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82840" y="27599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19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19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19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19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19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19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19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19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19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348728" y="30266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87411" y="33741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482840" y="33695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48728" y="36545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487411" y="40020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482840" y="39974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48728" y="43022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487411" y="46497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82840" y="46451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805928" y="24170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944611" y="27645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940040" y="27599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19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19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19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19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19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19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19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19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19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19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19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19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19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19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19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19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19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805928" y="3026663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96012" y="301752"/>
                </a:lnTo>
                <a:lnTo>
                  <a:pt x="45719" y="268224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0208"/>
                </a:lnTo>
                <a:lnTo>
                  <a:pt x="12192" y="96012"/>
                </a:lnTo>
                <a:lnTo>
                  <a:pt x="36576" y="56388"/>
                </a:lnTo>
                <a:lnTo>
                  <a:pt x="68580" y="25908"/>
                </a:lnTo>
                <a:lnTo>
                  <a:pt x="109728" y="6096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14300" y="15240"/>
                </a:lnTo>
                <a:lnTo>
                  <a:pt x="100584" y="19812"/>
                </a:lnTo>
                <a:lnTo>
                  <a:pt x="86868" y="27432"/>
                </a:lnTo>
                <a:lnTo>
                  <a:pt x="74676" y="33528"/>
                </a:lnTo>
                <a:lnTo>
                  <a:pt x="44195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6512" y="227076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39268" y="35052"/>
                </a:lnTo>
                <a:lnTo>
                  <a:pt x="228600" y="27432"/>
                </a:lnTo>
                <a:lnTo>
                  <a:pt x="201168" y="15240"/>
                </a:lnTo>
                <a:lnTo>
                  <a:pt x="187452" y="12192"/>
                </a:lnTo>
                <a:lnTo>
                  <a:pt x="172211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7413228" y="2399109"/>
            <a:ext cx="6350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944611" y="337413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940040" y="33695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65532" y="76200"/>
                </a:moveTo>
                <a:lnTo>
                  <a:pt x="16764" y="76200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6096" y="64008"/>
                </a:lnTo>
                <a:lnTo>
                  <a:pt x="3048" y="57912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57912" y="3048"/>
                </a:lnTo>
                <a:lnTo>
                  <a:pt x="64008" y="6096"/>
                </a:lnTo>
                <a:lnTo>
                  <a:pt x="65532" y="6096"/>
                </a:lnTo>
                <a:lnTo>
                  <a:pt x="65532" y="7620"/>
                </a:lnTo>
                <a:lnTo>
                  <a:pt x="67056" y="9144"/>
                </a:lnTo>
                <a:lnTo>
                  <a:pt x="35052" y="9144"/>
                </a:lnTo>
                <a:lnTo>
                  <a:pt x="32003" y="10668"/>
                </a:lnTo>
                <a:lnTo>
                  <a:pt x="28956" y="10668"/>
                </a:lnTo>
                <a:lnTo>
                  <a:pt x="24892" y="13716"/>
                </a:lnTo>
                <a:lnTo>
                  <a:pt x="22859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096" y="24384"/>
                </a:lnTo>
                <a:lnTo>
                  <a:pt x="10668" y="28956"/>
                </a:lnTo>
                <a:lnTo>
                  <a:pt x="12192" y="28956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1582" y="53340"/>
                </a:lnTo>
                <a:lnTo>
                  <a:pt x="10668" y="53340"/>
                </a:lnTo>
                <a:lnTo>
                  <a:pt x="14325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19811" y="65532"/>
                </a:lnTo>
                <a:lnTo>
                  <a:pt x="22859" y="68580"/>
                </a:lnTo>
                <a:lnTo>
                  <a:pt x="28956" y="71628"/>
                </a:lnTo>
                <a:lnTo>
                  <a:pt x="41148" y="74676"/>
                </a:lnTo>
                <a:lnTo>
                  <a:pt x="67056" y="74676"/>
                </a:lnTo>
                <a:lnTo>
                  <a:pt x="65532" y="76200"/>
                </a:lnTo>
                <a:close/>
              </a:path>
              <a:path w="83820" h="83820">
                <a:moveTo>
                  <a:pt x="54864" y="12192"/>
                </a:moveTo>
                <a:lnTo>
                  <a:pt x="47244" y="9144"/>
                </a:lnTo>
                <a:lnTo>
                  <a:pt x="67056" y="9144"/>
                </a:lnTo>
                <a:lnTo>
                  <a:pt x="68580" y="10668"/>
                </a:lnTo>
                <a:lnTo>
                  <a:pt x="53339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28956" y="10668"/>
                </a:lnTo>
                <a:lnTo>
                  <a:pt x="32003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59436" y="15240"/>
                </a:moveTo>
                <a:lnTo>
                  <a:pt x="53339" y="10668"/>
                </a:lnTo>
                <a:lnTo>
                  <a:pt x="68580" y="10668"/>
                </a:lnTo>
                <a:lnTo>
                  <a:pt x="70104" y="12192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59436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2859" y="13716"/>
                </a:lnTo>
                <a:lnTo>
                  <a:pt x="24892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8486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096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096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8486" y="22860"/>
                </a:lnTo>
                <a:lnTo>
                  <a:pt x="79248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32004"/>
                </a:lnTo>
                <a:lnTo>
                  <a:pt x="82296" y="3352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192" y="54864"/>
                </a:moveTo>
                <a:lnTo>
                  <a:pt x="10668" y="53340"/>
                </a:lnTo>
                <a:lnTo>
                  <a:pt x="11582" y="53340"/>
                </a:lnTo>
                <a:lnTo>
                  <a:pt x="12192" y="54864"/>
                </a:lnTo>
                <a:close/>
              </a:path>
              <a:path w="83820" h="83820">
                <a:moveTo>
                  <a:pt x="77724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9248" y="57912"/>
                </a:lnTo>
                <a:lnTo>
                  <a:pt x="77724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325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7724" y="60960"/>
                </a:lnTo>
                <a:lnTo>
                  <a:pt x="76200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19811" y="65532"/>
                </a:moveTo>
                <a:lnTo>
                  <a:pt x="18288" y="65532"/>
                </a:lnTo>
                <a:lnTo>
                  <a:pt x="18288" y="64008"/>
                </a:lnTo>
                <a:lnTo>
                  <a:pt x="19811" y="65532"/>
                </a:lnTo>
                <a:close/>
              </a:path>
              <a:path w="83820" h="83820">
                <a:moveTo>
                  <a:pt x="71628" y="71628"/>
                </a:moveTo>
                <a:lnTo>
                  <a:pt x="53339" y="71628"/>
                </a:lnTo>
                <a:lnTo>
                  <a:pt x="59436" y="68580"/>
                </a:lnTo>
                <a:lnTo>
                  <a:pt x="64008" y="64008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close/>
              </a:path>
              <a:path w="83820" h="83820">
                <a:moveTo>
                  <a:pt x="67056" y="74676"/>
                </a:moveTo>
                <a:lnTo>
                  <a:pt x="41148" y="74676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70104" y="71628"/>
                </a:lnTo>
                <a:lnTo>
                  <a:pt x="67056" y="74676"/>
                </a:lnTo>
                <a:close/>
              </a:path>
              <a:path w="83820" h="83820">
                <a:moveTo>
                  <a:pt x="50292" y="82296"/>
                </a:move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6200"/>
                </a:lnTo>
                <a:lnTo>
                  <a:pt x="64008" y="76200"/>
                </a:lnTo>
                <a:lnTo>
                  <a:pt x="57912" y="80772"/>
                </a:lnTo>
                <a:lnTo>
                  <a:pt x="50292" y="82296"/>
                </a:lnTo>
                <a:close/>
              </a:path>
              <a:path w="83820" h="83820">
                <a:moveTo>
                  <a:pt x="41148" y="83820"/>
                </a:moveTo>
                <a:lnTo>
                  <a:pt x="33528" y="82296"/>
                </a:lnTo>
                <a:lnTo>
                  <a:pt x="48768" y="82296"/>
                </a:lnTo>
                <a:lnTo>
                  <a:pt x="41148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805928" y="36545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7413228" y="3637359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944611" y="40020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940040" y="39974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805928" y="4302252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11252" y="307848"/>
                </a:lnTo>
                <a:lnTo>
                  <a:pt x="70104" y="288036"/>
                </a:lnTo>
                <a:lnTo>
                  <a:pt x="36576" y="257556"/>
                </a:lnTo>
                <a:lnTo>
                  <a:pt x="12192" y="219456"/>
                </a:lnTo>
                <a:lnTo>
                  <a:pt x="1524" y="173736"/>
                </a:lnTo>
                <a:lnTo>
                  <a:pt x="0" y="156972"/>
                </a:lnTo>
                <a:lnTo>
                  <a:pt x="3048" y="126492"/>
                </a:lnTo>
                <a:lnTo>
                  <a:pt x="18288" y="82296"/>
                </a:lnTo>
                <a:lnTo>
                  <a:pt x="45719" y="47244"/>
                </a:lnTo>
                <a:lnTo>
                  <a:pt x="96012" y="12192"/>
                </a:lnTo>
                <a:lnTo>
                  <a:pt x="156972" y="0"/>
                </a:lnTo>
                <a:lnTo>
                  <a:pt x="188976" y="3048"/>
                </a:lnTo>
                <a:lnTo>
                  <a:pt x="204216" y="7620"/>
                </a:lnTo>
                <a:lnTo>
                  <a:pt x="208788" y="9144"/>
                </a:lnTo>
                <a:lnTo>
                  <a:pt x="156972" y="9144"/>
                </a:lnTo>
                <a:lnTo>
                  <a:pt x="141732" y="10668"/>
                </a:lnTo>
                <a:lnTo>
                  <a:pt x="100584" y="21336"/>
                </a:lnTo>
                <a:lnTo>
                  <a:pt x="64008" y="42672"/>
                </a:lnTo>
                <a:lnTo>
                  <a:pt x="35052" y="74676"/>
                </a:lnTo>
                <a:lnTo>
                  <a:pt x="16764" y="112776"/>
                </a:lnTo>
                <a:lnTo>
                  <a:pt x="9144" y="156972"/>
                </a:lnTo>
                <a:lnTo>
                  <a:pt x="12192" y="187452"/>
                </a:lnTo>
                <a:lnTo>
                  <a:pt x="27432" y="227076"/>
                </a:lnTo>
                <a:lnTo>
                  <a:pt x="62484" y="271272"/>
                </a:lnTo>
                <a:lnTo>
                  <a:pt x="99060" y="292608"/>
                </a:lnTo>
                <a:lnTo>
                  <a:pt x="128016" y="301752"/>
                </a:lnTo>
                <a:lnTo>
                  <a:pt x="141732" y="304800"/>
                </a:lnTo>
                <a:lnTo>
                  <a:pt x="211074" y="304800"/>
                </a:lnTo>
                <a:lnTo>
                  <a:pt x="204216" y="307848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11074" y="304800"/>
                </a:moveTo>
                <a:lnTo>
                  <a:pt x="172211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39268" y="280416"/>
                </a:lnTo>
                <a:lnTo>
                  <a:pt x="271272" y="251460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3256"/>
                </a:lnTo>
                <a:lnTo>
                  <a:pt x="286512" y="86868"/>
                </a:lnTo>
                <a:lnTo>
                  <a:pt x="262128" y="53340"/>
                </a:lnTo>
                <a:lnTo>
                  <a:pt x="228600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08788" y="9144"/>
                </a:lnTo>
                <a:lnTo>
                  <a:pt x="245364" y="27432"/>
                </a:lnTo>
                <a:lnTo>
                  <a:pt x="278892" y="57912"/>
                </a:lnTo>
                <a:lnTo>
                  <a:pt x="307848" y="109728"/>
                </a:lnTo>
                <a:lnTo>
                  <a:pt x="313943" y="141732"/>
                </a:lnTo>
                <a:lnTo>
                  <a:pt x="313943" y="173736"/>
                </a:lnTo>
                <a:lnTo>
                  <a:pt x="295656" y="231648"/>
                </a:lnTo>
                <a:lnTo>
                  <a:pt x="257556" y="278892"/>
                </a:lnTo>
                <a:lnTo>
                  <a:pt x="231648" y="295656"/>
                </a:lnTo>
                <a:lnTo>
                  <a:pt x="21107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7413228" y="4285059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+	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944611" y="46497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940040" y="46451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8768" y="1524"/>
                </a:moveTo>
                <a:lnTo>
                  <a:pt x="33528" y="1524"/>
                </a:lnTo>
                <a:lnTo>
                  <a:pt x="41148" y="0"/>
                </a:lnTo>
                <a:lnTo>
                  <a:pt x="48768" y="1524"/>
                </a:lnTo>
                <a:close/>
              </a:path>
              <a:path w="83820" h="83820">
                <a:moveTo>
                  <a:pt x="64008" y="7620"/>
                </a:moveTo>
                <a:lnTo>
                  <a:pt x="18288" y="7620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1524"/>
                </a:lnTo>
                <a:lnTo>
                  <a:pt x="50292" y="1524"/>
                </a:lnTo>
                <a:lnTo>
                  <a:pt x="57912" y="3048"/>
                </a:lnTo>
                <a:lnTo>
                  <a:pt x="64008" y="7620"/>
                </a:lnTo>
                <a:close/>
              </a:path>
              <a:path w="83820" h="83820">
                <a:moveTo>
                  <a:pt x="65532" y="77724"/>
                </a:moveTo>
                <a:lnTo>
                  <a:pt x="16764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10668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2192"/>
                </a:lnTo>
                <a:lnTo>
                  <a:pt x="12192" y="12192"/>
                </a:lnTo>
                <a:lnTo>
                  <a:pt x="16764" y="7620"/>
                </a:lnTo>
                <a:lnTo>
                  <a:pt x="65532" y="7620"/>
                </a:lnTo>
                <a:lnTo>
                  <a:pt x="67056" y="9144"/>
                </a:lnTo>
                <a:lnTo>
                  <a:pt x="41148" y="9144"/>
                </a:lnTo>
                <a:lnTo>
                  <a:pt x="28956" y="12192"/>
                </a:lnTo>
                <a:lnTo>
                  <a:pt x="22859" y="15240"/>
                </a:lnTo>
                <a:lnTo>
                  <a:pt x="19812" y="18288"/>
                </a:lnTo>
                <a:lnTo>
                  <a:pt x="18288" y="18288"/>
                </a:lnTo>
                <a:lnTo>
                  <a:pt x="13716" y="24384"/>
                </a:lnTo>
                <a:lnTo>
                  <a:pt x="15240" y="24384"/>
                </a:lnTo>
                <a:lnTo>
                  <a:pt x="10668" y="30480"/>
                </a:lnTo>
                <a:lnTo>
                  <a:pt x="11582" y="30480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48768"/>
                </a:lnTo>
                <a:lnTo>
                  <a:pt x="12192" y="54864"/>
                </a:lnTo>
                <a:lnTo>
                  <a:pt x="10668" y="54864"/>
                </a:lnTo>
                <a:lnTo>
                  <a:pt x="14097" y="59436"/>
                </a:lnTo>
                <a:lnTo>
                  <a:pt x="13716" y="59436"/>
                </a:lnTo>
                <a:lnTo>
                  <a:pt x="18288" y="65532"/>
                </a:lnTo>
                <a:lnTo>
                  <a:pt x="22859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8580" y="74676"/>
                </a:lnTo>
                <a:lnTo>
                  <a:pt x="65532" y="77724"/>
                </a:lnTo>
                <a:close/>
              </a:path>
              <a:path w="83820" h="83820">
                <a:moveTo>
                  <a:pt x="70104" y="12192"/>
                </a:move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148" y="9144"/>
                </a:lnTo>
                <a:lnTo>
                  <a:pt x="67056" y="9144"/>
                </a:lnTo>
                <a:lnTo>
                  <a:pt x="70104" y="12192"/>
                </a:lnTo>
                <a:close/>
              </a:path>
              <a:path w="83820" h="83820">
                <a:moveTo>
                  <a:pt x="64008" y="19812"/>
                </a:moveTo>
                <a:lnTo>
                  <a:pt x="59436" y="15240"/>
                </a:lnTo>
                <a:lnTo>
                  <a:pt x="53339" y="12192"/>
                </a:lnTo>
                <a:lnTo>
                  <a:pt x="71628" y="12192"/>
                </a:lnTo>
                <a:lnTo>
                  <a:pt x="76200" y="18288"/>
                </a:lnTo>
                <a:lnTo>
                  <a:pt x="64008" y="18288"/>
                </a:lnTo>
                <a:lnTo>
                  <a:pt x="64008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8288" y="18288"/>
                </a:lnTo>
                <a:lnTo>
                  <a:pt x="19812" y="18288"/>
                </a:lnTo>
                <a:lnTo>
                  <a:pt x="18288" y="19812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64008" y="18288"/>
                </a:lnTo>
                <a:lnTo>
                  <a:pt x="76200" y="18288"/>
                </a:lnTo>
                <a:lnTo>
                  <a:pt x="76200" y="19812"/>
                </a:lnTo>
                <a:lnTo>
                  <a:pt x="79248" y="25908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1582" y="30480"/>
                </a:moveTo>
                <a:lnTo>
                  <a:pt x="10668" y="30480"/>
                </a:lnTo>
                <a:lnTo>
                  <a:pt x="12192" y="28956"/>
                </a:lnTo>
                <a:lnTo>
                  <a:pt x="11582" y="30480"/>
                </a:lnTo>
                <a:close/>
              </a:path>
              <a:path w="83820" h="83820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3820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82296" y="35052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78486" y="60960"/>
                </a:move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9248" y="59436"/>
                </a:lnTo>
                <a:lnTo>
                  <a:pt x="78486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097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4008" y="65532"/>
                </a:lnTo>
                <a:lnTo>
                  <a:pt x="68580" y="59436"/>
                </a:lnTo>
                <a:lnTo>
                  <a:pt x="68580" y="60960"/>
                </a:lnTo>
                <a:lnTo>
                  <a:pt x="78486" y="60960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4892" y="70104"/>
                </a:moveTo>
                <a:lnTo>
                  <a:pt x="22859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3820">
                <a:moveTo>
                  <a:pt x="70104" y="73152"/>
                </a:moveTo>
                <a:lnTo>
                  <a:pt x="53339" y="73152"/>
                </a:lnTo>
                <a:lnTo>
                  <a:pt x="59436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0104" y="73152"/>
                </a:lnTo>
                <a:close/>
              </a:path>
              <a:path w="83820" h="83820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3820">
                <a:moveTo>
                  <a:pt x="68580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0104" y="73152"/>
                </a:lnTo>
                <a:lnTo>
                  <a:pt x="68580" y="74676"/>
                </a:lnTo>
                <a:close/>
              </a:path>
              <a:path w="83820" h="83820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64008" y="77724"/>
                </a:lnTo>
                <a:lnTo>
                  <a:pt x="57912" y="80772"/>
                </a:lnTo>
                <a:lnTo>
                  <a:pt x="5029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044439" y="563575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48768" y="1523"/>
                </a:moveTo>
                <a:lnTo>
                  <a:pt x="33528" y="1523"/>
                </a:lnTo>
                <a:lnTo>
                  <a:pt x="41148" y="0"/>
                </a:lnTo>
                <a:lnTo>
                  <a:pt x="48768" y="1523"/>
                </a:lnTo>
                <a:close/>
              </a:path>
              <a:path w="83820" h="85725">
                <a:moveTo>
                  <a:pt x="64008" y="7619"/>
                </a:moveTo>
                <a:lnTo>
                  <a:pt x="18288" y="7619"/>
                </a:lnTo>
                <a:lnTo>
                  <a:pt x="24384" y="4571"/>
                </a:lnTo>
                <a:lnTo>
                  <a:pt x="24384" y="3047"/>
                </a:lnTo>
                <a:lnTo>
                  <a:pt x="25908" y="3047"/>
                </a:lnTo>
                <a:lnTo>
                  <a:pt x="32004" y="1523"/>
                </a:lnTo>
                <a:lnTo>
                  <a:pt x="50292" y="1523"/>
                </a:lnTo>
                <a:lnTo>
                  <a:pt x="57912" y="3047"/>
                </a:lnTo>
                <a:lnTo>
                  <a:pt x="57912" y="4571"/>
                </a:lnTo>
                <a:lnTo>
                  <a:pt x="64008" y="7619"/>
                </a:lnTo>
                <a:close/>
              </a:path>
              <a:path w="83820" h="85725">
                <a:moveTo>
                  <a:pt x="50292" y="85343"/>
                </a:moveTo>
                <a:lnTo>
                  <a:pt x="32004" y="85343"/>
                </a:lnTo>
                <a:lnTo>
                  <a:pt x="25908" y="82295"/>
                </a:lnTo>
                <a:lnTo>
                  <a:pt x="24384" y="82295"/>
                </a:lnTo>
                <a:lnTo>
                  <a:pt x="18288" y="79247"/>
                </a:lnTo>
                <a:lnTo>
                  <a:pt x="12192" y="73151"/>
                </a:lnTo>
                <a:lnTo>
                  <a:pt x="10668" y="73151"/>
                </a:lnTo>
                <a:lnTo>
                  <a:pt x="6096" y="67055"/>
                </a:lnTo>
                <a:lnTo>
                  <a:pt x="3048" y="60959"/>
                </a:lnTo>
                <a:lnTo>
                  <a:pt x="3048" y="59435"/>
                </a:lnTo>
                <a:lnTo>
                  <a:pt x="0" y="51815"/>
                </a:lnTo>
                <a:lnTo>
                  <a:pt x="0" y="33527"/>
                </a:lnTo>
                <a:lnTo>
                  <a:pt x="3048" y="27431"/>
                </a:lnTo>
                <a:lnTo>
                  <a:pt x="3048" y="25907"/>
                </a:lnTo>
                <a:lnTo>
                  <a:pt x="6096" y="19811"/>
                </a:lnTo>
                <a:lnTo>
                  <a:pt x="6096" y="18287"/>
                </a:lnTo>
                <a:lnTo>
                  <a:pt x="10668" y="13715"/>
                </a:lnTo>
                <a:lnTo>
                  <a:pt x="12192" y="13715"/>
                </a:lnTo>
                <a:lnTo>
                  <a:pt x="12192" y="12191"/>
                </a:lnTo>
                <a:lnTo>
                  <a:pt x="16764" y="7619"/>
                </a:lnTo>
                <a:lnTo>
                  <a:pt x="65532" y="7619"/>
                </a:lnTo>
                <a:lnTo>
                  <a:pt x="67563" y="9143"/>
                </a:lnTo>
                <a:lnTo>
                  <a:pt x="41148" y="9143"/>
                </a:lnTo>
                <a:lnTo>
                  <a:pt x="28956" y="12191"/>
                </a:lnTo>
                <a:lnTo>
                  <a:pt x="22859" y="15239"/>
                </a:lnTo>
                <a:lnTo>
                  <a:pt x="24384" y="15239"/>
                </a:lnTo>
                <a:lnTo>
                  <a:pt x="18288" y="19811"/>
                </a:lnTo>
                <a:lnTo>
                  <a:pt x="13716" y="24383"/>
                </a:lnTo>
                <a:lnTo>
                  <a:pt x="15240" y="24383"/>
                </a:lnTo>
                <a:lnTo>
                  <a:pt x="10668" y="30479"/>
                </a:lnTo>
                <a:lnTo>
                  <a:pt x="12192" y="30479"/>
                </a:lnTo>
                <a:lnTo>
                  <a:pt x="9144" y="36575"/>
                </a:lnTo>
                <a:lnTo>
                  <a:pt x="9144" y="50291"/>
                </a:lnTo>
                <a:lnTo>
                  <a:pt x="9753" y="50291"/>
                </a:lnTo>
                <a:lnTo>
                  <a:pt x="12192" y="56387"/>
                </a:lnTo>
                <a:lnTo>
                  <a:pt x="10668" y="56387"/>
                </a:lnTo>
                <a:lnTo>
                  <a:pt x="14097" y="60959"/>
                </a:lnTo>
                <a:lnTo>
                  <a:pt x="13716" y="60959"/>
                </a:lnTo>
                <a:lnTo>
                  <a:pt x="18288" y="67055"/>
                </a:lnTo>
                <a:lnTo>
                  <a:pt x="24384" y="71627"/>
                </a:lnTo>
                <a:lnTo>
                  <a:pt x="24892" y="71627"/>
                </a:lnTo>
                <a:lnTo>
                  <a:pt x="28956" y="74675"/>
                </a:lnTo>
                <a:lnTo>
                  <a:pt x="32004" y="74675"/>
                </a:lnTo>
                <a:lnTo>
                  <a:pt x="35052" y="76199"/>
                </a:lnTo>
                <a:lnTo>
                  <a:pt x="67563" y="76199"/>
                </a:lnTo>
                <a:lnTo>
                  <a:pt x="65532" y="77723"/>
                </a:lnTo>
                <a:lnTo>
                  <a:pt x="65532" y="79247"/>
                </a:lnTo>
                <a:lnTo>
                  <a:pt x="64008" y="79247"/>
                </a:lnTo>
                <a:lnTo>
                  <a:pt x="57912" y="82295"/>
                </a:lnTo>
                <a:lnTo>
                  <a:pt x="50292" y="85343"/>
                </a:lnTo>
                <a:close/>
              </a:path>
              <a:path w="83820" h="85725">
                <a:moveTo>
                  <a:pt x="74523" y="43433"/>
                </a:moveTo>
                <a:lnTo>
                  <a:pt x="53339" y="12191"/>
                </a:lnTo>
                <a:lnTo>
                  <a:pt x="54864" y="12191"/>
                </a:lnTo>
                <a:lnTo>
                  <a:pt x="47244" y="10667"/>
                </a:lnTo>
                <a:lnTo>
                  <a:pt x="48768" y="10667"/>
                </a:lnTo>
                <a:lnTo>
                  <a:pt x="41148" y="9143"/>
                </a:lnTo>
                <a:lnTo>
                  <a:pt x="67563" y="9143"/>
                </a:lnTo>
                <a:lnTo>
                  <a:pt x="71628" y="12191"/>
                </a:lnTo>
                <a:lnTo>
                  <a:pt x="71628" y="13715"/>
                </a:lnTo>
                <a:lnTo>
                  <a:pt x="76200" y="18287"/>
                </a:lnTo>
                <a:lnTo>
                  <a:pt x="76200" y="19811"/>
                </a:lnTo>
                <a:lnTo>
                  <a:pt x="80772" y="25907"/>
                </a:lnTo>
                <a:lnTo>
                  <a:pt x="80772" y="27431"/>
                </a:lnTo>
                <a:lnTo>
                  <a:pt x="82296" y="33527"/>
                </a:lnTo>
                <a:lnTo>
                  <a:pt x="82296" y="35051"/>
                </a:lnTo>
                <a:lnTo>
                  <a:pt x="83820" y="42671"/>
                </a:lnTo>
                <a:lnTo>
                  <a:pt x="74676" y="42671"/>
                </a:lnTo>
                <a:lnTo>
                  <a:pt x="74523" y="43433"/>
                </a:lnTo>
                <a:close/>
              </a:path>
              <a:path w="83820" h="85725">
                <a:moveTo>
                  <a:pt x="74676" y="44195"/>
                </a:moveTo>
                <a:lnTo>
                  <a:pt x="74523" y="43433"/>
                </a:lnTo>
                <a:lnTo>
                  <a:pt x="74676" y="42671"/>
                </a:lnTo>
                <a:lnTo>
                  <a:pt x="74676" y="44195"/>
                </a:lnTo>
                <a:close/>
              </a:path>
              <a:path w="83820" h="85725">
                <a:moveTo>
                  <a:pt x="83820" y="44195"/>
                </a:moveTo>
                <a:lnTo>
                  <a:pt x="74676" y="44195"/>
                </a:lnTo>
                <a:lnTo>
                  <a:pt x="74676" y="42671"/>
                </a:lnTo>
                <a:lnTo>
                  <a:pt x="83820" y="42671"/>
                </a:lnTo>
                <a:lnTo>
                  <a:pt x="83820" y="44195"/>
                </a:lnTo>
                <a:close/>
              </a:path>
              <a:path w="83820" h="85725">
                <a:moveTo>
                  <a:pt x="82600" y="50291"/>
                </a:moveTo>
                <a:lnTo>
                  <a:pt x="73152" y="50291"/>
                </a:lnTo>
                <a:lnTo>
                  <a:pt x="74523" y="43433"/>
                </a:lnTo>
                <a:lnTo>
                  <a:pt x="74676" y="44195"/>
                </a:lnTo>
                <a:lnTo>
                  <a:pt x="83820" y="44195"/>
                </a:lnTo>
                <a:lnTo>
                  <a:pt x="82600" y="50291"/>
                </a:lnTo>
                <a:close/>
              </a:path>
              <a:path w="83820" h="85725">
                <a:moveTo>
                  <a:pt x="9753" y="50291"/>
                </a:moveTo>
                <a:lnTo>
                  <a:pt x="9144" y="50291"/>
                </a:lnTo>
                <a:lnTo>
                  <a:pt x="9144" y="48767"/>
                </a:lnTo>
                <a:lnTo>
                  <a:pt x="9753" y="50291"/>
                </a:lnTo>
                <a:close/>
              </a:path>
              <a:path w="83820" h="85725">
                <a:moveTo>
                  <a:pt x="79629" y="62483"/>
                </a:moveTo>
                <a:lnTo>
                  <a:pt x="68580" y="62483"/>
                </a:lnTo>
                <a:lnTo>
                  <a:pt x="71628" y="56387"/>
                </a:lnTo>
                <a:lnTo>
                  <a:pt x="73152" y="48767"/>
                </a:lnTo>
                <a:lnTo>
                  <a:pt x="73152" y="50291"/>
                </a:lnTo>
                <a:lnTo>
                  <a:pt x="82600" y="50291"/>
                </a:lnTo>
                <a:lnTo>
                  <a:pt x="80772" y="59435"/>
                </a:lnTo>
                <a:lnTo>
                  <a:pt x="80772" y="60959"/>
                </a:lnTo>
                <a:lnTo>
                  <a:pt x="79629" y="62483"/>
                </a:lnTo>
                <a:close/>
              </a:path>
              <a:path w="83820" h="85725">
                <a:moveTo>
                  <a:pt x="15240" y="62483"/>
                </a:moveTo>
                <a:lnTo>
                  <a:pt x="13716" y="60959"/>
                </a:lnTo>
                <a:lnTo>
                  <a:pt x="14097" y="60959"/>
                </a:lnTo>
                <a:lnTo>
                  <a:pt x="15240" y="62483"/>
                </a:lnTo>
                <a:close/>
              </a:path>
              <a:path w="83820" h="85725">
                <a:moveTo>
                  <a:pt x="72771" y="71627"/>
                </a:moveTo>
                <a:lnTo>
                  <a:pt x="59436" y="71627"/>
                </a:lnTo>
                <a:lnTo>
                  <a:pt x="64008" y="67055"/>
                </a:lnTo>
                <a:lnTo>
                  <a:pt x="68580" y="60959"/>
                </a:lnTo>
                <a:lnTo>
                  <a:pt x="68580" y="62483"/>
                </a:lnTo>
                <a:lnTo>
                  <a:pt x="79629" y="62483"/>
                </a:lnTo>
                <a:lnTo>
                  <a:pt x="72771" y="71627"/>
                </a:lnTo>
                <a:close/>
              </a:path>
              <a:path w="83820" h="85725">
                <a:moveTo>
                  <a:pt x="24892" y="71627"/>
                </a:moveTo>
                <a:lnTo>
                  <a:pt x="24384" y="71627"/>
                </a:lnTo>
                <a:lnTo>
                  <a:pt x="22859" y="70103"/>
                </a:lnTo>
                <a:lnTo>
                  <a:pt x="24892" y="71627"/>
                </a:lnTo>
                <a:close/>
              </a:path>
              <a:path w="83820" h="85725">
                <a:moveTo>
                  <a:pt x="69596" y="74675"/>
                </a:moveTo>
                <a:lnTo>
                  <a:pt x="53339" y="74675"/>
                </a:lnTo>
                <a:lnTo>
                  <a:pt x="59436" y="70103"/>
                </a:lnTo>
                <a:lnTo>
                  <a:pt x="59436" y="71627"/>
                </a:lnTo>
                <a:lnTo>
                  <a:pt x="72771" y="71627"/>
                </a:lnTo>
                <a:lnTo>
                  <a:pt x="71628" y="73151"/>
                </a:lnTo>
                <a:lnTo>
                  <a:pt x="69596" y="74675"/>
                </a:lnTo>
                <a:close/>
              </a:path>
              <a:path w="83820" h="85725">
                <a:moveTo>
                  <a:pt x="32004" y="74675"/>
                </a:moveTo>
                <a:lnTo>
                  <a:pt x="28956" y="74675"/>
                </a:lnTo>
                <a:lnTo>
                  <a:pt x="28956" y="73151"/>
                </a:lnTo>
                <a:lnTo>
                  <a:pt x="32004" y="74675"/>
                </a:lnTo>
                <a:close/>
              </a:path>
              <a:path w="83820" h="85725">
                <a:moveTo>
                  <a:pt x="67563" y="76199"/>
                </a:moveTo>
                <a:lnTo>
                  <a:pt x="47244" y="76199"/>
                </a:lnTo>
                <a:lnTo>
                  <a:pt x="54864" y="73151"/>
                </a:lnTo>
                <a:lnTo>
                  <a:pt x="53339" y="74675"/>
                </a:lnTo>
                <a:lnTo>
                  <a:pt x="69596" y="74675"/>
                </a:lnTo>
                <a:lnTo>
                  <a:pt x="6756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76900" y="5259323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8100" y="76200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3054"/>
                </a:lnTo>
                <a:lnTo>
                  <a:pt x="63817" y="65151"/>
                </a:lnTo>
                <a:lnTo>
                  <a:pt x="52173" y="73247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672328" y="5254752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1816" y="85343"/>
                </a:moveTo>
                <a:lnTo>
                  <a:pt x="33528" y="85343"/>
                </a:lnTo>
                <a:lnTo>
                  <a:pt x="18288" y="79247"/>
                </a:lnTo>
                <a:lnTo>
                  <a:pt x="18288" y="77723"/>
                </a:lnTo>
                <a:lnTo>
                  <a:pt x="12192" y="73151"/>
                </a:lnTo>
                <a:lnTo>
                  <a:pt x="3048" y="60959"/>
                </a:lnTo>
                <a:lnTo>
                  <a:pt x="3048" y="59435"/>
                </a:lnTo>
                <a:lnTo>
                  <a:pt x="0" y="44195"/>
                </a:lnTo>
                <a:lnTo>
                  <a:pt x="0" y="42671"/>
                </a:lnTo>
                <a:lnTo>
                  <a:pt x="1524" y="35051"/>
                </a:lnTo>
                <a:lnTo>
                  <a:pt x="1524" y="33527"/>
                </a:lnTo>
                <a:lnTo>
                  <a:pt x="3048" y="27431"/>
                </a:lnTo>
                <a:lnTo>
                  <a:pt x="3048" y="25907"/>
                </a:lnTo>
                <a:lnTo>
                  <a:pt x="7620" y="19811"/>
                </a:lnTo>
                <a:lnTo>
                  <a:pt x="7620" y="18287"/>
                </a:lnTo>
                <a:lnTo>
                  <a:pt x="12192" y="13715"/>
                </a:lnTo>
                <a:lnTo>
                  <a:pt x="12192" y="12191"/>
                </a:lnTo>
                <a:lnTo>
                  <a:pt x="18288" y="7619"/>
                </a:lnTo>
                <a:lnTo>
                  <a:pt x="25908" y="4571"/>
                </a:lnTo>
                <a:lnTo>
                  <a:pt x="25908" y="3047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3"/>
                </a:lnTo>
                <a:lnTo>
                  <a:pt x="51816" y="1523"/>
                </a:lnTo>
                <a:lnTo>
                  <a:pt x="57912" y="3047"/>
                </a:lnTo>
                <a:lnTo>
                  <a:pt x="59436" y="3047"/>
                </a:lnTo>
                <a:lnTo>
                  <a:pt x="59436" y="4571"/>
                </a:lnTo>
                <a:lnTo>
                  <a:pt x="65532" y="7619"/>
                </a:lnTo>
                <a:lnTo>
                  <a:pt x="67563" y="9143"/>
                </a:lnTo>
                <a:lnTo>
                  <a:pt x="41148" y="9143"/>
                </a:lnTo>
                <a:lnTo>
                  <a:pt x="41910" y="9296"/>
                </a:lnTo>
                <a:lnTo>
                  <a:pt x="35052" y="10667"/>
                </a:lnTo>
                <a:lnTo>
                  <a:pt x="36576" y="10667"/>
                </a:lnTo>
                <a:lnTo>
                  <a:pt x="28956" y="12191"/>
                </a:lnTo>
                <a:lnTo>
                  <a:pt x="30480" y="12191"/>
                </a:lnTo>
                <a:lnTo>
                  <a:pt x="22859" y="15239"/>
                </a:lnTo>
                <a:lnTo>
                  <a:pt x="24384" y="15239"/>
                </a:lnTo>
                <a:lnTo>
                  <a:pt x="18288" y="19811"/>
                </a:lnTo>
                <a:lnTo>
                  <a:pt x="19812" y="19811"/>
                </a:lnTo>
                <a:lnTo>
                  <a:pt x="15240" y="24383"/>
                </a:lnTo>
                <a:lnTo>
                  <a:pt x="12192" y="30479"/>
                </a:lnTo>
                <a:lnTo>
                  <a:pt x="10668" y="36575"/>
                </a:lnTo>
                <a:lnTo>
                  <a:pt x="9448" y="42671"/>
                </a:lnTo>
                <a:lnTo>
                  <a:pt x="9144" y="42671"/>
                </a:lnTo>
                <a:lnTo>
                  <a:pt x="9144" y="44195"/>
                </a:lnTo>
                <a:lnTo>
                  <a:pt x="9448" y="44195"/>
                </a:lnTo>
                <a:lnTo>
                  <a:pt x="10668" y="50291"/>
                </a:lnTo>
                <a:lnTo>
                  <a:pt x="10972" y="50291"/>
                </a:lnTo>
                <a:lnTo>
                  <a:pt x="12192" y="56387"/>
                </a:lnTo>
                <a:lnTo>
                  <a:pt x="15240" y="62483"/>
                </a:lnTo>
                <a:lnTo>
                  <a:pt x="16383" y="62483"/>
                </a:lnTo>
                <a:lnTo>
                  <a:pt x="19812" y="67055"/>
                </a:lnTo>
                <a:lnTo>
                  <a:pt x="18288" y="67055"/>
                </a:lnTo>
                <a:lnTo>
                  <a:pt x="24384" y="71627"/>
                </a:lnTo>
                <a:lnTo>
                  <a:pt x="25400" y="71627"/>
                </a:lnTo>
                <a:lnTo>
                  <a:pt x="30480" y="74675"/>
                </a:lnTo>
                <a:lnTo>
                  <a:pt x="32766" y="74675"/>
                </a:lnTo>
                <a:lnTo>
                  <a:pt x="36576" y="76199"/>
                </a:lnTo>
                <a:lnTo>
                  <a:pt x="67563" y="76199"/>
                </a:lnTo>
                <a:lnTo>
                  <a:pt x="65532" y="77723"/>
                </a:lnTo>
                <a:lnTo>
                  <a:pt x="65532" y="79247"/>
                </a:lnTo>
                <a:lnTo>
                  <a:pt x="59436" y="82295"/>
                </a:lnTo>
                <a:lnTo>
                  <a:pt x="57912" y="82295"/>
                </a:lnTo>
                <a:lnTo>
                  <a:pt x="51816" y="85343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3"/>
                </a:lnTo>
                <a:lnTo>
                  <a:pt x="42672" y="9143"/>
                </a:lnTo>
                <a:lnTo>
                  <a:pt x="41910" y="9296"/>
                </a:lnTo>
                <a:close/>
              </a:path>
              <a:path w="83820" h="85725">
                <a:moveTo>
                  <a:pt x="83820" y="50291"/>
                </a:moveTo>
                <a:lnTo>
                  <a:pt x="74676" y="50291"/>
                </a:lnTo>
                <a:lnTo>
                  <a:pt x="74676" y="36575"/>
                </a:lnTo>
                <a:lnTo>
                  <a:pt x="68580" y="24383"/>
                </a:lnTo>
                <a:lnTo>
                  <a:pt x="70104" y="24383"/>
                </a:lnTo>
                <a:lnTo>
                  <a:pt x="65532" y="19811"/>
                </a:lnTo>
                <a:lnTo>
                  <a:pt x="59436" y="15239"/>
                </a:lnTo>
                <a:lnTo>
                  <a:pt x="60960" y="15239"/>
                </a:lnTo>
                <a:lnTo>
                  <a:pt x="54864" y="12191"/>
                </a:lnTo>
                <a:lnTo>
                  <a:pt x="48768" y="10667"/>
                </a:lnTo>
                <a:lnTo>
                  <a:pt x="41910" y="9296"/>
                </a:lnTo>
                <a:lnTo>
                  <a:pt x="42672" y="9143"/>
                </a:lnTo>
                <a:lnTo>
                  <a:pt x="67563" y="9143"/>
                </a:lnTo>
                <a:lnTo>
                  <a:pt x="71628" y="12191"/>
                </a:lnTo>
                <a:lnTo>
                  <a:pt x="71628" y="13715"/>
                </a:lnTo>
                <a:lnTo>
                  <a:pt x="77724" y="19811"/>
                </a:lnTo>
                <a:lnTo>
                  <a:pt x="80772" y="25907"/>
                </a:lnTo>
                <a:lnTo>
                  <a:pt x="80772" y="27431"/>
                </a:lnTo>
                <a:lnTo>
                  <a:pt x="83820" y="33527"/>
                </a:lnTo>
                <a:lnTo>
                  <a:pt x="83820" y="50291"/>
                </a:lnTo>
                <a:close/>
              </a:path>
              <a:path w="83820" h="85725">
                <a:moveTo>
                  <a:pt x="9144" y="44195"/>
                </a:moveTo>
                <a:lnTo>
                  <a:pt x="9144" y="42671"/>
                </a:lnTo>
                <a:lnTo>
                  <a:pt x="9296" y="43433"/>
                </a:lnTo>
                <a:lnTo>
                  <a:pt x="9144" y="44195"/>
                </a:lnTo>
                <a:close/>
              </a:path>
              <a:path w="83820" h="85725">
                <a:moveTo>
                  <a:pt x="9296" y="43433"/>
                </a:moveTo>
                <a:lnTo>
                  <a:pt x="9144" y="42671"/>
                </a:lnTo>
                <a:lnTo>
                  <a:pt x="9448" y="42671"/>
                </a:lnTo>
                <a:lnTo>
                  <a:pt x="9296" y="43433"/>
                </a:lnTo>
                <a:close/>
              </a:path>
              <a:path w="83820" h="85725">
                <a:moveTo>
                  <a:pt x="9448" y="44195"/>
                </a:moveTo>
                <a:lnTo>
                  <a:pt x="9144" y="44195"/>
                </a:lnTo>
                <a:lnTo>
                  <a:pt x="9296" y="43433"/>
                </a:lnTo>
                <a:lnTo>
                  <a:pt x="9448" y="44195"/>
                </a:lnTo>
                <a:close/>
              </a:path>
              <a:path w="83820" h="85725">
                <a:moveTo>
                  <a:pt x="10972" y="50291"/>
                </a:moveTo>
                <a:lnTo>
                  <a:pt x="10668" y="50291"/>
                </a:lnTo>
                <a:lnTo>
                  <a:pt x="10668" y="48767"/>
                </a:lnTo>
                <a:lnTo>
                  <a:pt x="10972" y="50291"/>
                </a:lnTo>
                <a:close/>
              </a:path>
              <a:path w="83820" h="85725">
                <a:moveTo>
                  <a:pt x="68580" y="62483"/>
                </a:moveTo>
                <a:lnTo>
                  <a:pt x="71628" y="56387"/>
                </a:lnTo>
                <a:lnTo>
                  <a:pt x="74676" y="48767"/>
                </a:lnTo>
                <a:lnTo>
                  <a:pt x="74676" y="50291"/>
                </a:lnTo>
                <a:lnTo>
                  <a:pt x="83820" y="50291"/>
                </a:lnTo>
                <a:lnTo>
                  <a:pt x="83820" y="51815"/>
                </a:lnTo>
                <a:lnTo>
                  <a:pt x="80772" y="59435"/>
                </a:lnTo>
                <a:lnTo>
                  <a:pt x="80772" y="60959"/>
                </a:lnTo>
                <a:lnTo>
                  <a:pt x="70104" y="60959"/>
                </a:lnTo>
                <a:lnTo>
                  <a:pt x="68580" y="62483"/>
                </a:lnTo>
                <a:close/>
              </a:path>
              <a:path w="83820" h="85725">
                <a:moveTo>
                  <a:pt x="16383" y="62483"/>
                </a:moveTo>
                <a:lnTo>
                  <a:pt x="15240" y="62483"/>
                </a:lnTo>
                <a:lnTo>
                  <a:pt x="15240" y="60959"/>
                </a:lnTo>
                <a:lnTo>
                  <a:pt x="16383" y="62483"/>
                </a:lnTo>
                <a:close/>
              </a:path>
              <a:path w="83820" h="85725">
                <a:moveTo>
                  <a:pt x="72771" y="71627"/>
                </a:moveTo>
                <a:lnTo>
                  <a:pt x="59436" y="71627"/>
                </a:lnTo>
                <a:lnTo>
                  <a:pt x="65532" y="67055"/>
                </a:lnTo>
                <a:lnTo>
                  <a:pt x="70104" y="60959"/>
                </a:lnTo>
                <a:lnTo>
                  <a:pt x="80772" y="60959"/>
                </a:lnTo>
                <a:lnTo>
                  <a:pt x="77724" y="67055"/>
                </a:lnTo>
                <a:lnTo>
                  <a:pt x="76200" y="67055"/>
                </a:lnTo>
                <a:lnTo>
                  <a:pt x="72771" y="71627"/>
                </a:lnTo>
                <a:close/>
              </a:path>
              <a:path w="83820" h="85725">
                <a:moveTo>
                  <a:pt x="25400" y="71627"/>
                </a:moveTo>
                <a:lnTo>
                  <a:pt x="24384" y="71627"/>
                </a:lnTo>
                <a:lnTo>
                  <a:pt x="22859" y="70103"/>
                </a:lnTo>
                <a:lnTo>
                  <a:pt x="25400" y="71627"/>
                </a:lnTo>
                <a:close/>
              </a:path>
              <a:path w="83820" h="85725">
                <a:moveTo>
                  <a:pt x="69596" y="74675"/>
                </a:moveTo>
                <a:lnTo>
                  <a:pt x="54864" y="74675"/>
                </a:lnTo>
                <a:lnTo>
                  <a:pt x="60960" y="70103"/>
                </a:lnTo>
                <a:lnTo>
                  <a:pt x="59436" y="71627"/>
                </a:lnTo>
                <a:lnTo>
                  <a:pt x="72771" y="71627"/>
                </a:lnTo>
                <a:lnTo>
                  <a:pt x="71628" y="73151"/>
                </a:lnTo>
                <a:lnTo>
                  <a:pt x="69596" y="74675"/>
                </a:lnTo>
                <a:close/>
              </a:path>
              <a:path w="83820" h="85725">
                <a:moveTo>
                  <a:pt x="32766" y="74675"/>
                </a:moveTo>
                <a:lnTo>
                  <a:pt x="30480" y="74675"/>
                </a:lnTo>
                <a:lnTo>
                  <a:pt x="28956" y="73151"/>
                </a:lnTo>
                <a:lnTo>
                  <a:pt x="32766" y="74675"/>
                </a:lnTo>
                <a:close/>
              </a:path>
              <a:path w="83820" h="85725">
                <a:moveTo>
                  <a:pt x="67563" y="76199"/>
                </a:moveTo>
                <a:lnTo>
                  <a:pt x="48768" y="76199"/>
                </a:lnTo>
                <a:lnTo>
                  <a:pt x="54864" y="73151"/>
                </a:lnTo>
                <a:lnTo>
                  <a:pt x="54864" y="74675"/>
                </a:lnTo>
                <a:lnTo>
                  <a:pt x="69596" y="74675"/>
                </a:lnTo>
                <a:lnTo>
                  <a:pt x="6756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143500" y="5640323"/>
            <a:ext cx="553720" cy="76200"/>
          </a:xfrm>
          <a:custGeom>
            <a:avLst/>
            <a:gdLst/>
            <a:ahLst/>
            <a:cxnLst/>
            <a:rect l="l" t="t" r="r" b="b"/>
            <a:pathLst>
              <a:path w="553720" h="76200">
                <a:moveTo>
                  <a:pt x="477012" y="76199"/>
                </a:moveTo>
                <a:lnTo>
                  <a:pt x="477012" y="0"/>
                </a:lnTo>
                <a:lnTo>
                  <a:pt x="544068" y="33527"/>
                </a:lnTo>
                <a:lnTo>
                  <a:pt x="489204" y="33527"/>
                </a:lnTo>
                <a:lnTo>
                  <a:pt x="489204" y="42671"/>
                </a:lnTo>
                <a:lnTo>
                  <a:pt x="544068" y="42671"/>
                </a:lnTo>
                <a:lnTo>
                  <a:pt x="477012" y="76199"/>
                </a:lnTo>
                <a:close/>
              </a:path>
              <a:path w="553720" h="76200">
                <a:moveTo>
                  <a:pt x="477012" y="42671"/>
                </a:moveTo>
                <a:lnTo>
                  <a:pt x="0" y="42671"/>
                </a:lnTo>
                <a:lnTo>
                  <a:pt x="0" y="33527"/>
                </a:lnTo>
                <a:lnTo>
                  <a:pt x="477012" y="33527"/>
                </a:lnTo>
                <a:lnTo>
                  <a:pt x="477012" y="42671"/>
                </a:lnTo>
                <a:close/>
              </a:path>
              <a:path w="553720" h="76200">
                <a:moveTo>
                  <a:pt x="544068" y="42671"/>
                </a:moveTo>
                <a:lnTo>
                  <a:pt x="489204" y="42671"/>
                </a:lnTo>
                <a:lnTo>
                  <a:pt x="489204" y="33527"/>
                </a:lnTo>
                <a:lnTo>
                  <a:pt x="544068" y="33527"/>
                </a:lnTo>
                <a:lnTo>
                  <a:pt x="553212" y="38099"/>
                </a:lnTo>
                <a:lnTo>
                  <a:pt x="54406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163311" y="5259323"/>
            <a:ext cx="513715" cy="76200"/>
          </a:xfrm>
          <a:custGeom>
            <a:avLst/>
            <a:gdLst/>
            <a:ahLst/>
            <a:cxnLst/>
            <a:rect l="l" t="t" r="r" b="b"/>
            <a:pathLst>
              <a:path w="513714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2483" y="33527"/>
                </a:lnTo>
                <a:lnTo>
                  <a:pt x="62483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513714" h="76200">
                <a:moveTo>
                  <a:pt x="76200" y="42671"/>
                </a:moveTo>
                <a:lnTo>
                  <a:pt x="62483" y="42671"/>
                </a:lnTo>
                <a:lnTo>
                  <a:pt x="62483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513714" h="76200">
                <a:moveTo>
                  <a:pt x="513587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513587" y="33527"/>
                </a:lnTo>
                <a:lnTo>
                  <a:pt x="513587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986528" y="272186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19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19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19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19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19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19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19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19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19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19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19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19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19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19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19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19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19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19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19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19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19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986528" y="33314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986528" y="395935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1816" y="83820"/>
                </a:moveTo>
                <a:lnTo>
                  <a:pt x="33528" y="83820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0" y="41148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3048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3048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2192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25400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6200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71628" y="30480"/>
                </a:moveTo>
                <a:lnTo>
                  <a:pt x="68580" y="24384"/>
                </a:ln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199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3820">
                <a:moveTo>
                  <a:pt x="74676" y="36576"/>
                </a:moveTo>
                <a:lnTo>
                  <a:pt x="71628" y="28956"/>
                </a:lnTo>
                <a:lnTo>
                  <a:pt x="81991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3820">
                <a:moveTo>
                  <a:pt x="68580" y="60960"/>
                </a:moveTo>
                <a:lnTo>
                  <a:pt x="74676" y="48768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2771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70104" y="59436"/>
                </a:lnTo>
                <a:lnTo>
                  <a:pt x="80772" y="59436"/>
                </a:lnTo>
                <a:lnTo>
                  <a:pt x="77724" y="65532"/>
                </a:lnTo>
                <a:lnTo>
                  <a:pt x="76200" y="65532"/>
                </a:lnTo>
                <a:lnTo>
                  <a:pt x="72771" y="70104"/>
                </a:lnTo>
                <a:close/>
              </a:path>
              <a:path w="83820" h="83820">
                <a:moveTo>
                  <a:pt x="25400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5400" y="70104"/>
                </a:lnTo>
                <a:close/>
              </a:path>
              <a:path w="83820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2771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3820" h="83820">
                <a:moveTo>
                  <a:pt x="69596" y="74676"/>
                </a:moveTo>
                <a:lnTo>
                  <a:pt x="48768" y="74676"/>
                </a:lnTo>
                <a:lnTo>
                  <a:pt x="54864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986528" y="45887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25908" y="80772"/>
                </a:lnTo>
                <a:lnTo>
                  <a:pt x="19812" y="76200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7620" y="64008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32765" y="10668"/>
                </a:lnTo>
                <a:lnTo>
                  <a:pt x="30480" y="10668"/>
                </a:lnTo>
                <a:lnTo>
                  <a:pt x="25400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22859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  <a:path w="83820" h="83820">
                <a:moveTo>
                  <a:pt x="54864" y="12192"/>
                </a:moveTo>
                <a:lnTo>
                  <a:pt x="48768" y="9144"/>
                </a:lnTo>
                <a:lnTo>
                  <a:pt x="67564" y="9144"/>
                </a:lnTo>
                <a:lnTo>
                  <a:pt x="69596" y="10668"/>
                </a:lnTo>
                <a:lnTo>
                  <a:pt x="54864" y="10668"/>
                </a:lnTo>
                <a:lnTo>
                  <a:pt x="54864" y="12192"/>
                </a:lnTo>
                <a:close/>
              </a:path>
              <a:path w="83820" h="83820">
                <a:moveTo>
                  <a:pt x="28956" y="12192"/>
                </a:moveTo>
                <a:lnTo>
                  <a:pt x="30480" y="10668"/>
                </a:lnTo>
                <a:lnTo>
                  <a:pt x="32765" y="10668"/>
                </a:lnTo>
                <a:lnTo>
                  <a:pt x="28956" y="12192"/>
                </a:lnTo>
                <a:close/>
              </a:path>
              <a:path w="83820" h="83820">
                <a:moveTo>
                  <a:pt x="60960" y="15240"/>
                </a:moveTo>
                <a:lnTo>
                  <a:pt x="54864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400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6200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2004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81991" y="54864"/>
                </a:moveTo>
                <a:lnTo>
                  <a:pt x="71628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199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1628" y="53340"/>
                </a:lnTo>
                <a:lnTo>
                  <a:pt x="71628" y="54864"/>
                </a:lnTo>
                <a:lnTo>
                  <a:pt x="81991" y="54864"/>
                </a:lnTo>
                <a:lnTo>
                  <a:pt x="80772" y="57912"/>
                </a:lnTo>
                <a:lnTo>
                  <a:pt x="80010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010" y="59436"/>
                </a:lnTo>
                <a:lnTo>
                  <a:pt x="77724" y="64008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934711" y="1792223"/>
            <a:ext cx="780415" cy="76200"/>
          </a:xfrm>
          <a:custGeom>
            <a:avLst/>
            <a:gdLst/>
            <a:ahLst/>
            <a:cxnLst/>
            <a:rect l="l" t="t" r="r" b="b"/>
            <a:pathLst>
              <a:path w="780414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2483" y="33527"/>
                </a:lnTo>
                <a:lnTo>
                  <a:pt x="62483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780414" h="76200">
                <a:moveTo>
                  <a:pt x="76200" y="42671"/>
                </a:moveTo>
                <a:lnTo>
                  <a:pt x="62483" y="42671"/>
                </a:lnTo>
                <a:lnTo>
                  <a:pt x="62483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780414" h="76200">
                <a:moveTo>
                  <a:pt x="780287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780287" y="33527"/>
                </a:lnTo>
                <a:lnTo>
                  <a:pt x="780287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5795168" y="1641871"/>
            <a:ext cx="114744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60093"/>
                </a:solidFill>
                <a:latin typeface="宋体"/>
                <a:cs typeface="宋体"/>
              </a:rPr>
              <a:t>内</a:t>
            </a:r>
            <a:r>
              <a:rPr dirty="0" sz="2400" spc="20">
                <a:solidFill>
                  <a:srgbClr val="D60093"/>
                </a:solidFill>
                <a:latin typeface="宋体"/>
                <a:cs typeface="宋体"/>
              </a:rPr>
              <a:t>电</a:t>
            </a:r>
            <a:r>
              <a:rPr dirty="0" sz="2400" spc="10">
                <a:solidFill>
                  <a:srgbClr val="D60093"/>
                </a:solidFill>
                <a:latin typeface="宋体"/>
                <a:cs typeface="宋体"/>
              </a:rPr>
              <a:t>场</a:t>
            </a:r>
            <a:r>
              <a:rPr dirty="0" sz="2400" spc="130">
                <a:solidFill>
                  <a:srgbClr val="D60093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673852" y="27660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55564" y="274624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5532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30">
                <a:moveTo>
                  <a:pt x="76200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8580" y="1524"/>
                </a:lnTo>
                <a:lnTo>
                  <a:pt x="76200" y="4572"/>
                </a:lnTo>
                <a:close/>
              </a:path>
              <a:path w="113029" h="113030">
                <a:moveTo>
                  <a:pt x="85344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5344" y="9144"/>
                </a:lnTo>
                <a:close/>
              </a:path>
              <a:path w="113029" h="113030">
                <a:moveTo>
                  <a:pt x="94488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22859" y="10668"/>
                </a:lnTo>
                <a:lnTo>
                  <a:pt x="24384" y="10668"/>
                </a:lnTo>
                <a:lnTo>
                  <a:pt x="24384" y="9144"/>
                </a:lnTo>
                <a:lnTo>
                  <a:pt x="86868" y="9144"/>
                </a:lnTo>
                <a:lnTo>
                  <a:pt x="88391" y="10668"/>
                </a:lnTo>
                <a:lnTo>
                  <a:pt x="94488" y="15240"/>
                </a:lnTo>
                <a:lnTo>
                  <a:pt x="94488" y="16764"/>
                </a:lnTo>
                <a:close/>
              </a:path>
              <a:path w="113029" h="113030">
                <a:moveTo>
                  <a:pt x="79248" y="108204"/>
                </a:moveTo>
                <a:lnTo>
                  <a:pt x="32004" y="108204"/>
                </a:lnTo>
                <a:lnTo>
                  <a:pt x="25908" y="105156"/>
                </a:lnTo>
                <a:lnTo>
                  <a:pt x="22859" y="102108"/>
                </a:ln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7620" y="86868"/>
                </a:lnTo>
                <a:lnTo>
                  <a:pt x="4572" y="80772"/>
                </a:lnTo>
                <a:lnTo>
                  <a:pt x="4572" y="79248"/>
                </a:lnTo>
                <a:lnTo>
                  <a:pt x="3048" y="77724"/>
                </a:lnTo>
                <a:lnTo>
                  <a:pt x="1524" y="70104"/>
                </a:lnTo>
                <a:lnTo>
                  <a:pt x="0" y="68580"/>
                </a:lnTo>
                <a:lnTo>
                  <a:pt x="0" y="44196"/>
                </a:lnTo>
                <a:lnTo>
                  <a:pt x="1524" y="44196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4572" y="33528"/>
                </a:lnTo>
                <a:lnTo>
                  <a:pt x="7620" y="27432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6012" y="16764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6679" y="33528"/>
                </a:lnTo>
                <a:lnTo>
                  <a:pt x="108204" y="35052"/>
                </a:lnTo>
                <a:lnTo>
                  <a:pt x="108204" y="36576"/>
                </a:lnTo>
                <a:lnTo>
                  <a:pt x="108813" y="38100"/>
                </a:lnTo>
                <a:lnTo>
                  <a:pt x="53339" y="38100"/>
                </a:lnTo>
                <a:lnTo>
                  <a:pt x="44195" y="42672"/>
                </a:lnTo>
                <a:lnTo>
                  <a:pt x="41148" y="45720"/>
                </a:lnTo>
                <a:lnTo>
                  <a:pt x="38100" y="51816"/>
                </a:lnTo>
                <a:lnTo>
                  <a:pt x="38100" y="62484"/>
                </a:lnTo>
                <a:lnTo>
                  <a:pt x="41148" y="68580"/>
                </a:lnTo>
                <a:lnTo>
                  <a:pt x="44195" y="71628"/>
                </a:lnTo>
                <a:lnTo>
                  <a:pt x="50292" y="74676"/>
                </a:lnTo>
                <a:lnTo>
                  <a:pt x="109423" y="74676"/>
                </a:lnTo>
                <a:lnTo>
                  <a:pt x="108204" y="77724"/>
                </a:lnTo>
                <a:lnTo>
                  <a:pt x="108204" y="79248"/>
                </a:lnTo>
                <a:lnTo>
                  <a:pt x="106679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6012"/>
                </a:lnTo>
                <a:lnTo>
                  <a:pt x="94488" y="97536"/>
                </a:lnTo>
                <a:lnTo>
                  <a:pt x="88391" y="102108"/>
                </a:lnTo>
                <a:lnTo>
                  <a:pt x="88391" y="103632"/>
                </a:lnTo>
                <a:lnTo>
                  <a:pt x="86868" y="103632"/>
                </a:lnTo>
                <a:lnTo>
                  <a:pt x="85344" y="105156"/>
                </a:lnTo>
                <a:lnTo>
                  <a:pt x="79248" y="108204"/>
                </a:lnTo>
                <a:close/>
              </a:path>
              <a:path w="113029" h="113030">
                <a:moveTo>
                  <a:pt x="50292" y="39624"/>
                </a:moveTo>
                <a:lnTo>
                  <a:pt x="53339" y="38100"/>
                </a:lnTo>
                <a:lnTo>
                  <a:pt x="55626" y="38557"/>
                </a:lnTo>
                <a:lnTo>
                  <a:pt x="50292" y="39624"/>
                </a:lnTo>
                <a:close/>
              </a:path>
              <a:path w="113029" h="113030">
                <a:moveTo>
                  <a:pt x="55626" y="38557"/>
                </a:moveTo>
                <a:lnTo>
                  <a:pt x="53339" y="38100"/>
                </a:lnTo>
                <a:lnTo>
                  <a:pt x="57912" y="38100"/>
                </a:lnTo>
                <a:lnTo>
                  <a:pt x="55626" y="38557"/>
                </a:lnTo>
                <a:close/>
              </a:path>
              <a:path w="113029" h="113030">
                <a:moveTo>
                  <a:pt x="60960" y="39624"/>
                </a:moveTo>
                <a:lnTo>
                  <a:pt x="55626" y="38557"/>
                </a:lnTo>
                <a:lnTo>
                  <a:pt x="57912" y="38100"/>
                </a:lnTo>
                <a:lnTo>
                  <a:pt x="60960" y="39624"/>
                </a:lnTo>
                <a:close/>
              </a:path>
              <a:path w="113029" h="113030">
                <a:moveTo>
                  <a:pt x="109423" y="74676"/>
                </a:moveTo>
                <a:lnTo>
                  <a:pt x="60960" y="74676"/>
                </a:lnTo>
                <a:lnTo>
                  <a:pt x="67056" y="71628"/>
                </a:lnTo>
                <a:lnTo>
                  <a:pt x="70104" y="68580"/>
                </a:lnTo>
                <a:lnTo>
                  <a:pt x="74676" y="59436"/>
                </a:lnTo>
                <a:lnTo>
                  <a:pt x="74676" y="54864"/>
                </a:lnTo>
                <a:lnTo>
                  <a:pt x="70104" y="45720"/>
                </a:lnTo>
                <a:lnTo>
                  <a:pt x="67056" y="42672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9423" y="74676"/>
                </a:lnTo>
                <a:close/>
              </a:path>
              <a:path w="113029" h="113030">
                <a:moveTo>
                  <a:pt x="42889" y="44413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889" y="44413"/>
                </a:lnTo>
                <a:close/>
              </a:path>
              <a:path w="113029" h="113030">
                <a:moveTo>
                  <a:pt x="68362" y="44413"/>
                </a:moveTo>
                <a:lnTo>
                  <a:pt x="64008" y="41148"/>
                </a:lnTo>
                <a:lnTo>
                  <a:pt x="67056" y="42672"/>
                </a:lnTo>
                <a:lnTo>
                  <a:pt x="68362" y="44413"/>
                </a:lnTo>
                <a:close/>
              </a:path>
              <a:path w="113029" h="113030">
                <a:moveTo>
                  <a:pt x="41148" y="45720"/>
                </a:moveTo>
                <a:lnTo>
                  <a:pt x="44195" y="42672"/>
                </a:lnTo>
                <a:lnTo>
                  <a:pt x="42889" y="44413"/>
                </a:lnTo>
                <a:lnTo>
                  <a:pt x="41148" y="45720"/>
                </a:lnTo>
                <a:close/>
              </a:path>
              <a:path w="113029" h="113030">
                <a:moveTo>
                  <a:pt x="70104" y="45720"/>
                </a:moveTo>
                <a:lnTo>
                  <a:pt x="68362" y="44413"/>
                </a:lnTo>
                <a:lnTo>
                  <a:pt x="67056" y="42672"/>
                </a:lnTo>
                <a:lnTo>
                  <a:pt x="70104" y="45720"/>
                </a:lnTo>
                <a:close/>
              </a:path>
              <a:path w="113029" h="113030">
                <a:moveTo>
                  <a:pt x="39624" y="48768"/>
                </a:moveTo>
                <a:lnTo>
                  <a:pt x="41148" y="45720"/>
                </a:lnTo>
                <a:lnTo>
                  <a:pt x="42889" y="44413"/>
                </a:lnTo>
                <a:lnTo>
                  <a:pt x="39624" y="48768"/>
                </a:lnTo>
                <a:close/>
              </a:path>
              <a:path w="113029" h="113030">
                <a:moveTo>
                  <a:pt x="71628" y="48768"/>
                </a:moveTo>
                <a:lnTo>
                  <a:pt x="68362" y="44413"/>
                </a:lnTo>
                <a:lnTo>
                  <a:pt x="70104" y="45720"/>
                </a:lnTo>
                <a:lnTo>
                  <a:pt x="71628" y="48768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8100" y="51816"/>
                </a:lnTo>
                <a:lnTo>
                  <a:pt x="39624" y="48768"/>
                </a:lnTo>
                <a:lnTo>
                  <a:pt x="38100" y="54864"/>
                </a:lnTo>
                <a:close/>
              </a:path>
              <a:path w="113029" h="113030">
                <a:moveTo>
                  <a:pt x="74218" y="57150"/>
                </a:moveTo>
                <a:lnTo>
                  <a:pt x="73152" y="51816"/>
                </a:lnTo>
                <a:lnTo>
                  <a:pt x="74676" y="54864"/>
                </a:lnTo>
                <a:lnTo>
                  <a:pt x="74218" y="57150"/>
                </a:lnTo>
                <a:close/>
              </a:path>
              <a:path w="113029" h="113030">
                <a:moveTo>
                  <a:pt x="74676" y="59436"/>
                </a:moveTo>
                <a:lnTo>
                  <a:pt x="74218" y="57150"/>
                </a:lnTo>
                <a:lnTo>
                  <a:pt x="74676" y="54864"/>
                </a:lnTo>
                <a:lnTo>
                  <a:pt x="74676" y="59436"/>
                </a:lnTo>
                <a:close/>
              </a:path>
              <a:path w="113029" h="113030">
                <a:moveTo>
                  <a:pt x="73152" y="62484"/>
                </a:moveTo>
                <a:lnTo>
                  <a:pt x="74218" y="57150"/>
                </a:lnTo>
                <a:lnTo>
                  <a:pt x="74676" y="59436"/>
                </a:lnTo>
                <a:lnTo>
                  <a:pt x="73152" y="62484"/>
                </a:lnTo>
                <a:close/>
              </a:path>
              <a:path w="113029" h="113030">
                <a:moveTo>
                  <a:pt x="39624" y="65532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624" y="65532"/>
                </a:lnTo>
                <a:close/>
              </a:path>
              <a:path w="113029" h="113030">
                <a:moveTo>
                  <a:pt x="42889" y="69886"/>
                </a:moveTo>
                <a:lnTo>
                  <a:pt x="41148" y="68580"/>
                </a:lnTo>
                <a:lnTo>
                  <a:pt x="39624" y="65532"/>
                </a:lnTo>
                <a:lnTo>
                  <a:pt x="42889" y="69886"/>
                </a:lnTo>
                <a:close/>
              </a:path>
              <a:path w="113029" h="113030">
                <a:moveTo>
                  <a:pt x="68362" y="69886"/>
                </a:moveTo>
                <a:lnTo>
                  <a:pt x="71628" y="65532"/>
                </a:lnTo>
                <a:lnTo>
                  <a:pt x="70104" y="68580"/>
                </a:lnTo>
                <a:lnTo>
                  <a:pt x="68362" y="69886"/>
                </a:lnTo>
                <a:close/>
              </a:path>
              <a:path w="113029" h="113030">
                <a:moveTo>
                  <a:pt x="44195" y="71628"/>
                </a:moveTo>
                <a:lnTo>
                  <a:pt x="41148" y="68580"/>
                </a:lnTo>
                <a:lnTo>
                  <a:pt x="42889" y="69886"/>
                </a:lnTo>
                <a:lnTo>
                  <a:pt x="44195" y="71628"/>
                </a:lnTo>
                <a:close/>
              </a:path>
              <a:path w="113029" h="113030">
                <a:moveTo>
                  <a:pt x="67056" y="71628"/>
                </a:moveTo>
                <a:lnTo>
                  <a:pt x="68362" y="69886"/>
                </a:lnTo>
                <a:lnTo>
                  <a:pt x="70104" y="68580"/>
                </a:lnTo>
                <a:lnTo>
                  <a:pt x="67056" y="71628"/>
                </a:lnTo>
                <a:close/>
              </a:path>
              <a:path w="113029" h="113030">
                <a:moveTo>
                  <a:pt x="47244" y="73152"/>
                </a:moveTo>
                <a:lnTo>
                  <a:pt x="44195" y="71628"/>
                </a:lnTo>
                <a:lnTo>
                  <a:pt x="42889" y="69886"/>
                </a:lnTo>
                <a:lnTo>
                  <a:pt x="47244" y="73152"/>
                </a:lnTo>
                <a:close/>
              </a:path>
              <a:path w="113029" h="113030">
                <a:moveTo>
                  <a:pt x="64008" y="73152"/>
                </a:moveTo>
                <a:lnTo>
                  <a:pt x="68362" y="69886"/>
                </a:lnTo>
                <a:lnTo>
                  <a:pt x="67056" y="71628"/>
                </a:lnTo>
                <a:lnTo>
                  <a:pt x="64008" y="73152"/>
                </a:lnTo>
                <a:close/>
              </a:path>
              <a:path w="113029" h="113030">
                <a:moveTo>
                  <a:pt x="53339" y="74676"/>
                </a:moveTo>
                <a:lnTo>
                  <a:pt x="50292" y="74676"/>
                </a:lnTo>
                <a:lnTo>
                  <a:pt x="47244" y="73152"/>
                </a:lnTo>
                <a:lnTo>
                  <a:pt x="53339" y="74676"/>
                </a:lnTo>
                <a:close/>
              </a:path>
              <a:path w="113029" h="113030">
                <a:moveTo>
                  <a:pt x="60960" y="74676"/>
                </a:moveTo>
                <a:lnTo>
                  <a:pt x="57912" y="74676"/>
                </a:lnTo>
                <a:lnTo>
                  <a:pt x="64008" y="73152"/>
                </a:lnTo>
                <a:lnTo>
                  <a:pt x="60960" y="74676"/>
                </a:lnTo>
                <a:close/>
              </a:path>
              <a:path w="113029" h="113030">
                <a:moveTo>
                  <a:pt x="67056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5052" y="109728"/>
                </a:lnTo>
                <a:lnTo>
                  <a:pt x="33528" y="108204"/>
                </a:lnTo>
                <a:lnTo>
                  <a:pt x="77724" y="108204"/>
                </a:lnTo>
                <a:lnTo>
                  <a:pt x="77724" y="109728"/>
                </a:lnTo>
                <a:lnTo>
                  <a:pt x="76200" y="109728"/>
                </a:lnTo>
                <a:lnTo>
                  <a:pt x="68580" y="111252"/>
                </a:lnTo>
                <a:lnTo>
                  <a:pt x="67056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673852" y="33756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55564" y="335584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5719" y="1524"/>
                </a:lnTo>
                <a:lnTo>
                  <a:pt x="53339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5052" y="4572"/>
                </a:lnTo>
                <a:lnTo>
                  <a:pt x="42672" y="1524"/>
                </a:lnTo>
                <a:lnTo>
                  <a:pt x="68580" y="1524"/>
                </a:lnTo>
                <a:lnTo>
                  <a:pt x="76200" y="4572"/>
                </a:lnTo>
                <a:close/>
              </a:path>
              <a:path w="113029" h="113029">
                <a:moveTo>
                  <a:pt x="85344" y="9144"/>
                </a:moveTo>
                <a:lnTo>
                  <a:pt x="25908" y="9144"/>
                </a:lnTo>
                <a:lnTo>
                  <a:pt x="32004" y="6096"/>
                </a:lnTo>
                <a:lnTo>
                  <a:pt x="33528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5344" y="9144"/>
                </a:lnTo>
                <a:close/>
              </a:path>
              <a:path w="113029" h="113029">
                <a:moveTo>
                  <a:pt x="94488" y="16764"/>
                </a:moveTo>
                <a:lnTo>
                  <a:pt x="16764" y="16764"/>
                </a:lnTo>
                <a:lnTo>
                  <a:pt x="16764" y="15240"/>
                </a:lnTo>
                <a:lnTo>
                  <a:pt x="22859" y="10668"/>
                </a:lnTo>
                <a:lnTo>
                  <a:pt x="24384" y="10668"/>
                </a:lnTo>
                <a:lnTo>
                  <a:pt x="24384" y="9144"/>
                </a:lnTo>
                <a:lnTo>
                  <a:pt x="86868" y="9144"/>
                </a:lnTo>
                <a:lnTo>
                  <a:pt x="88391" y="10668"/>
                </a:lnTo>
                <a:lnTo>
                  <a:pt x="94488" y="15240"/>
                </a:lnTo>
                <a:lnTo>
                  <a:pt x="94488" y="16764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2004" y="108204"/>
                </a:lnTo>
                <a:lnTo>
                  <a:pt x="25908" y="105156"/>
                </a:lnTo>
                <a:lnTo>
                  <a:pt x="22859" y="102108"/>
                </a:ln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7620" y="86868"/>
                </a:lnTo>
                <a:lnTo>
                  <a:pt x="4572" y="80772"/>
                </a:lnTo>
                <a:lnTo>
                  <a:pt x="4572" y="79248"/>
                </a:lnTo>
                <a:lnTo>
                  <a:pt x="3048" y="77724"/>
                </a:lnTo>
                <a:lnTo>
                  <a:pt x="1524" y="70104"/>
                </a:lnTo>
                <a:lnTo>
                  <a:pt x="0" y="68580"/>
                </a:lnTo>
                <a:lnTo>
                  <a:pt x="0" y="44196"/>
                </a:lnTo>
                <a:lnTo>
                  <a:pt x="1524" y="44196"/>
                </a:lnTo>
                <a:lnTo>
                  <a:pt x="3048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4572" y="33528"/>
                </a:lnTo>
                <a:lnTo>
                  <a:pt x="7620" y="27432"/>
                </a:lnTo>
                <a:lnTo>
                  <a:pt x="9144" y="25908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96012" y="16764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6679" y="33528"/>
                </a:lnTo>
                <a:lnTo>
                  <a:pt x="108204" y="35052"/>
                </a:lnTo>
                <a:lnTo>
                  <a:pt x="108204" y="36576"/>
                </a:lnTo>
                <a:lnTo>
                  <a:pt x="108813" y="38100"/>
                </a:lnTo>
                <a:lnTo>
                  <a:pt x="53339" y="38100"/>
                </a:lnTo>
                <a:lnTo>
                  <a:pt x="44195" y="42672"/>
                </a:lnTo>
                <a:lnTo>
                  <a:pt x="41148" y="45720"/>
                </a:lnTo>
                <a:lnTo>
                  <a:pt x="38100" y="51816"/>
                </a:lnTo>
                <a:lnTo>
                  <a:pt x="38100" y="62484"/>
                </a:lnTo>
                <a:lnTo>
                  <a:pt x="41148" y="68580"/>
                </a:lnTo>
                <a:lnTo>
                  <a:pt x="44195" y="71628"/>
                </a:lnTo>
                <a:lnTo>
                  <a:pt x="50292" y="74676"/>
                </a:lnTo>
                <a:lnTo>
                  <a:pt x="109423" y="74676"/>
                </a:lnTo>
                <a:lnTo>
                  <a:pt x="108204" y="77724"/>
                </a:lnTo>
                <a:lnTo>
                  <a:pt x="108204" y="79248"/>
                </a:lnTo>
                <a:lnTo>
                  <a:pt x="106679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6012"/>
                </a:lnTo>
                <a:lnTo>
                  <a:pt x="94488" y="97536"/>
                </a:lnTo>
                <a:lnTo>
                  <a:pt x="88391" y="102108"/>
                </a:lnTo>
                <a:lnTo>
                  <a:pt x="88391" y="103632"/>
                </a:lnTo>
                <a:lnTo>
                  <a:pt x="86868" y="103632"/>
                </a:lnTo>
                <a:lnTo>
                  <a:pt x="85344" y="105156"/>
                </a:lnTo>
                <a:lnTo>
                  <a:pt x="79248" y="108204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3339" y="38100"/>
                </a:lnTo>
                <a:lnTo>
                  <a:pt x="55626" y="38557"/>
                </a:lnTo>
                <a:lnTo>
                  <a:pt x="50292" y="39624"/>
                </a:lnTo>
                <a:close/>
              </a:path>
              <a:path w="113029" h="113029">
                <a:moveTo>
                  <a:pt x="55626" y="38557"/>
                </a:moveTo>
                <a:lnTo>
                  <a:pt x="53339" y="38100"/>
                </a:lnTo>
                <a:lnTo>
                  <a:pt x="57912" y="38100"/>
                </a:lnTo>
                <a:lnTo>
                  <a:pt x="55626" y="38557"/>
                </a:lnTo>
                <a:close/>
              </a:path>
              <a:path w="113029" h="113029">
                <a:moveTo>
                  <a:pt x="60960" y="39624"/>
                </a:moveTo>
                <a:lnTo>
                  <a:pt x="55626" y="38557"/>
                </a:lnTo>
                <a:lnTo>
                  <a:pt x="57912" y="38100"/>
                </a:lnTo>
                <a:lnTo>
                  <a:pt x="60960" y="39624"/>
                </a:lnTo>
                <a:close/>
              </a:path>
              <a:path w="113029" h="113029">
                <a:moveTo>
                  <a:pt x="109423" y="74676"/>
                </a:moveTo>
                <a:lnTo>
                  <a:pt x="60960" y="74676"/>
                </a:lnTo>
                <a:lnTo>
                  <a:pt x="67056" y="71628"/>
                </a:lnTo>
                <a:lnTo>
                  <a:pt x="70104" y="68580"/>
                </a:lnTo>
                <a:lnTo>
                  <a:pt x="74676" y="59436"/>
                </a:lnTo>
                <a:lnTo>
                  <a:pt x="74676" y="54864"/>
                </a:lnTo>
                <a:lnTo>
                  <a:pt x="70104" y="45720"/>
                </a:lnTo>
                <a:lnTo>
                  <a:pt x="67056" y="42672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9423" y="74676"/>
                </a:lnTo>
                <a:close/>
              </a:path>
              <a:path w="113029" h="113029">
                <a:moveTo>
                  <a:pt x="42889" y="44413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889" y="44413"/>
                </a:lnTo>
                <a:close/>
              </a:path>
              <a:path w="113029" h="113029">
                <a:moveTo>
                  <a:pt x="68362" y="44413"/>
                </a:moveTo>
                <a:lnTo>
                  <a:pt x="64008" y="41148"/>
                </a:lnTo>
                <a:lnTo>
                  <a:pt x="67056" y="42672"/>
                </a:lnTo>
                <a:lnTo>
                  <a:pt x="68362" y="44413"/>
                </a:lnTo>
                <a:close/>
              </a:path>
              <a:path w="113029" h="113029">
                <a:moveTo>
                  <a:pt x="41148" y="45720"/>
                </a:moveTo>
                <a:lnTo>
                  <a:pt x="44195" y="42672"/>
                </a:lnTo>
                <a:lnTo>
                  <a:pt x="42889" y="44413"/>
                </a:lnTo>
                <a:lnTo>
                  <a:pt x="41148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8362" y="44413"/>
                </a:lnTo>
                <a:lnTo>
                  <a:pt x="67056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624" y="48768"/>
                </a:moveTo>
                <a:lnTo>
                  <a:pt x="41148" y="45720"/>
                </a:lnTo>
                <a:lnTo>
                  <a:pt x="42889" y="44413"/>
                </a:lnTo>
                <a:lnTo>
                  <a:pt x="39624" y="48768"/>
                </a:lnTo>
                <a:close/>
              </a:path>
              <a:path w="113029" h="113029">
                <a:moveTo>
                  <a:pt x="71628" y="48768"/>
                </a:moveTo>
                <a:lnTo>
                  <a:pt x="68362" y="44413"/>
                </a:lnTo>
                <a:lnTo>
                  <a:pt x="70104" y="45720"/>
                </a:lnTo>
                <a:lnTo>
                  <a:pt x="71628" y="48768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624" y="48768"/>
                </a:lnTo>
                <a:lnTo>
                  <a:pt x="38100" y="54864"/>
                </a:lnTo>
                <a:close/>
              </a:path>
              <a:path w="113029" h="113029">
                <a:moveTo>
                  <a:pt x="74218" y="57150"/>
                </a:moveTo>
                <a:lnTo>
                  <a:pt x="73152" y="51816"/>
                </a:lnTo>
                <a:lnTo>
                  <a:pt x="74676" y="54864"/>
                </a:lnTo>
                <a:lnTo>
                  <a:pt x="74218" y="57150"/>
                </a:lnTo>
                <a:close/>
              </a:path>
              <a:path w="113029" h="113029">
                <a:moveTo>
                  <a:pt x="74676" y="59436"/>
                </a:moveTo>
                <a:lnTo>
                  <a:pt x="74218" y="57150"/>
                </a:lnTo>
                <a:lnTo>
                  <a:pt x="74676" y="54864"/>
                </a:lnTo>
                <a:lnTo>
                  <a:pt x="74676" y="59436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218" y="57150"/>
                </a:lnTo>
                <a:lnTo>
                  <a:pt x="74676" y="59436"/>
                </a:lnTo>
                <a:lnTo>
                  <a:pt x="73152" y="62484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624" y="65532"/>
                </a:lnTo>
                <a:close/>
              </a:path>
              <a:path w="113029" h="113029">
                <a:moveTo>
                  <a:pt x="42889" y="69886"/>
                </a:moveTo>
                <a:lnTo>
                  <a:pt x="41148" y="68580"/>
                </a:lnTo>
                <a:lnTo>
                  <a:pt x="39624" y="65532"/>
                </a:lnTo>
                <a:lnTo>
                  <a:pt x="42889" y="69886"/>
                </a:lnTo>
                <a:close/>
              </a:path>
              <a:path w="113029" h="113029">
                <a:moveTo>
                  <a:pt x="68362" y="69886"/>
                </a:moveTo>
                <a:lnTo>
                  <a:pt x="71628" y="65532"/>
                </a:lnTo>
                <a:lnTo>
                  <a:pt x="70104" y="68580"/>
                </a:lnTo>
                <a:lnTo>
                  <a:pt x="68362" y="69886"/>
                </a:lnTo>
                <a:close/>
              </a:path>
              <a:path w="113029" h="113029">
                <a:moveTo>
                  <a:pt x="44195" y="71628"/>
                </a:moveTo>
                <a:lnTo>
                  <a:pt x="41148" y="68580"/>
                </a:lnTo>
                <a:lnTo>
                  <a:pt x="42889" y="69886"/>
                </a:lnTo>
                <a:lnTo>
                  <a:pt x="44195" y="71628"/>
                </a:lnTo>
                <a:close/>
              </a:path>
              <a:path w="113029" h="113029">
                <a:moveTo>
                  <a:pt x="67056" y="71628"/>
                </a:moveTo>
                <a:lnTo>
                  <a:pt x="68362" y="69886"/>
                </a:lnTo>
                <a:lnTo>
                  <a:pt x="70104" y="68580"/>
                </a:lnTo>
                <a:lnTo>
                  <a:pt x="67056" y="71628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889" y="69886"/>
                </a:lnTo>
                <a:lnTo>
                  <a:pt x="47244" y="73152"/>
                </a:lnTo>
                <a:close/>
              </a:path>
              <a:path w="113029" h="113029">
                <a:moveTo>
                  <a:pt x="64008" y="73152"/>
                </a:moveTo>
                <a:lnTo>
                  <a:pt x="68362" y="69886"/>
                </a:lnTo>
                <a:lnTo>
                  <a:pt x="67056" y="71628"/>
                </a:lnTo>
                <a:lnTo>
                  <a:pt x="64008" y="73152"/>
                </a:lnTo>
                <a:close/>
              </a:path>
              <a:path w="113029" h="113029">
                <a:moveTo>
                  <a:pt x="53339" y="74676"/>
                </a:moveTo>
                <a:lnTo>
                  <a:pt x="50292" y="74676"/>
                </a:lnTo>
                <a:lnTo>
                  <a:pt x="47244" y="73152"/>
                </a:lnTo>
                <a:lnTo>
                  <a:pt x="53339" y="74676"/>
                </a:lnTo>
                <a:close/>
              </a:path>
              <a:path w="113029" h="113029">
                <a:moveTo>
                  <a:pt x="60960" y="74676"/>
                </a:moveTo>
                <a:lnTo>
                  <a:pt x="57912" y="74676"/>
                </a:lnTo>
                <a:lnTo>
                  <a:pt x="64008" y="73152"/>
                </a:lnTo>
                <a:lnTo>
                  <a:pt x="60960" y="74676"/>
                </a:lnTo>
                <a:close/>
              </a:path>
              <a:path w="113029" h="113029">
                <a:moveTo>
                  <a:pt x="67056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5052" y="109728"/>
                </a:lnTo>
                <a:lnTo>
                  <a:pt x="33528" y="108204"/>
                </a:lnTo>
                <a:lnTo>
                  <a:pt x="77724" y="108204"/>
                </a:lnTo>
                <a:lnTo>
                  <a:pt x="77724" y="109728"/>
                </a:lnTo>
                <a:lnTo>
                  <a:pt x="76200" y="109728"/>
                </a:lnTo>
                <a:lnTo>
                  <a:pt x="68580" y="111252"/>
                </a:lnTo>
                <a:lnTo>
                  <a:pt x="67056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976883" y="5434584"/>
            <a:ext cx="8435340" cy="1697989"/>
          </a:xfrm>
          <a:custGeom>
            <a:avLst/>
            <a:gdLst/>
            <a:ahLst/>
            <a:cxnLst/>
            <a:rect l="l" t="t" r="r" b="b"/>
            <a:pathLst>
              <a:path w="8435340" h="1697990">
                <a:moveTo>
                  <a:pt x="8322563" y="112775"/>
                </a:moveTo>
                <a:lnTo>
                  <a:pt x="8209787" y="112775"/>
                </a:lnTo>
                <a:lnTo>
                  <a:pt x="8209787" y="0"/>
                </a:lnTo>
                <a:lnTo>
                  <a:pt x="8214097" y="22312"/>
                </a:lnTo>
                <a:lnTo>
                  <a:pt x="8225980" y="40195"/>
                </a:lnTo>
                <a:lnTo>
                  <a:pt x="8243863" y="52077"/>
                </a:lnTo>
                <a:lnTo>
                  <a:pt x="8266175" y="56387"/>
                </a:lnTo>
                <a:lnTo>
                  <a:pt x="8322563" y="56388"/>
                </a:lnTo>
                <a:lnTo>
                  <a:pt x="8322563" y="112775"/>
                </a:lnTo>
                <a:close/>
              </a:path>
              <a:path w="8435340" h="1697990">
                <a:moveTo>
                  <a:pt x="8322563" y="56388"/>
                </a:moveTo>
                <a:lnTo>
                  <a:pt x="8266175" y="56387"/>
                </a:lnTo>
                <a:lnTo>
                  <a:pt x="8287845" y="52077"/>
                </a:lnTo>
                <a:lnTo>
                  <a:pt x="8305799" y="40195"/>
                </a:lnTo>
                <a:lnTo>
                  <a:pt x="8318039" y="22312"/>
                </a:lnTo>
                <a:lnTo>
                  <a:pt x="8322563" y="0"/>
                </a:lnTo>
                <a:lnTo>
                  <a:pt x="8322563" y="56388"/>
                </a:lnTo>
                <a:close/>
              </a:path>
              <a:path w="8435340" h="1697990">
                <a:moveTo>
                  <a:pt x="112775" y="1697736"/>
                </a:moveTo>
                <a:lnTo>
                  <a:pt x="46085" y="1676034"/>
                </a:lnTo>
                <a:lnTo>
                  <a:pt x="5730" y="1620682"/>
                </a:lnTo>
                <a:lnTo>
                  <a:pt x="0" y="1584959"/>
                </a:lnTo>
                <a:lnTo>
                  <a:pt x="0" y="227076"/>
                </a:lnTo>
                <a:lnTo>
                  <a:pt x="21701" y="159849"/>
                </a:lnTo>
                <a:lnTo>
                  <a:pt x="77053" y="118664"/>
                </a:lnTo>
                <a:lnTo>
                  <a:pt x="112775" y="112775"/>
                </a:lnTo>
                <a:lnTo>
                  <a:pt x="8322563" y="112775"/>
                </a:lnTo>
                <a:lnTo>
                  <a:pt x="8358286" y="107045"/>
                </a:lnTo>
                <a:lnTo>
                  <a:pt x="8389254" y="91074"/>
                </a:lnTo>
                <a:lnTo>
                  <a:pt x="8413638" y="66690"/>
                </a:lnTo>
                <a:lnTo>
                  <a:pt x="8429609" y="35722"/>
                </a:lnTo>
                <a:lnTo>
                  <a:pt x="8435339" y="0"/>
                </a:lnTo>
                <a:lnTo>
                  <a:pt x="8435339" y="170688"/>
                </a:lnTo>
                <a:lnTo>
                  <a:pt x="169163" y="170688"/>
                </a:lnTo>
                <a:lnTo>
                  <a:pt x="147494" y="174998"/>
                </a:lnTo>
                <a:lnTo>
                  <a:pt x="129539" y="186880"/>
                </a:lnTo>
                <a:lnTo>
                  <a:pt x="117300" y="204763"/>
                </a:lnTo>
                <a:lnTo>
                  <a:pt x="112775" y="227076"/>
                </a:lnTo>
                <a:lnTo>
                  <a:pt x="112775" y="339852"/>
                </a:lnTo>
                <a:lnTo>
                  <a:pt x="8435339" y="339851"/>
                </a:lnTo>
                <a:lnTo>
                  <a:pt x="8435339" y="1359408"/>
                </a:lnTo>
                <a:lnTo>
                  <a:pt x="8413638" y="1426098"/>
                </a:lnTo>
                <a:lnTo>
                  <a:pt x="8358286" y="1466453"/>
                </a:lnTo>
                <a:lnTo>
                  <a:pt x="8322563" y="1472183"/>
                </a:lnTo>
                <a:lnTo>
                  <a:pt x="225551" y="1472183"/>
                </a:lnTo>
                <a:lnTo>
                  <a:pt x="225551" y="1584959"/>
                </a:lnTo>
                <a:lnTo>
                  <a:pt x="219821" y="1620682"/>
                </a:lnTo>
                <a:lnTo>
                  <a:pt x="203850" y="1651650"/>
                </a:lnTo>
                <a:lnTo>
                  <a:pt x="179465" y="1676034"/>
                </a:lnTo>
                <a:lnTo>
                  <a:pt x="148498" y="1692005"/>
                </a:lnTo>
                <a:lnTo>
                  <a:pt x="112775" y="1697736"/>
                </a:lnTo>
                <a:close/>
              </a:path>
              <a:path w="8435340" h="1697990">
                <a:moveTo>
                  <a:pt x="8435339" y="339851"/>
                </a:moveTo>
                <a:lnTo>
                  <a:pt x="112775" y="339852"/>
                </a:lnTo>
                <a:lnTo>
                  <a:pt x="148498" y="334121"/>
                </a:lnTo>
                <a:lnTo>
                  <a:pt x="179465" y="318150"/>
                </a:lnTo>
                <a:lnTo>
                  <a:pt x="203850" y="293766"/>
                </a:lnTo>
                <a:lnTo>
                  <a:pt x="219821" y="262798"/>
                </a:lnTo>
                <a:lnTo>
                  <a:pt x="225551" y="227076"/>
                </a:lnTo>
                <a:lnTo>
                  <a:pt x="221241" y="204763"/>
                </a:lnTo>
                <a:lnTo>
                  <a:pt x="209359" y="186880"/>
                </a:lnTo>
                <a:lnTo>
                  <a:pt x="191476" y="174998"/>
                </a:lnTo>
                <a:lnTo>
                  <a:pt x="169163" y="170688"/>
                </a:lnTo>
                <a:lnTo>
                  <a:pt x="8435339" y="170688"/>
                </a:lnTo>
                <a:lnTo>
                  <a:pt x="8435339" y="339851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89660" y="5321807"/>
            <a:ext cx="8322945" cy="452755"/>
          </a:xfrm>
          <a:custGeom>
            <a:avLst/>
            <a:gdLst/>
            <a:ahLst/>
            <a:cxnLst/>
            <a:rect l="l" t="t" r="r" b="b"/>
            <a:pathLst>
              <a:path w="8322945" h="452754">
                <a:moveTo>
                  <a:pt x="0" y="452627"/>
                </a:moveTo>
                <a:lnTo>
                  <a:pt x="0" y="339851"/>
                </a:lnTo>
                <a:lnTo>
                  <a:pt x="4524" y="317539"/>
                </a:lnTo>
                <a:lnTo>
                  <a:pt x="16763" y="299656"/>
                </a:lnTo>
                <a:lnTo>
                  <a:pt x="34718" y="287774"/>
                </a:lnTo>
                <a:lnTo>
                  <a:pt x="56387" y="283463"/>
                </a:lnTo>
                <a:lnTo>
                  <a:pt x="78700" y="287774"/>
                </a:lnTo>
                <a:lnTo>
                  <a:pt x="96583" y="299656"/>
                </a:lnTo>
                <a:lnTo>
                  <a:pt x="108465" y="317539"/>
                </a:lnTo>
                <a:lnTo>
                  <a:pt x="112775" y="339851"/>
                </a:lnTo>
                <a:lnTo>
                  <a:pt x="107045" y="375574"/>
                </a:lnTo>
                <a:lnTo>
                  <a:pt x="91074" y="406542"/>
                </a:lnTo>
                <a:lnTo>
                  <a:pt x="66690" y="430926"/>
                </a:lnTo>
                <a:lnTo>
                  <a:pt x="35722" y="446897"/>
                </a:lnTo>
                <a:lnTo>
                  <a:pt x="0" y="452627"/>
                </a:lnTo>
                <a:close/>
              </a:path>
              <a:path w="8322945" h="452754">
                <a:moveTo>
                  <a:pt x="8153400" y="169163"/>
                </a:moveTo>
                <a:lnTo>
                  <a:pt x="8131087" y="164853"/>
                </a:lnTo>
                <a:lnTo>
                  <a:pt x="8113204" y="152971"/>
                </a:lnTo>
                <a:lnTo>
                  <a:pt x="8101322" y="135088"/>
                </a:lnTo>
                <a:lnTo>
                  <a:pt x="8097012" y="112775"/>
                </a:lnTo>
                <a:lnTo>
                  <a:pt x="8102742" y="77053"/>
                </a:lnTo>
                <a:lnTo>
                  <a:pt x="8118713" y="46085"/>
                </a:lnTo>
                <a:lnTo>
                  <a:pt x="8143097" y="21701"/>
                </a:lnTo>
                <a:lnTo>
                  <a:pt x="8174065" y="5730"/>
                </a:lnTo>
                <a:lnTo>
                  <a:pt x="8209787" y="0"/>
                </a:lnTo>
                <a:lnTo>
                  <a:pt x="8245510" y="5730"/>
                </a:lnTo>
                <a:lnTo>
                  <a:pt x="8276478" y="21701"/>
                </a:lnTo>
                <a:lnTo>
                  <a:pt x="8300862" y="46085"/>
                </a:lnTo>
                <a:lnTo>
                  <a:pt x="8316833" y="77053"/>
                </a:lnTo>
                <a:lnTo>
                  <a:pt x="8322564" y="112775"/>
                </a:lnTo>
                <a:lnTo>
                  <a:pt x="8209787" y="112775"/>
                </a:lnTo>
                <a:lnTo>
                  <a:pt x="8205263" y="135088"/>
                </a:lnTo>
                <a:lnTo>
                  <a:pt x="8193023" y="152971"/>
                </a:lnTo>
                <a:lnTo>
                  <a:pt x="8175069" y="164853"/>
                </a:lnTo>
                <a:lnTo>
                  <a:pt x="8153400" y="169163"/>
                </a:lnTo>
                <a:close/>
              </a:path>
              <a:path w="8322945" h="452754">
                <a:moveTo>
                  <a:pt x="8209787" y="225551"/>
                </a:moveTo>
                <a:lnTo>
                  <a:pt x="8209787" y="112775"/>
                </a:lnTo>
                <a:lnTo>
                  <a:pt x="8322564" y="112775"/>
                </a:lnTo>
                <a:lnTo>
                  <a:pt x="8300862" y="179466"/>
                </a:lnTo>
                <a:lnTo>
                  <a:pt x="8245510" y="219821"/>
                </a:lnTo>
                <a:lnTo>
                  <a:pt x="8209787" y="225551"/>
                </a:lnTo>
                <a:close/>
              </a:path>
            </a:pathLst>
          </a:custGeom>
          <a:solidFill>
            <a:srgbClr val="7BCD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72312" y="5317235"/>
            <a:ext cx="8444865" cy="1819275"/>
          </a:xfrm>
          <a:custGeom>
            <a:avLst/>
            <a:gdLst/>
            <a:ahLst/>
            <a:cxnLst/>
            <a:rect l="l" t="t" r="r" b="b"/>
            <a:pathLst>
              <a:path w="8444865" h="1819275">
                <a:moveTo>
                  <a:pt x="8218932" y="142875"/>
                </a:moveTo>
                <a:lnTo>
                  <a:pt x="8209787" y="123825"/>
                </a:lnTo>
                <a:lnTo>
                  <a:pt x="8209787" y="104775"/>
                </a:lnTo>
                <a:lnTo>
                  <a:pt x="8223504" y="57150"/>
                </a:lnTo>
                <a:lnTo>
                  <a:pt x="8261604" y="19050"/>
                </a:lnTo>
                <a:lnTo>
                  <a:pt x="8270748" y="9525"/>
                </a:lnTo>
                <a:lnTo>
                  <a:pt x="8292084" y="0"/>
                </a:lnTo>
                <a:lnTo>
                  <a:pt x="8316468" y="0"/>
                </a:lnTo>
                <a:lnTo>
                  <a:pt x="8305800" y="9525"/>
                </a:lnTo>
                <a:lnTo>
                  <a:pt x="8284464" y="9525"/>
                </a:lnTo>
                <a:lnTo>
                  <a:pt x="8266175" y="19050"/>
                </a:lnTo>
                <a:lnTo>
                  <a:pt x="8243316" y="47625"/>
                </a:lnTo>
                <a:lnTo>
                  <a:pt x="8237220" y="47625"/>
                </a:lnTo>
                <a:lnTo>
                  <a:pt x="8231123" y="57150"/>
                </a:lnTo>
                <a:lnTo>
                  <a:pt x="8226552" y="66675"/>
                </a:lnTo>
                <a:lnTo>
                  <a:pt x="8220455" y="95250"/>
                </a:lnTo>
                <a:lnTo>
                  <a:pt x="8218932" y="104775"/>
                </a:lnTo>
                <a:lnTo>
                  <a:pt x="8218932" y="142875"/>
                </a:lnTo>
                <a:close/>
              </a:path>
              <a:path w="8444865" h="1819275">
                <a:moveTo>
                  <a:pt x="8435339" y="161924"/>
                </a:moveTo>
                <a:lnTo>
                  <a:pt x="8435339" y="104775"/>
                </a:lnTo>
                <a:lnTo>
                  <a:pt x="8430768" y="76200"/>
                </a:lnTo>
                <a:lnTo>
                  <a:pt x="8427720" y="76200"/>
                </a:lnTo>
                <a:lnTo>
                  <a:pt x="8423148" y="57150"/>
                </a:lnTo>
                <a:lnTo>
                  <a:pt x="8417052" y="57150"/>
                </a:lnTo>
                <a:lnTo>
                  <a:pt x="8410955" y="47625"/>
                </a:lnTo>
                <a:lnTo>
                  <a:pt x="8388095" y="19050"/>
                </a:lnTo>
                <a:lnTo>
                  <a:pt x="8369807" y="9525"/>
                </a:lnTo>
                <a:lnTo>
                  <a:pt x="8348471" y="9525"/>
                </a:lnTo>
                <a:lnTo>
                  <a:pt x="8337804" y="0"/>
                </a:lnTo>
                <a:lnTo>
                  <a:pt x="8362187" y="0"/>
                </a:lnTo>
                <a:lnTo>
                  <a:pt x="8383523" y="9525"/>
                </a:lnTo>
                <a:lnTo>
                  <a:pt x="8418575" y="38100"/>
                </a:lnTo>
                <a:lnTo>
                  <a:pt x="8439911" y="76200"/>
                </a:lnTo>
                <a:lnTo>
                  <a:pt x="8444484" y="104775"/>
                </a:lnTo>
                <a:lnTo>
                  <a:pt x="8444484" y="123825"/>
                </a:lnTo>
                <a:lnTo>
                  <a:pt x="8439911" y="152400"/>
                </a:lnTo>
                <a:lnTo>
                  <a:pt x="8435339" y="161924"/>
                </a:lnTo>
                <a:close/>
              </a:path>
              <a:path w="8444865" h="1819275">
                <a:moveTo>
                  <a:pt x="8322564" y="140493"/>
                </a:moveTo>
                <a:lnTo>
                  <a:pt x="8322564" y="114300"/>
                </a:lnTo>
                <a:lnTo>
                  <a:pt x="8324087" y="104775"/>
                </a:lnTo>
                <a:lnTo>
                  <a:pt x="8330184" y="104775"/>
                </a:lnTo>
                <a:lnTo>
                  <a:pt x="8331707" y="114300"/>
                </a:lnTo>
                <a:lnTo>
                  <a:pt x="8330184" y="123825"/>
                </a:lnTo>
                <a:lnTo>
                  <a:pt x="8327136" y="133350"/>
                </a:lnTo>
                <a:lnTo>
                  <a:pt x="8322564" y="140493"/>
                </a:lnTo>
                <a:close/>
              </a:path>
              <a:path w="8444865" h="1819275">
                <a:moveTo>
                  <a:pt x="8220455" y="123825"/>
                </a:moveTo>
                <a:lnTo>
                  <a:pt x="8218932" y="123825"/>
                </a:lnTo>
                <a:lnTo>
                  <a:pt x="8218932" y="114300"/>
                </a:lnTo>
                <a:lnTo>
                  <a:pt x="8220455" y="123825"/>
                </a:lnTo>
                <a:close/>
              </a:path>
              <a:path w="8444865" h="1819275">
                <a:moveTo>
                  <a:pt x="8321039" y="152400"/>
                </a:moveTo>
                <a:lnTo>
                  <a:pt x="8307323" y="152400"/>
                </a:lnTo>
                <a:lnTo>
                  <a:pt x="8313420" y="142875"/>
                </a:lnTo>
                <a:lnTo>
                  <a:pt x="8317991" y="133350"/>
                </a:lnTo>
                <a:lnTo>
                  <a:pt x="8321039" y="123825"/>
                </a:lnTo>
                <a:lnTo>
                  <a:pt x="8322563" y="114300"/>
                </a:lnTo>
                <a:lnTo>
                  <a:pt x="8322564" y="140493"/>
                </a:lnTo>
                <a:lnTo>
                  <a:pt x="8321039" y="142875"/>
                </a:lnTo>
                <a:lnTo>
                  <a:pt x="8321039" y="152400"/>
                </a:lnTo>
                <a:close/>
              </a:path>
              <a:path w="8444865" h="1819275">
                <a:moveTo>
                  <a:pt x="8331707" y="228600"/>
                </a:moveTo>
                <a:lnTo>
                  <a:pt x="8322564" y="228600"/>
                </a:lnTo>
                <a:lnTo>
                  <a:pt x="8322564" y="140493"/>
                </a:lnTo>
                <a:lnTo>
                  <a:pt x="8327136" y="133350"/>
                </a:lnTo>
                <a:lnTo>
                  <a:pt x="8330184" y="123825"/>
                </a:lnTo>
                <a:lnTo>
                  <a:pt x="8331707" y="114300"/>
                </a:lnTo>
                <a:lnTo>
                  <a:pt x="8331707" y="228600"/>
                </a:lnTo>
                <a:close/>
              </a:path>
              <a:path w="8444865" h="1819275">
                <a:moveTo>
                  <a:pt x="8209787" y="228600"/>
                </a:moveTo>
                <a:lnTo>
                  <a:pt x="8209787" y="123825"/>
                </a:lnTo>
                <a:lnTo>
                  <a:pt x="8218932" y="142875"/>
                </a:lnTo>
                <a:lnTo>
                  <a:pt x="8218932" y="219075"/>
                </a:lnTo>
                <a:lnTo>
                  <a:pt x="8214359" y="219075"/>
                </a:lnTo>
                <a:lnTo>
                  <a:pt x="8209787" y="228600"/>
                </a:lnTo>
                <a:close/>
              </a:path>
              <a:path w="8444865" h="1819275">
                <a:moveTo>
                  <a:pt x="8250936" y="161925"/>
                </a:moveTo>
                <a:lnTo>
                  <a:pt x="8235695" y="161924"/>
                </a:lnTo>
                <a:lnTo>
                  <a:pt x="8228075" y="152400"/>
                </a:lnTo>
                <a:lnTo>
                  <a:pt x="8218932" y="152400"/>
                </a:lnTo>
                <a:lnTo>
                  <a:pt x="8218932" y="123825"/>
                </a:lnTo>
                <a:lnTo>
                  <a:pt x="8223504" y="133350"/>
                </a:lnTo>
                <a:lnTo>
                  <a:pt x="8221980" y="133350"/>
                </a:lnTo>
                <a:lnTo>
                  <a:pt x="8228075" y="142875"/>
                </a:lnTo>
                <a:lnTo>
                  <a:pt x="8226552" y="142875"/>
                </a:lnTo>
                <a:lnTo>
                  <a:pt x="8241791" y="152400"/>
                </a:lnTo>
                <a:lnTo>
                  <a:pt x="8250936" y="161925"/>
                </a:lnTo>
                <a:close/>
              </a:path>
              <a:path w="8444865" h="1819275">
                <a:moveTo>
                  <a:pt x="8383523" y="219075"/>
                </a:moveTo>
                <a:lnTo>
                  <a:pt x="8348471" y="219075"/>
                </a:lnTo>
                <a:lnTo>
                  <a:pt x="8369807" y="209550"/>
                </a:lnTo>
                <a:lnTo>
                  <a:pt x="8378952" y="209550"/>
                </a:lnTo>
                <a:lnTo>
                  <a:pt x="8388095" y="200025"/>
                </a:lnTo>
                <a:lnTo>
                  <a:pt x="8395716" y="200025"/>
                </a:lnTo>
                <a:lnTo>
                  <a:pt x="8410955" y="180975"/>
                </a:lnTo>
                <a:lnTo>
                  <a:pt x="8423148" y="161924"/>
                </a:lnTo>
                <a:lnTo>
                  <a:pt x="8427720" y="152400"/>
                </a:lnTo>
                <a:lnTo>
                  <a:pt x="8433816" y="133350"/>
                </a:lnTo>
                <a:lnTo>
                  <a:pt x="8435339" y="123825"/>
                </a:lnTo>
                <a:lnTo>
                  <a:pt x="8435339" y="161925"/>
                </a:lnTo>
                <a:lnTo>
                  <a:pt x="8430768" y="171450"/>
                </a:lnTo>
                <a:lnTo>
                  <a:pt x="8418575" y="190500"/>
                </a:lnTo>
                <a:lnTo>
                  <a:pt x="8410955" y="200025"/>
                </a:lnTo>
                <a:lnTo>
                  <a:pt x="8392668" y="209550"/>
                </a:lnTo>
                <a:lnTo>
                  <a:pt x="8383523" y="219075"/>
                </a:lnTo>
                <a:close/>
              </a:path>
              <a:path w="8444865" h="1819275">
                <a:moveTo>
                  <a:pt x="8392668" y="1571625"/>
                </a:moveTo>
                <a:lnTo>
                  <a:pt x="8369807" y="1571625"/>
                </a:lnTo>
                <a:lnTo>
                  <a:pt x="8388095" y="1562100"/>
                </a:lnTo>
                <a:lnTo>
                  <a:pt x="8395716" y="1552575"/>
                </a:lnTo>
                <a:lnTo>
                  <a:pt x="8430768" y="1504950"/>
                </a:lnTo>
                <a:lnTo>
                  <a:pt x="8435339" y="1485900"/>
                </a:lnTo>
                <a:lnTo>
                  <a:pt x="8435339" y="161924"/>
                </a:lnTo>
                <a:lnTo>
                  <a:pt x="8439911" y="152400"/>
                </a:lnTo>
                <a:lnTo>
                  <a:pt x="8444484" y="123825"/>
                </a:lnTo>
                <a:lnTo>
                  <a:pt x="8444484" y="1485900"/>
                </a:lnTo>
                <a:lnTo>
                  <a:pt x="8430768" y="1524000"/>
                </a:lnTo>
                <a:lnTo>
                  <a:pt x="8410955" y="1552575"/>
                </a:lnTo>
                <a:lnTo>
                  <a:pt x="8392668" y="1571625"/>
                </a:lnTo>
                <a:close/>
              </a:path>
              <a:path w="8444865" h="1819275">
                <a:moveTo>
                  <a:pt x="8305800" y="161925"/>
                </a:moveTo>
                <a:lnTo>
                  <a:pt x="8290559" y="161925"/>
                </a:lnTo>
                <a:lnTo>
                  <a:pt x="8299704" y="152400"/>
                </a:lnTo>
                <a:lnTo>
                  <a:pt x="8313420" y="152400"/>
                </a:lnTo>
                <a:lnTo>
                  <a:pt x="8305800" y="161925"/>
                </a:lnTo>
                <a:close/>
              </a:path>
              <a:path w="8444865" h="1819275">
                <a:moveTo>
                  <a:pt x="8295132" y="171450"/>
                </a:moveTo>
                <a:lnTo>
                  <a:pt x="8246364" y="171450"/>
                </a:lnTo>
                <a:lnTo>
                  <a:pt x="8237220" y="161925"/>
                </a:lnTo>
                <a:lnTo>
                  <a:pt x="8304275" y="161925"/>
                </a:lnTo>
                <a:lnTo>
                  <a:pt x="8295132" y="171450"/>
                </a:lnTo>
                <a:close/>
              </a:path>
              <a:path w="8444865" h="1819275">
                <a:moveTo>
                  <a:pt x="8209787" y="228600"/>
                </a:moveTo>
                <a:lnTo>
                  <a:pt x="92963" y="228600"/>
                </a:lnTo>
                <a:lnTo>
                  <a:pt x="117348" y="219075"/>
                </a:lnTo>
                <a:lnTo>
                  <a:pt x="8209787" y="219075"/>
                </a:lnTo>
                <a:lnTo>
                  <a:pt x="8209787" y="228600"/>
                </a:lnTo>
                <a:close/>
              </a:path>
              <a:path w="8444865" h="1819275">
                <a:moveTo>
                  <a:pt x="8214359" y="228600"/>
                </a:moveTo>
                <a:lnTo>
                  <a:pt x="8209787" y="228600"/>
                </a:lnTo>
                <a:lnTo>
                  <a:pt x="8214359" y="219075"/>
                </a:lnTo>
                <a:lnTo>
                  <a:pt x="8214359" y="228600"/>
                </a:lnTo>
                <a:close/>
              </a:path>
              <a:path w="8444865" h="1819275">
                <a:moveTo>
                  <a:pt x="8218932" y="228600"/>
                </a:moveTo>
                <a:lnTo>
                  <a:pt x="8214359" y="228600"/>
                </a:lnTo>
                <a:lnTo>
                  <a:pt x="8214359" y="219075"/>
                </a:lnTo>
                <a:lnTo>
                  <a:pt x="8218932" y="219075"/>
                </a:lnTo>
                <a:lnTo>
                  <a:pt x="8218932" y="228600"/>
                </a:lnTo>
                <a:close/>
              </a:path>
              <a:path w="8444865" h="1819275">
                <a:moveTo>
                  <a:pt x="8322564" y="228600"/>
                </a:moveTo>
                <a:lnTo>
                  <a:pt x="8218932" y="228600"/>
                </a:lnTo>
                <a:lnTo>
                  <a:pt x="8218932" y="219075"/>
                </a:lnTo>
                <a:lnTo>
                  <a:pt x="8322564" y="219075"/>
                </a:lnTo>
                <a:lnTo>
                  <a:pt x="8322564" y="228600"/>
                </a:lnTo>
                <a:close/>
              </a:path>
              <a:path w="8444865" h="1819275">
                <a:moveTo>
                  <a:pt x="8362187" y="228600"/>
                </a:moveTo>
                <a:lnTo>
                  <a:pt x="8331707" y="228600"/>
                </a:lnTo>
                <a:lnTo>
                  <a:pt x="8331707" y="219075"/>
                </a:lnTo>
                <a:lnTo>
                  <a:pt x="8372855" y="219075"/>
                </a:lnTo>
                <a:lnTo>
                  <a:pt x="8362187" y="228600"/>
                </a:lnTo>
                <a:close/>
              </a:path>
              <a:path w="8444865" h="1819275">
                <a:moveTo>
                  <a:pt x="9143" y="385762"/>
                </a:moveTo>
                <a:lnTo>
                  <a:pt x="1523" y="361950"/>
                </a:lnTo>
                <a:lnTo>
                  <a:pt x="0" y="352425"/>
                </a:lnTo>
                <a:lnTo>
                  <a:pt x="0" y="323850"/>
                </a:lnTo>
                <a:lnTo>
                  <a:pt x="13715" y="285750"/>
                </a:lnTo>
                <a:lnTo>
                  <a:pt x="42671" y="247650"/>
                </a:lnTo>
                <a:lnTo>
                  <a:pt x="82295" y="228600"/>
                </a:lnTo>
                <a:lnTo>
                  <a:pt x="96012" y="228600"/>
                </a:lnTo>
                <a:lnTo>
                  <a:pt x="85343" y="238125"/>
                </a:lnTo>
                <a:lnTo>
                  <a:pt x="76200" y="238125"/>
                </a:lnTo>
                <a:lnTo>
                  <a:pt x="65531" y="247650"/>
                </a:lnTo>
                <a:lnTo>
                  <a:pt x="56387" y="247650"/>
                </a:lnTo>
                <a:lnTo>
                  <a:pt x="41148" y="266700"/>
                </a:lnTo>
                <a:lnTo>
                  <a:pt x="33527" y="266700"/>
                </a:lnTo>
                <a:lnTo>
                  <a:pt x="27431" y="276225"/>
                </a:lnTo>
                <a:lnTo>
                  <a:pt x="13715" y="304800"/>
                </a:lnTo>
                <a:lnTo>
                  <a:pt x="10667" y="314325"/>
                </a:lnTo>
                <a:lnTo>
                  <a:pt x="9143" y="323850"/>
                </a:lnTo>
                <a:lnTo>
                  <a:pt x="9143" y="385762"/>
                </a:lnTo>
                <a:close/>
              </a:path>
              <a:path w="8444865" h="1819275">
                <a:moveTo>
                  <a:pt x="224027" y="304800"/>
                </a:moveTo>
                <a:lnTo>
                  <a:pt x="211835" y="304800"/>
                </a:lnTo>
                <a:lnTo>
                  <a:pt x="202691" y="295275"/>
                </a:lnTo>
                <a:lnTo>
                  <a:pt x="195071" y="295275"/>
                </a:lnTo>
                <a:lnTo>
                  <a:pt x="184404" y="285750"/>
                </a:lnTo>
                <a:lnTo>
                  <a:pt x="150875" y="285750"/>
                </a:lnTo>
                <a:lnTo>
                  <a:pt x="161543" y="276225"/>
                </a:lnTo>
                <a:lnTo>
                  <a:pt x="187452" y="276225"/>
                </a:lnTo>
                <a:lnTo>
                  <a:pt x="208787" y="285750"/>
                </a:lnTo>
                <a:lnTo>
                  <a:pt x="217931" y="295275"/>
                </a:lnTo>
                <a:lnTo>
                  <a:pt x="224027" y="304800"/>
                </a:lnTo>
                <a:close/>
              </a:path>
              <a:path w="8444865" h="1819275">
                <a:moveTo>
                  <a:pt x="121919" y="457200"/>
                </a:moveTo>
                <a:lnTo>
                  <a:pt x="112775" y="457200"/>
                </a:lnTo>
                <a:lnTo>
                  <a:pt x="112775" y="333375"/>
                </a:lnTo>
                <a:lnTo>
                  <a:pt x="114300" y="323850"/>
                </a:lnTo>
                <a:lnTo>
                  <a:pt x="117348" y="314325"/>
                </a:lnTo>
                <a:lnTo>
                  <a:pt x="123443" y="304800"/>
                </a:lnTo>
                <a:lnTo>
                  <a:pt x="138683" y="285750"/>
                </a:lnTo>
                <a:lnTo>
                  <a:pt x="164591" y="285750"/>
                </a:lnTo>
                <a:lnTo>
                  <a:pt x="153923" y="295275"/>
                </a:lnTo>
                <a:lnTo>
                  <a:pt x="144779" y="295275"/>
                </a:lnTo>
                <a:lnTo>
                  <a:pt x="137160" y="304800"/>
                </a:lnTo>
                <a:lnTo>
                  <a:pt x="131063" y="314325"/>
                </a:lnTo>
                <a:lnTo>
                  <a:pt x="126491" y="314325"/>
                </a:lnTo>
                <a:lnTo>
                  <a:pt x="123443" y="333375"/>
                </a:lnTo>
                <a:lnTo>
                  <a:pt x="121919" y="333375"/>
                </a:lnTo>
                <a:lnTo>
                  <a:pt x="121919" y="457200"/>
                </a:lnTo>
                <a:close/>
              </a:path>
              <a:path w="8444865" h="1819275">
                <a:moveTo>
                  <a:pt x="225552" y="385762"/>
                </a:moveTo>
                <a:lnTo>
                  <a:pt x="225552" y="333375"/>
                </a:lnTo>
                <a:lnTo>
                  <a:pt x="222504" y="314325"/>
                </a:lnTo>
                <a:lnTo>
                  <a:pt x="217931" y="314325"/>
                </a:lnTo>
                <a:lnTo>
                  <a:pt x="210312" y="304800"/>
                </a:lnTo>
                <a:lnTo>
                  <a:pt x="225552" y="304800"/>
                </a:lnTo>
                <a:lnTo>
                  <a:pt x="234695" y="323850"/>
                </a:lnTo>
                <a:lnTo>
                  <a:pt x="234695" y="333375"/>
                </a:lnTo>
                <a:lnTo>
                  <a:pt x="236219" y="342900"/>
                </a:lnTo>
                <a:lnTo>
                  <a:pt x="233171" y="361950"/>
                </a:lnTo>
                <a:lnTo>
                  <a:pt x="225552" y="385762"/>
                </a:lnTo>
                <a:close/>
              </a:path>
              <a:path w="8444865" h="1819275">
                <a:moveTo>
                  <a:pt x="126491" y="323850"/>
                </a:moveTo>
                <a:lnTo>
                  <a:pt x="126491" y="314325"/>
                </a:lnTo>
                <a:lnTo>
                  <a:pt x="131063" y="314325"/>
                </a:lnTo>
                <a:lnTo>
                  <a:pt x="126491" y="323850"/>
                </a:lnTo>
                <a:close/>
              </a:path>
              <a:path w="8444865" h="1819275">
                <a:moveTo>
                  <a:pt x="222504" y="323850"/>
                </a:moveTo>
                <a:lnTo>
                  <a:pt x="216408" y="314325"/>
                </a:lnTo>
                <a:lnTo>
                  <a:pt x="222504" y="314325"/>
                </a:lnTo>
                <a:lnTo>
                  <a:pt x="222504" y="323850"/>
                </a:lnTo>
                <a:close/>
              </a:path>
              <a:path w="8444865" h="1819275">
                <a:moveTo>
                  <a:pt x="152400" y="1809750"/>
                </a:moveTo>
                <a:lnTo>
                  <a:pt x="128015" y="1809750"/>
                </a:lnTo>
                <a:lnTo>
                  <a:pt x="138683" y="1800225"/>
                </a:lnTo>
                <a:lnTo>
                  <a:pt x="160019" y="1800225"/>
                </a:lnTo>
                <a:lnTo>
                  <a:pt x="169163" y="1790700"/>
                </a:lnTo>
                <a:lnTo>
                  <a:pt x="178308" y="1790700"/>
                </a:lnTo>
                <a:lnTo>
                  <a:pt x="193548" y="1771650"/>
                </a:lnTo>
                <a:lnTo>
                  <a:pt x="201167" y="1771650"/>
                </a:lnTo>
                <a:lnTo>
                  <a:pt x="213360" y="1752600"/>
                </a:lnTo>
                <a:lnTo>
                  <a:pt x="217931" y="1743075"/>
                </a:lnTo>
                <a:lnTo>
                  <a:pt x="224027" y="1724025"/>
                </a:lnTo>
                <a:lnTo>
                  <a:pt x="225552" y="1714500"/>
                </a:lnTo>
                <a:lnTo>
                  <a:pt x="225552" y="385762"/>
                </a:lnTo>
                <a:lnTo>
                  <a:pt x="233171" y="361950"/>
                </a:lnTo>
                <a:lnTo>
                  <a:pt x="236219" y="342900"/>
                </a:lnTo>
                <a:lnTo>
                  <a:pt x="236219" y="1581150"/>
                </a:lnTo>
                <a:lnTo>
                  <a:pt x="230123" y="1590675"/>
                </a:lnTo>
                <a:lnTo>
                  <a:pt x="236219" y="1590675"/>
                </a:lnTo>
                <a:lnTo>
                  <a:pt x="236219" y="1695450"/>
                </a:lnTo>
                <a:lnTo>
                  <a:pt x="233171" y="1724025"/>
                </a:lnTo>
                <a:lnTo>
                  <a:pt x="208787" y="1771650"/>
                </a:lnTo>
                <a:lnTo>
                  <a:pt x="173735" y="1800225"/>
                </a:lnTo>
                <a:lnTo>
                  <a:pt x="152400" y="1809750"/>
                </a:lnTo>
                <a:close/>
              </a:path>
              <a:path w="8444865" h="1819275">
                <a:moveTo>
                  <a:pt x="106679" y="1809750"/>
                </a:moveTo>
                <a:lnTo>
                  <a:pt x="71627" y="1809750"/>
                </a:lnTo>
                <a:lnTo>
                  <a:pt x="60960" y="1800225"/>
                </a:lnTo>
                <a:lnTo>
                  <a:pt x="42671" y="1790700"/>
                </a:lnTo>
                <a:lnTo>
                  <a:pt x="13715" y="1752600"/>
                </a:lnTo>
                <a:lnTo>
                  <a:pt x="0" y="1714500"/>
                </a:lnTo>
                <a:lnTo>
                  <a:pt x="0" y="352425"/>
                </a:lnTo>
                <a:lnTo>
                  <a:pt x="1523" y="361950"/>
                </a:lnTo>
                <a:lnTo>
                  <a:pt x="9143" y="385762"/>
                </a:lnTo>
                <a:lnTo>
                  <a:pt x="9143" y="1704975"/>
                </a:lnTo>
                <a:lnTo>
                  <a:pt x="16763" y="1743075"/>
                </a:lnTo>
                <a:lnTo>
                  <a:pt x="27431" y="1762125"/>
                </a:lnTo>
                <a:lnTo>
                  <a:pt x="33527" y="1762125"/>
                </a:lnTo>
                <a:lnTo>
                  <a:pt x="56387" y="1790700"/>
                </a:lnTo>
                <a:lnTo>
                  <a:pt x="65531" y="1790700"/>
                </a:lnTo>
                <a:lnTo>
                  <a:pt x="74675" y="1800225"/>
                </a:lnTo>
                <a:lnTo>
                  <a:pt x="96012" y="1800225"/>
                </a:lnTo>
                <a:lnTo>
                  <a:pt x="106679" y="1809750"/>
                </a:lnTo>
                <a:close/>
              </a:path>
              <a:path w="8444865" h="1819275">
                <a:moveTo>
                  <a:pt x="112775" y="457200"/>
                </a:moveTo>
                <a:lnTo>
                  <a:pt x="82295" y="457200"/>
                </a:lnTo>
                <a:lnTo>
                  <a:pt x="60960" y="447675"/>
                </a:lnTo>
                <a:lnTo>
                  <a:pt x="42671" y="428625"/>
                </a:lnTo>
                <a:lnTo>
                  <a:pt x="25908" y="419100"/>
                </a:lnTo>
                <a:lnTo>
                  <a:pt x="13715" y="400050"/>
                </a:lnTo>
                <a:lnTo>
                  <a:pt x="9143" y="385762"/>
                </a:lnTo>
                <a:lnTo>
                  <a:pt x="9143" y="352425"/>
                </a:lnTo>
                <a:lnTo>
                  <a:pt x="10667" y="361950"/>
                </a:lnTo>
                <a:lnTo>
                  <a:pt x="16763" y="381000"/>
                </a:lnTo>
                <a:lnTo>
                  <a:pt x="21335" y="390525"/>
                </a:lnTo>
                <a:lnTo>
                  <a:pt x="33527" y="409575"/>
                </a:lnTo>
                <a:lnTo>
                  <a:pt x="48767" y="419100"/>
                </a:lnTo>
                <a:lnTo>
                  <a:pt x="56387" y="428625"/>
                </a:lnTo>
                <a:lnTo>
                  <a:pt x="74675" y="438150"/>
                </a:lnTo>
                <a:lnTo>
                  <a:pt x="85343" y="447675"/>
                </a:lnTo>
                <a:lnTo>
                  <a:pt x="112775" y="447675"/>
                </a:lnTo>
                <a:lnTo>
                  <a:pt x="112775" y="457200"/>
                </a:lnTo>
                <a:close/>
              </a:path>
              <a:path w="8444865" h="1819275">
                <a:moveTo>
                  <a:pt x="152400" y="457200"/>
                </a:moveTo>
                <a:lnTo>
                  <a:pt x="121919" y="457200"/>
                </a:lnTo>
                <a:lnTo>
                  <a:pt x="121919" y="447675"/>
                </a:lnTo>
                <a:lnTo>
                  <a:pt x="149352" y="447675"/>
                </a:lnTo>
                <a:lnTo>
                  <a:pt x="160019" y="438150"/>
                </a:lnTo>
                <a:lnTo>
                  <a:pt x="169163" y="438150"/>
                </a:lnTo>
                <a:lnTo>
                  <a:pt x="178308" y="428625"/>
                </a:lnTo>
                <a:lnTo>
                  <a:pt x="185927" y="419100"/>
                </a:lnTo>
                <a:lnTo>
                  <a:pt x="201167" y="409575"/>
                </a:lnTo>
                <a:lnTo>
                  <a:pt x="213360" y="390525"/>
                </a:lnTo>
                <a:lnTo>
                  <a:pt x="217931" y="381000"/>
                </a:lnTo>
                <a:lnTo>
                  <a:pt x="224027" y="361950"/>
                </a:lnTo>
                <a:lnTo>
                  <a:pt x="225552" y="352425"/>
                </a:lnTo>
                <a:lnTo>
                  <a:pt x="225551" y="385762"/>
                </a:lnTo>
                <a:lnTo>
                  <a:pt x="220979" y="400050"/>
                </a:lnTo>
                <a:lnTo>
                  <a:pt x="208787" y="419100"/>
                </a:lnTo>
                <a:lnTo>
                  <a:pt x="201167" y="419100"/>
                </a:lnTo>
                <a:lnTo>
                  <a:pt x="192023" y="428625"/>
                </a:lnTo>
                <a:lnTo>
                  <a:pt x="184404" y="438150"/>
                </a:lnTo>
                <a:lnTo>
                  <a:pt x="173735" y="447675"/>
                </a:lnTo>
                <a:lnTo>
                  <a:pt x="152400" y="457200"/>
                </a:lnTo>
                <a:close/>
              </a:path>
              <a:path w="8444865" h="1819275">
                <a:moveTo>
                  <a:pt x="8351520" y="1590675"/>
                </a:moveTo>
                <a:lnTo>
                  <a:pt x="236219" y="1590675"/>
                </a:lnTo>
                <a:lnTo>
                  <a:pt x="236219" y="1581150"/>
                </a:lnTo>
                <a:lnTo>
                  <a:pt x="8327136" y="1581150"/>
                </a:lnTo>
                <a:lnTo>
                  <a:pt x="8359139" y="1571625"/>
                </a:lnTo>
                <a:lnTo>
                  <a:pt x="8383523" y="1571625"/>
                </a:lnTo>
                <a:lnTo>
                  <a:pt x="8362187" y="1581150"/>
                </a:lnTo>
                <a:lnTo>
                  <a:pt x="8351520" y="1590675"/>
                </a:lnTo>
                <a:close/>
              </a:path>
              <a:path w="8444865" h="1819275">
                <a:moveTo>
                  <a:pt x="236219" y="1590675"/>
                </a:moveTo>
                <a:lnTo>
                  <a:pt x="230123" y="1590675"/>
                </a:lnTo>
                <a:lnTo>
                  <a:pt x="236219" y="1581150"/>
                </a:lnTo>
                <a:lnTo>
                  <a:pt x="236219" y="1590675"/>
                </a:lnTo>
                <a:close/>
              </a:path>
              <a:path w="8444865" h="1819275">
                <a:moveTo>
                  <a:pt x="117348" y="1819275"/>
                </a:moveTo>
                <a:lnTo>
                  <a:pt x="105156" y="1819275"/>
                </a:lnTo>
                <a:lnTo>
                  <a:pt x="94487" y="1809750"/>
                </a:lnTo>
                <a:lnTo>
                  <a:pt x="141731" y="1809750"/>
                </a:lnTo>
                <a:lnTo>
                  <a:pt x="117348" y="181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1282830" y="6024957"/>
            <a:ext cx="48285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相当于两个区之间没有</a:t>
            </a:r>
            <a:r>
              <a:rPr dirty="0" baseline="38194" sz="3600" spc="15">
                <a:solidFill>
                  <a:srgbClr val="D60093"/>
                </a:solidFill>
                <a:latin typeface="宋体"/>
                <a:cs typeface="宋体"/>
              </a:rPr>
              <a:t>扩散运动</a:t>
            </a:r>
            <a:endParaRPr baseline="38194" sz="3600">
              <a:latin typeface="宋体"/>
              <a:cs typeface="宋体"/>
            </a:endParaRPr>
          </a:p>
        </p:txBody>
      </p:sp>
      <p:sp>
        <p:nvSpPr>
          <p:cNvPr id="153" name="object 1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152" name="object 152"/>
          <p:cNvSpPr txBox="1"/>
          <p:nvPr/>
        </p:nvSpPr>
        <p:spPr>
          <a:xfrm>
            <a:off x="1282830" y="5599124"/>
            <a:ext cx="7873365" cy="1268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4"/>
              </a:lnSpc>
            </a:pPr>
            <a:r>
              <a:rPr dirty="0" sz="2800" spc="5">
                <a:latin typeface="宋体"/>
                <a:cs typeface="宋体"/>
              </a:rPr>
              <a:t>所以扩散和漂移这一对相反的运动最终达到平衡，</a:t>
            </a:r>
            <a:endParaRPr sz="2800">
              <a:latin typeface="宋体"/>
              <a:cs typeface="宋体"/>
            </a:endParaRPr>
          </a:p>
          <a:p>
            <a:pPr marL="3577590">
              <a:lnSpc>
                <a:spcPts val="3285"/>
              </a:lnSpc>
            </a:pPr>
            <a:r>
              <a:rPr dirty="0" sz="2800" spc="5">
                <a:latin typeface="宋体"/>
                <a:cs typeface="宋体"/>
              </a:rPr>
              <a:t>电荷运动，空间电荷区的厚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290"/>
              </a:lnSpc>
            </a:pPr>
            <a:r>
              <a:rPr dirty="0" sz="2800">
                <a:latin typeface="宋体"/>
                <a:cs typeface="宋体"/>
              </a:rPr>
              <a:t>度固定不变。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950" rIns="0" bIns="0" rtlCol="0" vert="horz">
            <a:spAutoFit/>
          </a:bodyPr>
          <a:lstStyle/>
          <a:p>
            <a:pPr marL="2122170">
              <a:lnSpc>
                <a:spcPct val="100000"/>
              </a:lnSpc>
            </a:pPr>
            <a:r>
              <a:rPr dirty="0" sz="3200" spc="10">
                <a:solidFill>
                  <a:srgbClr val="0000FF"/>
                </a:solidFill>
                <a:latin typeface="宋体"/>
                <a:cs typeface="宋体"/>
              </a:rPr>
              <a:t>主要参考教材</a:t>
            </a:r>
            <a:r>
              <a:rPr dirty="0" sz="3200" spc="-869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3200" spc="4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800" spc="40">
                <a:solidFill>
                  <a:srgbClr val="0000FF"/>
                </a:solidFill>
                <a:latin typeface="Times New Roman"/>
                <a:cs typeface="Times New Roman"/>
              </a:rPr>
              <a:t>References)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4704" y="1630183"/>
            <a:ext cx="8557260" cy="4923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marR="169545" indent="-457200">
              <a:lnSpc>
                <a:spcPct val="100000"/>
              </a:lnSpc>
              <a:buFont typeface="Times New Roman"/>
              <a:buChar char="□"/>
              <a:tabLst>
                <a:tab pos="470534" algn="l"/>
              </a:tabLst>
            </a:pPr>
            <a:r>
              <a:rPr dirty="0" sz="2800" spc="-5">
                <a:latin typeface="Times New Roman"/>
                <a:cs typeface="Times New Roman"/>
              </a:rPr>
              <a:t>Thomas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Floyd.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Electronics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fundamentals: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circuits, </a:t>
            </a:r>
            <a:r>
              <a:rPr dirty="0" sz="2800" spc="-600">
                <a:latin typeface="Times New Roman"/>
                <a:cs typeface="Times New Roman"/>
              </a:rPr>
              <a:t> </a:t>
            </a:r>
            <a:r>
              <a:rPr dirty="0" sz="2800" spc="15">
                <a:latin typeface="Times New Roman"/>
                <a:cs typeface="Times New Roman"/>
              </a:rPr>
              <a:t>devices,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150">
                <a:latin typeface="Times New Roman"/>
                <a:cs typeface="Times New Roman"/>
              </a:rPr>
              <a:t>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applications</a:t>
            </a:r>
            <a:r>
              <a:rPr dirty="0" sz="2800" spc="70">
                <a:latin typeface="Times New Roman"/>
                <a:cs typeface="Times New Roman"/>
              </a:rPr>
              <a:t>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third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edition.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Englewood </a:t>
            </a:r>
            <a:r>
              <a:rPr dirty="0" sz="2800" spc="-5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Cliffs, New </a:t>
            </a:r>
            <a:r>
              <a:rPr dirty="0" sz="2800" spc="-5">
                <a:latin typeface="Times New Roman"/>
                <a:cs typeface="Times New Roman"/>
              </a:rPr>
              <a:t>Jersey: Prentice Hall,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1995</a:t>
            </a:r>
            <a:endParaRPr sz="2800">
              <a:latin typeface="Times New Roman"/>
              <a:cs typeface="Times New Roman"/>
            </a:endParaRPr>
          </a:p>
          <a:p>
            <a:pPr marL="469900" marR="559435" indent="-457200">
              <a:lnSpc>
                <a:spcPct val="100000"/>
              </a:lnSpc>
              <a:buFont typeface="Times New Roman"/>
              <a:buChar char="□"/>
              <a:tabLst>
                <a:tab pos="470534" algn="l"/>
              </a:tabLst>
            </a:pPr>
            <a:r>
              <a:rPr dirty="0" sz="2800" spc="-5">
                <a:latin typeface="Times New Roman"/>
                <a:cs typeface="Times New Roman"/>
              </a:rPr>
              <a:t>J. </a:t>
            </a:r>
            <a:r>
              <a:rPr dirty="0" sz="2800" spc="-10">
                <a:latin typeface="Times New Roman"/>
                <a:cs typeface="Times New Roman"/>
              </a:rPr>
              <a:t>Michael McMenamin. </a:t>
            </a:r>
            <a:r>
              <a:rPr dirty="0" sz="2800" spc="60">
                <a:latin typeface="Times New Roman"/>
                <a:cs typeface="Times New Roman"/>
              </a:rPr>
              <a:t>Applied </a:t>
            </a:r>
            <a:r>
              <a:rPr dirty="0" sz="2800" spc="50">
                <a:latin typeface="Times New Roman"/>
                <a:cs typeface="Times New Roman"/>
              </a:rPr>
              <a:t>electronic </a:t>
            </a:r>
            <a:r>
              <a:rPr dirty="0" sz="2800" spc="20">
                <a:latin typeface="Times New Roman"/>
                <a:cs typeface="Times New Roman"/>
              </a:rPr>
              <a:t>devices </a:t>
            </a:r>
            <a:r>
              <a:rPr dirty="0" sz="2800" spc="-62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analog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ICs</a:t>
            </a:r>
            <a:r>
              <a:rPr dirty="0" sz="2800" spc="70">
                <a:latin typeface="Times New Roman"/>
                <a:cs typeface="Times New Roman"/>
              </a:rPr>
              <a:t>.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Albany,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NY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 </a:t>
            </a:r>
            <a:r>
              <a:rPr dirty="0" sz="2800" spc="-10">
                <a:latin typeface="Times New Roman"/>
                <a:cs typeface="Times New Roman"/>
              </a:rPr>
              <a:t>Delmar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Publishers, </a:t>
            </a:r>
            <a:r>
              <a:rPr dirty="0" sz="2800" spc="-5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1995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469265" algn="l"/>
              </a:tabLst>
            </a:pPr>
            <a:r>
              <a:rPr dirty="0" sz="2800" spc="-5">
                <a:latin typeface="宋体"/>
                <a:cs typeface="宋体"/>
              </a:rPr>
              <a:t>•	</a:t>
            </a:r>
            <a:r>
              <a:rPr dirty="0" sz="2800" spc="5">
                <a:latin typeface="宋体"/>
                <a:cs typeface="宋体"/>
              </a:rPr>
              <a:t>童诗白. 模拟电子技术基础. ED3 </a:t>
            </a:r>
            <a:r>
              <a:rPr dirty="0" sz="2800" spc="-5">
                <a:latin typeface="宋体"/>
                <a:cs typeface="宋体"/>
              </a:rPr>
              <a:t>,</a:t>
            </a:r>
            <a:r>
              <a:rPr dirty="0" sz="2800" spc="55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高教出版社</a:t>
            </a:r>
            <a:endParaRPr sz="2800">
              <a:latin typeface="宋体"/>
              <a:cs typeface="宋体"/>
            </a:endParaRPr>
          </a:p>
          <a:p>
            <a:pPr marL="469265" marR="5080" indent="-456565">
              <a:lnSpc>
                <a:spcPct val="100000"/>
              </a:lnSpc>
              <a:spcBef>
                <a:spcPts val="1675"/>
              </a:spcBef>
              <a:tabLst>
                <a:tab pos="469265" algn="l"/>
              </a:tabLst>
            </a:pPr>
            <a:r>
              <a:rPr dirty="0" sz="2800" spc="-5">
                <a:latin typeface="宋体"/>
                <a:cs typeface="宋体"/>
              </a:rPr>
              <a:t>•	</a:t>
            </a:r>
            <a:r>
              <a:rPr dirty="0" sz="2800" spc="20">
                <a:latin typeface="宋体"/>
                <a:cs typeface="宋体"/>
              </a:rPr>
              <a:t>王彩杰，张淑芬，周日强. 模拟电子技术及其应用. </a:t>
            </a:r>
            <a:r>
              <a:rPr dirty="0" sz="2800" spc="-134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大工出版社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tabLst>
                <a:tab pos="469265" algn="l"/>
              </a:tabLst>
            </a:pPr>
            <a:r>
              <a:rPr dirty="0" sz="2800" spc="-5">
                <a:latin typeface="Times New Roman"/>
                <a:cs typeface="Times New Roman"/>
              </a:rPr>
              <a:t>•	</a:t>
            </a:r>
            <a:r>
              <a:rPr dirty="0" sz="2800" spc="5">
                <a:latin typeface="宋体"/>
                <a:cs typeface="宋体"/>
              </a:rPr>
              <a:t>网络视频：模拟电子线路基础</a:t>
            </a:r>
            <a:r>
              <a:rPr dirty="0" sz="2800" spc="5">
                <a:latin typeface="Times New Roman"/>
                <a:cs typeface="Times New Roman"/>
              </a:rPr>
              <a:t>—</a:t>
            </a:r>
            <a:r>
              <a:rPr dirty="0" sz="2800" spc="5">
                <a:latin typeface="宋体"/>
                <a:cs typeface="宋体"/>
              </a:rPr>
              <a:t>清华大学，华成英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667" y="6231635"/>
            <a:ext cx="4672965" cy="736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92710">
              <a:lnSpc>
                <a:spcPts val="137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0467" y="2255520"/>
            <a:ext cx="3200400" cy="3352800"/>
          </a:xfrm>
          <a:custGeom>
            <a:avLst/>
            <a:gdLst/>
            <a:ahLst/>
            <a:cxnLst/>
            <a:rect l="l" t="t" r="r" b="b"/>
            <a:pathLst>
              <a:path w="3200400" h="3352800">
                <a:moveTo>
                  <a:pt x="0" y="0"/>
                </a:moveTo>
                <a:lnTo>
                  <a:pt x="3200400" y="0"/>
                </a:lnTo>
                <a:lnTo>
                  <a:pt x="3200400" y="3352799"/>
                </a:lnTo>
                <a:lnTo>
                  <a:pt x="0" y="3352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1324" y="2246376"/>
            <a:ext cx="3220720" cy="3373120"/>
          </a:xfrm>
          <a:custGeom>
            <a:avLst/>
            <a:gdLst/>
            <a:ahLst/>
            <a:cxnLst/>
            <a:rect l="l" t="t" r="r" b="b"/>
            <a:pathLst>
              <a:path w="3220720" h="3373120">
                <a:moveTo>
                  <a:pt x="3220211" y="3372611"/>
                </a:moveTo>
                <a:lnTo>
                  <a:pt x="0" y="3372611"/>
                </a:lnTo>
                <a:lnTo>
                  <a:pt x="0" y="0"/>
                </a:lnTo>
                <a:lnTo>
                  <a:pt x="3220211" y="0"/>
                </a:lnTo>
                <a:lnTo>
                  <a:pt x="3220211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3352800"/>
                </a:lnTo>
                <a:lnTo>
                  <a:pt x="9144" y="3352800"/>
                </a:lnTo>
                <a:lnTo>
                  <a:pt x="19812" y="3361943"/>
                </a:lnTo>
                <a:lnTo>
                  <a:pt x="3220211" y="3361943"/>
                </a:lnTo>
                <a:lnTo>
                  <a:pt x="3220211" y="3372611"/>
                </a:lnTo>
                <a:close/>
              </a:path>
              <a:path w="3220720" h="3373120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3220720" h="3373120">
                <a:moveTo>
                  <a:pt x="3200400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3200400" y="9144"/>
                </a:lnTo>
                <a:lnTo>
                  <a:pt x="3200400" y="19811"/>
                </a:lnTo>
                <a:close/>
              </a:path>
              <a:path w="3220720" h="3373120">
                <a:moveTo>
                  <a:pt x="3200400" y="3361943"/>
                </a:moveTo>
                <a:lnTo>
                  <a:pt x="3200400" y="9144"/>
                </a:lnTo>
                <a:lnTo>
                  <a:pt x="3209543" y="19812"/>
                </a:lnTo>
                <a:lnTo>
                  <a:pt x="3220211" y="19811"/>
                </a:lnTo>
                <a:lnTo>
                  <a:pt x="3220211" y="3352800"/>
                </a:lnTo>
                <a:lnTo>
                  <a:pt x="3209543" y="3352800"/>
                </a:lnTo>
                <a:lnTo>
                  <a:pt x="3200400" y="3361943"/>
                </a:lnTo>
                <a:close/>
              </a:path>
              <a:path w="3220720" h="3373120">
                <a:moveTo>
                  <a:pt x="3220211" y="19811"/>
                </a:moveTo>
                <a:lnTo>
                  <a:pt x="3209543" y="19812"/>
                </a:lnTo>
                <a:lnTo>
                  <a:pt x="3200400" y="9144"/>
                </a:lnTo>
                <a:lnTo>
                  <a:pt x="3220211" y="9144"/>
                </a:lnTo>
                <a:lnTo>
                  <a:pt x="3220211" y="19811"/>
                </a:lnTo>
                <a:close/>
              </a:path>
              <a:path w="3220720" h="3373120">
                <a:moveTo>
                  <a:pt x="19812" y="3361943"/>
                </a:moveTo>
                <a:lnTo>
                  <a:pt x="9144" y="3352800"/>
                </a:lnTo>
                <a:lnTo>
                  <a:pt x="19812" y="3352800"/>
                </a:lnTo>
                <a:lnTo>
                  <a:pt x="19812" y="3361943"/>
                </a:lnTo>
                <a:close/>
              </a:path>
              <a:path w="3220720" h="3373120">
                <a:moveTo>
                  <a:pt x="3200400" y="3361943"/>
                </a:moveTo>
                <a:lnTo>
                  <a:pt x="19812" y="3361943"/>
                </a:lnTo>
                <a:lnTo>
                  <a:pt x="19812" y="3352800"/>
                </a:lnTo>
                <a:lnTo>
                  <a:pt x="3200400" y="3352800"/>
                </a:lnTo>
                <a:lnTo>
                  <a:pt x="3200400" y="3361943"/>
                </a:lnTo>
                <a:close/>
              </a:path>
              <a:path w="3220720" h="3373120">
                <a:moveTo>
                  <a:pt x="3220211" y="3361943"/>
                </a:moveTo>
                <a:lnTo>
                  <a:pt x="3200400" y="3361943"/>
                </a:lnTo>
                <a:lnTo>
                  <a:pt x="3209543" y="3352800"/>
                </a:lnTo>
                <a:lnTo>
                  <a:pt x="3220211" y="3352800"/>
                </a:lnTo>
                <a:lnTo>
                  <a:pt x="3220211" y="336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3771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9200" y="5146548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398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352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87467" y="53797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8323" y="53705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3771" y="4561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29200" y="45567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39867" y="4561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5296" y="45567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63667" y="4389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4523" y="43799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03632" y="170688"/>
                </a:moveTo>
                <a:lnTo>
                  <a:pt x="68580" y="170688"/>
                </a:lnTo>
                <a:lnTo>
                  <a:pt x="45719" y="161544"/>
                </a:lnTo>
                <a:lnTo>
                  <a:pt x="38100" y="156972"/>
                </a:lnTo>
                <a:lnTo>
                  <a:pt x="25908" y="147828"/>
                </a:lnTo>
                <a:lnTo>
                  <a:pt x="25908" y="146304"/>
                </a:lnTo>
                <a:lnTo>
                  <a:pt x="24384" y="146304"/>
                </a:lnTo>
                <a:lnTo>
                  <a:pt x="10668" y="128016"/>
                </a:lnTo>
                <a:lnTo>
                  <a:pt x="4572" y="112776"/>
                </a:lnTo>
                <a:lnTo>
                  <a:pt x="1524" y="103632"/>
                </a:lnTo>
                <a:lnTo>
                  <a:pt x="1524" y="96012"/>
                </a:lnTo>
                <a:lnTo>
                  <a:pt x="0" y="86868"/>
                </a:lnTo>
                <a:lnTo>
                  <a:pt x="0" y="77724"/>
                </a:lnTo>
                <a:lnTo>
                  <a:pt x="1524" y="68580"/>
                </a:lnTo>
                <a:lnTo>
                  <a:pt x="10668" y="45720"/>
                </a:lnTo>
                <a:lnTo>
                  <a:pt x="15240" y="38100"/>
                </a:lnTo>
                <a:lnTo>
                  <a:pt x="24384" y="25908"/>
                </a:lnTo>
                <a:lnTo>
                  <a:pt x="25908" y="25908"/>
                </a:lnTo>
                <a:lnTo>
                  <a:pt x="25908" y="24384"/>
                </a:lnTo>
                <a:lnTo>
                  <a:pt x="44195" y="10668"/>
                </a:lnTo>
                <a:lnTo>
                  <a:pt x="59436" y="4572"/>
                </a:lnTo>
                <a:lnTo>
                  <a:pt x="68580" y="1524"/>
                </a:lnTo>
                <a:lnTo>
                  <a:pt x="76200" y="1524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4"/>
                </a:lnTo>
                <a:lnTo>
                  <a:pt x="111252" y="4572"/>
                </a:lnTo>
                <a:lnTo>
                  <a:pt x="126491" y="10668"/>
                </a:lnTo>
                <a:lnTo>
                  <a:pt x="134112" y="15240"/>
                </a:lnTo>
                <a:lnTo>
                  <a:pt x="140208" y="19812"/>
                </a:lnTo>
                <a:lnTo>
                  <a:pt x="79248" y="19812"/>
                </a:lnTo>
                <a:lnTo>
                  <a:pt x="60960" y="24384"/>
                </a:lnTo>
                <a:lnTo>
                  <a:pt x="48768" y="30480"/>
                </a:lnTo>
                <a:lnTo>
                  <a:pt x="50292" y="30480"/>
                </a:lnTo>
                <a:lnTo>
                  <a:pt x="40132" y="38100"/>
                </a:lnTo>
                <a:lnTo>
                  <a:pt x="39624" y="38100"/>
                </a:lnTo>
                <a:lnTo>
                  <a:pt x="38100" y="39624"/>
                </a:lnTo>
                <a:lnTo>
                  <a:pt x="38481" y="39624"/>
                </a:lnTo>
                <a:lnTo>
                  <a:pt x="31623" y="48768"/>
                </a:lnTo>
                <a:lnTo>
                  <a:pt x="30480" y="48768"/>
                </a:lnTo>
                <a:lnTo>
                  <a:pt x="27432" y="53340"/>
                </a:lnTo>
                <a:lnTo>
                  <a:pt x="24384" y="59436"/>
                </a:lnTo>
                <a:lnTo>
                  <a:pt x="21336" y="71628"/>
                </a:lnTo>
                <a:lnTo>
                  <a:pt x="19812" y="79248"/>
                </a:lnTo>
                <a:lnTo>
                  <a:pt x="19812" y="92964"/>
                </a:lnTo>
                <a:lnTo>
                  <a:pt x="24384" y="111252"/>
                </a:lnTo>
                <a:lnTo>
                  <a:pt x="30480" y="123444"/>
                </a:lnTo>
                <a:lnTo>
                  <a:pt x="31622" y="123444"/>
                </a:lnTo>
                <a:lnTo>
                  <a:pt x="38481" y="132588"/>
                </a:lnTo>
                <a:lnTo>
                  <a:pt x="38100" y="132588"/>
                </a:lnTo>
                <a:lnTo>
                  <a:pt x="39624" y="134112"/>
                </a:lnTo>
                <a:lnTo>
                  <a:pt x="39877" y="134112"/>
                </a:lnTo>
                <a:lnTo>
                  <a:pt x="48768" y="141732"/>
                </a:lnTo>
                <a:lnTo>
                  <a:pt x="53339" y="144780"/>
                </a:lnTo>
                <a:lnTo>
                  <a:pt x="59436" y="147828"/>
                </a:lnTo>
                <a:lnTo>
                  <a:pt x="71628" y="150876"/>
                </a:lnTo>
                <a:lnTo>
                  <a:pt x="79248" y="152400"/>
                </a:lnTo>
                <a:lnTo>
                  <a:pt x="140208" y="152400"/>
                </a:lnTo>
                <a:lnTo>
                  <a:pt x="128016" y="161544"/>
                </a:lnTo>
                <a:lnTo>
                  <a:pt x="112775" y="167640"/>
                </a:lnTo>
                <a:lnTo>
                  <a:pt x="103632" y="170688"/>
                </a:lnTo>
                <a:close/>
              </a:path>
              <a:path w="172720" h="172720">
                <a:moveTo>
                  <a:pt x="133502" y="39166"/>
                </a:moveTo>
                <a:lnTo>
                  <a:pt x="121920" y="30480"/>
                </a:lnTo>
                <a:lnTo>
                  <a:pt x="123444" y="30480"/>
                </a:lnTo>
                <a:lnTo>
                  <a:pt x="118872" y="27432"/>
                </a:lnTo>
                <a:lnTo>
                  <a:pt x="112775" y="24384"/>
                </a:lnTo>
                <a:lnTo>
                  <a:pt x="100584" y="21336"/>
                </a:lnTo>
                <a:lnTo>
                  <a:pt x="92964" y="19812"/>
                </a:lnTo>
                <a:lnTo>
                  <a:pt x="140208" y="19812"/>
                </a:lnTo>
                <a:lnTo>
                  <a:pt x="146304" y="24384"/>
                </a:lnTo>
                <a:lnTo>
                  <a:pt x="146304" y="25908"/>
                </a:lnTo>
                <a:lnTo>
                  <a:pt x="147828" y="25908"/>
                </a:lnTo>
                <a:lnTo>
                  <a:pt x="156971" y="38100"/>
                </a:lnTo>
                <a:lnTo>
                  <a:pt x="132588" y="38100"/>
                </a:lnTo>
                <a:lnTo>
                  <a:pt x="133502" y="39166"/>
                </a:lnTo>
                <a:close/>
              </a:path>
              <a:path w="172720" h="172720">
                <a:moveTo>
                  <a:pt x="38100" y="39624"/>
                </a:moveTo>
                <a:lnTo>
                  <a:pt x="39624" y="38100"/>
                </a:lnTo>
                <a:lnTo>
                  <a:pt x="38970" y="38970"/>
                </a:lnTo>
                <a:lnTo>
                  <a:pt x="38100" y="39624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100"/>
                </a:lnTo>
                <a:lnTo>
                  <a:pt x="40132" y="38100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4"/>
                </a:moveTo>
                <a:lnTo>
                  <a:pt x="133502" y="39166"/>
                </a:lnTo>
                <a:lnTo>
                  <a:pt x="132588" y="38100"/>
                </a:lnTo>
                <a:lnTo>
                  <a:pt x="134112" y="39624"/>
                </a:lnTo>
                <a:close/>
              </a:path>
              <a:path w="172720" h="172720">
                <a:moveTo>
                  <a:pt x="158114" y="39624"/>
                </a:moveTo>
                <a:lnTo>
                  <a:pt x="134112" y="39624"/>
                </a:lnTo>
                <a:lnTo>
                  <a:pt x="132588" y="38100"/>
                </a:lnTo>
                <a:lnTo>
                  <a:pt x="156971" y="38100"/>
                </a:lnTo>
                <a:lnTo>
                  <a:pt x="158114" y="39624"/>
                </a:lnTo>
                <a:close/>
              </a:path>
              <a:path w="172720" h="172720">
                <a:moveTo>
                  <a:pt x="38481" y="39624"/>
                </a:moveTo>
                <a:lnTo>
                  <a:pt x="38100" y="39624"/>
                </a:lnTo>
                <a:lnTo>
                  <a:pt x="38970" y="38970"/>
                </a:lnTo>
                <a:lnTo>
                  <a:pt x="38481" y="39624"/>
                </a:lnTo>
                <a:close/>
              </a:path>
              <a:path w="172720" h="172720">
                <a:moveTo>
                  <a:pt x="133502" y="133045"/>
                </a:moveTo>
                <a:lnTo>
                  <a:pt x="152400" y="92964"/>
                </a:lnTo>
                <a:lnTo>
                  <a:pt x="152400" y="79248"/>
                </a:lnTo>
                <a:lnTo>
                  <a:pt x="147828" y="60960"/>
                </a:lnTo>
                <a:lnTo>
                  <a:pt x="141732" y="48768"/>
                </a:lnTo>
                <a:lnTo>
                  <a:pt x="133502" y="39166"/>
                </a:lnTo>
                <a:lnTo>
                  <a:pt x="134112" y="39624"/>
                </a:lnTo>
                <a:lnTo>
                  <a:pt x="158114" y="39624"/>
                </a:lnTo>
                <a:lnTo>
                  <a:pt x="161543" y="44196"/>
                </a:lnTo>
                <a:lnTo>
                  <a:pt x="167640" y="59436"/>
                </a:lnTo>
                <a:lnTo>
                  <a:pt x="170688" y="68580"/>
                </a:lnTo>
                <a:lnTo>
                  <a:pt x="170688" y="76200"/>
                </a:lnTo>
                <a:lnTo>
                  <a:pt x="172211" y="85344"/>
                </a:lnTo>
                <a:lnTo>
                  <a:pt x="170688" y="94488"/>
                </a:lnTo>
                <a:lnTo>
                  <a:pt x="170688" y="102108"/>
                </a:lnTo>
                <a:lnTo>
                  <a:pt x="167640" y="111252"/>
                </a:lnTo>
                <a:lnTo>
                  <a:pt x="161543" y="126492"/>
                </a:lnTo>
                <a:lnTo>
                  <a:pt x="157886" y="132588"/>
                </a:lnTo>
                <a:lnTo>
                  <a:pt x="134112" y="132588"/>
                </a:lnTo>
                <a:lnTo>
                  <a:pt x="133502" y="133045"/>
                </a:lnTo>
                <a:close/>
              </a:path>
              <a:path w="172720" h="172720">
                <a:moveTo>
                  <a:pt x="30480" y="50292"/>
                </a:moveTo>
                <a:lnTo>
                  <a:pt x="30480" y="48768"/>
                </a:lnTo>
                <a:lnTo>
                  <a:pt x="31623" y="48768"/>
                </a:lnTo>
                <a:lnTo>
                  <a:pt x="30480" y="50292"/>
                </a:lnTo>
                <a:close/>
              </a:path>
              <a:path w="172720" h="172720">
                <a:moveTo>
                  <a:pt x="31622" y="123444"/>
                </a:moveTo>
                <a:lnTo>
                  <a:pt x="30480" y="123444"/>
                </a:lnTo>
                <a:lnTo>
                  <a:pt x="30480" y="121920"/>
                </a:lnTo>
                <a:lnTo>
                  <a:pt x="31622" y="123444"/>
                </a:lnTo>
                <a:close/>
              </a:path>
              <a:path w="172720" h="172720">
                <a:moveTo>
                  <a:pt x="39624" y="134112"/>
                </a:moveTo>
                <a:lnTo>
                  <a:pt x="38100" y="132588"/>
                </a:lnTo>
                <a:lnTo>
                  <a:pt x="39166" y="133502"/>
                </a:lnTo>
                <a:lnTo>
                  <a:pt x="39624" y="134112"/>
                </a:lnTo>
                <a:close/>
              </a:path>
              <a:path w="172720" h="172720">
                <a:moveTo>
                  <a:pt x="39166" y="133502"/>
                </a:moveTo>
                <a:lnTo>
                  <a:pt x="38100" y="132588"/>
                </a:lnTo>
                <a:lnTo>
                  <a:pt x="38481" y="132588"/>
                </a:lnTo>
                <a:lnTo>
                  <a:pt x="39166" y="133502"/>
                </a:lnTo>
                <a:close/>
              </a:path>
              <a:path w="172720" h="172720">
                <a:moveTo>
                  <a:pt x="132588" y="134112"/>
                </a:moveTo>
                <a:lnTo>
                  <a:pt x="133502" y="133045"/>
                </a:lnTo>
                <a:lnTo>
                  <a:pt x="134112" y="132588"/>
                </a:lnTo>
                <a:lnTo>
                  <a:pt x="132588" y="134112"/>
                </a:lnTo>
                <a:close/>
              </a:path>
              <a:path w="172720" h="172720">
                <a:moveTo>
                  <a:pt x="156972" y="134112"/>
                </a:moveTo>
                <a:lnTo>
                  <a:pt x="132588" y="134112"/>
                </a:lnTo>
                <a:lnTo>
                  <a:pt x="134112" y="132588"/>
                </a:lnTo>
                <a:lnTo>
                  <a:pt x="157886" y="132588"/>
                </a:lnTo>
                <a:lnTo>
                  <a:pt x="156972" y="134112"/>
                </a:lnTo>
                <a:close/>
              </a:path>
              <a:path w="172720" h="172720">
                <a:moveTo>
                  <a:pt x="140208" y="152400"/>
                </a:moveTo>
                <a:lnTo>
                  <a:pt x="92964" y="152400"/>
                </a:lnTo>
                <a:lnTo>
                  <a:pt x="111252" y="147828"/>
                </a:lnTo>
                <a:lnTo>
                  <a:pt x="117348" y="144780"/>
                </a:lnTo>
                <a:lnTo>
                  <a:pt x="121920" y="141732"/>
                </a:lnTo>
                <a:lnTo>
                  <a:pt x="133502" y="133045"/>
                </a:lnTo>
                <a:lnTo>
                  <a:pt x="132588" y="134112"/>
                </a:lnTo>
                <a:lnTo>
                  <a:pt x="156972" y="134112"/>
                </a:lnTo>
                <a:lnTo>
                  <a:pt x="147828" y="146304"/>
                </a:lnTo>
                <a:lnTo>
                  <a:pt x="146304" y="146304"/>
                </a:lnTo>
                <a:lnTo>
                  <a:pt x="146304" y="147828"/>
                </a:lnTo>
                <a:lnTo>
                  <a:pt x="140208" y="152400"/>
                </a:lnTo>
                <a:close/>
              </a:path>
              <a:path w="172720" h="172720">
                <a:moveTo>
                  <a:pt x="39877" y="134112"/>
                </a:moveTo>
                <a:lnTo>
                  <a:pt x="39624" y="134112"/>
                </a:lnTo>
                <a:lnTo>
                  <a:pt x="39166" y="133502"/>
                </a:lnTo>
                <a:lnTo>
                  <a:pt x="39877" y="134112"/>
                </a:lnTo>
                <a:close/>
              </a:path>
              <a:path w="172720" h="172720">
                <a:moveTo>
                  <a:pt x="86868" y="172212"/>
                </a:moveTo>
                <a:lnTo>
                  <a:pt x="77724" y="170688"/>
                </a:lnTo>
                <a:lnTo>
                  <a:pt x="96012" y="170688"/>
                </a:lnTo>
                <a:lnTo>
                  <a:pt x="86868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33771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9200" y="39471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9867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35296" y="39471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02935" y="37795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291" y="146494"/>
                </a:lnTo>
                <a:lnTo>
                  <a:pt x="22097" y="130302"/>
                </a:lnTo>
                <a:lnTo>
                  <a:pt x="5905" y="106108"/>
                </a:lnTo>
                <a:lnTo>
                  <a:pt x="0" y="76200"/>
                </a:lnTo>
                <a:lnTo>
                  <a:pt x="5905" y="46934"/>
                </a:lnTo>
                <a:lnTo>
                  <a:pt x="22098" y="22669"/>
                </a:lnTo>
                <a:lnTo>
                  <a:pt x="46291" y="6119"/>
                </a:lnTo>
                <a:lnTo>
                  <a:pt x="76200" y="0"/>
                </a:lnTo>
                <a:lnTo>
                  <a:pt x="105465" y="6119"/>
                </a:lnTo>
                <a:lnTo>
                  <a:pt x="129730" y="22669"/>
                </a:lnTo>
                <a:lnTo>
                  <a:pt x="146280" y="46934"/>
                </a:lnTo>
                <a:lnTo>
                  <a:pt x="152400" y="76200"/>
                </a:lnTo>
                <a:lnTo>
                  <a:pt x="146280" y="106108"/>
                </a:lnTo>
                <a:lnTo>
                  <a:pt x="129730" y="130302"/>
                </a:lnTo>
                <a:lnTo>
                  <a:pt x="105465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92267" y="37703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34112" y="15239"/>
                </a:moveTo>
                <a:lnTo>
                  <a:pt x="39624" y="15239"/>
                </a:lnTo>
                <a:lnTo>
                  <a:pt x="45719" y="10667"/>
                </a:lnTo>
                <a:lnTo>
                  <a:pt x="68580" y="1523"/>
                </a:lnTo>
                <a:lnTo>
                  <a:pt x="77724" y="1523"/>
                </a:lnTo>
                <a:lnTo>
                  <a:pt x="85344" y="0"/>
                </a:lnTo>
                <a:lnTo>
                  <a:pt x="94488" y="0"/>
                </a:lnTo>
                <a:lnTo>
                  <a:pt x="103632" y="1523"/>
                </a:lnTo>
                <a:lnTo>
                  <a:pt x="126491" y="10667"/>
                </a:lnTo>
                <a:lnTo>
                  <a:pt x="134112" y="15239"/>
                </a:lnTo>
                <a:close/>
              </a:path>
              <a:path w="172720" h="172720">
                <a:moveTo>
                  <a:pt x="103632" y="170687"/>
                </a:moveTo>
                <a:lnTo>
                  <a:pt x="70104" y="170687"/>
                </a:lnTo>
                <a:lnTo>
                  <a:pt x="60960" y="167639"/>
                </a:lnTo>
                <a:lnTo>
                  <a:pt x="45719" y="161543"/>
                </a:lnTo>
                <a:lnTo>
                  <a:pt x="39624" y="156971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15240" y="134111"/>
                </a:lnTo>
                <a:lnTo>
                  <a:pt x="10668" y="128015"/>
                </a:lnTo>
                <a:lnTo>
                  <a:pt x="4572" y="112775"/>
                </a:lnTo>
                <a:lnTo>
                  <a:pt x="3048" y="103631"/>
                </a:lnTo>
                <a:lnTo>
                  <a:pt x="1524" y="96011"/>
                </a:lnTo>
                <a:lnTo>
                  <a:pt x="10668" y="45719"/>
                </a:lnTo>
                <a:lnTo>
                  <a:pt x="25908" y="25907"/>
                </a:lnTo>
                <a:lnTo>
                  <a:pt x="25908" y="24383"/>
                </a:lnTo>
                <a:lnTo>
                  <a:pt x="38100" y="15239"/>
                </a:lnTo>
                <a:lnTo>
                  <a:pt x="135636" y="15239"/>
                </a:lnTo>
                <a:lnTo>
                  <a:pt x="140970" y="19811"/>
                </a:lnTo>
                <a:lnTo>
                  <a:pt x="80772" y="19811"/>
                </a:lnTo>
                <a:lnTo>
                  <a:pt x="73152" y="21335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0480" y="50291"/>
                </a:lnTo>
                <a:lnTo>
                  <a:pt x="27432" y="53339"/>
                </a:lnTo>
                <a:lnTo>
                  <a:pt x="25908" y="59435"/>
                </a:lnTo>
                <a:lnTo>
                  <a:pt x="22859" y="65531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27432" y="117347"/>
                </a:lnTo>
                <a:lnTo>
                  <a:pt x="30861" y="121919"/>
                </a:lnTo>
                <a:lnTo>
                  <a:pt x="30480" y="121919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40132" y="134111"/>
                </a:lnTo>
                <a:lnTo>
                  <a:pt x="50292" y="141731"/>
                </a:lnTo>
                <a:lnTo>
                  <a:pt x="48768" y="141731"/>
                </a:lnTo>
                <a:lnTo>
                  <a:pt x="54864" y="144779"/>
                </a:lnTo>
                <a:lnTo>
                  <a:pt x="59436" y="147827"/>
                </a:lnTo>
                <a:lnTo>
                  <a:pt x="65532" y="149351"/>
                </a:lnTo>
                <a:lnTo>
                  <a:pt x="73152" y="150875"/>
                </a:lnTo>
                <a:lnTo>
                  <a:pt x="79248" y="152399"/>
                </a:lnTo>
                <a:lnTo>
                  <a:pt x="140970" y="152399"/>
                </a:lnTo>
                <a:lnTo>
                  <a:pt x="135636" y="156971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20">
                <a:moveTo>
                  <a:pt x="133291" y="38920"/>
                </a:move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94488" y="19811"/>
                </a:lnTo>
                <a:lnTo>
                  <a:pt x="140970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2" y="38099"/>
                </a:lnTo>
                <a:lnTo>
                  <a:pt x="132588" y="38099"/>
                </a:lnTo>
                <a:lnTo>
                  <a:pt x="133291" y="38920"/>
                </a:lnTo>
                <a:close/>
              </a:path>
              <a:path w="172720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3"/>
                </a:moveTo>
                <a:lnTo>
                  <a:pt x="133291" y="38920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20">
                <a:moveTo>
                  <a:pt x="159257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8495" y="38099"/>
                </a:lnTo>
                <a:lnTo>
                  <a:pt x="159257" y="39623"/>
                </a:lnTo>
                <a:close/>
              </a:path>
              <a:path w="172720" h="172720">
                <a:moveTo>
                  <a:pt x="133291" y="133291"/>
                </a:moveTo>
                <a:lnTo>
                  <a:pt x="141732" y="123443"/>
                </a:lnTo>
                <a:lnTo>
                  <a:pt x="144779" y="118871"/>
                </a:lnTo>
                <a:lnTo>
                  <a:pt x="147828" y="112775"/>
                </a:lnTo>
                <a:lnTo>
                  <a:pt x="149352" y="106679"/>
                </a:lnTo>
                <a:lnTo>
                  <a:pt x="152400" y="100583"/>
                </a:lnTo>
                <a:lnTo>
                  <a:pt x="152400" y="73151"/>
                </a:lnTo>
                <a:lnTo>
                  <a:pt x="150876" y="67055"/>
                </a:lnTo>
                <a:lnTo>
                  <a:pt x="141732" y="48767"/>
                </a:lnTo>
                <a:lnTo>
                  <a:pt x="133291" y="38920"/>
                </a:lnTo>
                <a:lnTo>
                  <a:pt x="134112" y="39623"/>
                </a:lnTo>
                <a:lnTo>
                  <a:pt x="159257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2211" y="76199"/>
                </a:lnTo>
                <a:lnTo>
                  <a:pt x="172211" y="94487"/>
                </a:lnTo>
                <a:lnTo>
                  <a:pt x="170688" y="102107"/>
                </a:lnTo>
                <a:lnTo>
                  <a:pt x="169164" y="111251"/>
                </a:lnTo>
                <a:lnTo>
                  <a:pt x="166116" y="118871"/>
                </a:lnTo>
                <a:lnTo>
                  <a:pt x="161543" y="126491"/>
                </a:lnTo>
                <a:lnTo>
                  <a:pt x="159105" y="132587"/>
                </a:lnTo>
                <a:lnTo>
                  <a:pt x="134112" y="132587"/>
                </a:lnTo>
                <a:lnTo>
                  <a:pt x="133291" y="133291"/>
                </a:lnTo>
                <a:close/>
              </a:path>
              <a:path w="172720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20">
                <a:moveTo>
                  <a:pt x="32004" y="123443"/>
                </a:moveTo>
                <a:lnTo>
                  <a:pt x="30480" y="121919"/>
                </a:lnTo>
                <a:lnTo>
                  <a:pt x="30861" y="121919"/>
                </a:lnTo>
                <a:lnTo>
                  <a:pt x="32004" y="123443"/>
                </a:lnTo>
                <a:close/>
              </a:path>
              <a:path w="172720" h="172720">
                <a:moveTo>
                  <a:pt x="39624" y="134111"/>
                </a:moveTo>
                <a:lnTo>
                  <a:pt x="38100" y="132587"/>
                </a:lnTo>
                <a:lnTo>
                  <a:pt x="38970" y="133241"/>
                </a:lnTo>
                <a:lnTo>
                  <a:pt x="39624" y="134111"/>
                </a:lnTo>
                <a:close/>
              </a:path>
              <a:path w="172720" h="172720">
                <a:moveTo>
                  <a:pt x="38970" y="133241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8970" y="133241"/>
                </a:lnTo>
                <a:close/>
              </a:path>
              <a:path w="172720" h="172720">
                <a:moveTo>
                  <a:pt x="132588" y="134111"/>
                </a:moveTo>
                <a:lnTo>
                  <a:pt x="133291" y="133291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20">
                <a:moveTo>
                  <a:pt x="158495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9105" y="132587"/>
                </a:lnTo>
                <a:lnTo>
                  <a:pt x="158495" y="134111"/>
                </a:lnTo>
                <a:close/>
              </a:path>
              <a:path w="172720" h="172720">
                <a:moveTo>
                  <a:pt x="40132" y="134111"/>
                </a:moveTo>
                <a:lnTo>
                  <a:pt x="39624" y="134111"/>
                </a:lnTo>
                <a:lnTo>
                  <a:pt x="38970" y="133241"/>
                </a:lnTo>
                <a:lnTo>
                  <a:pt x="40132" y="134111"/>
                </a:lnTo>
                <a:close/>
              </a:path>
              <a:path w="172720" h="172720">
                <a:moveTo>
                  <a:pt x="140970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23444" y="141731"/>
                </a:lnTo>
                <a:lnTo>
                  <a:pt x="133291" y="133291"/>
                </a:lnTo>
                <a:lnTo>
                  <a:pt x="132588" y="134111"/>
                </a:lnTo>
                <a:lnTo>
                  <a:pt x="158495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970" y="152399"/>
                </a:lnTo>
                <a:close/>
              </a:path>
              <a:path w="172720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02935" y="38595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63389" y="3160775"/>
            <a:ext cx="1087374" cy="41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19600" y="2398775"/>
            <a:ext cx="931164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24172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19600" y="5146548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302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56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82667" y="49804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291"/>
                </a:lnTo>
                <a:lnTo>
                  <a:pt x="22669" y="22098"/>
                </a:lnTo>
                <a:lnTo>
                  <a:pt x="46934" y="5905"/>
                </a:lnTo>
                <a:lnTo>
                  <a:pt x="76200" y="0"/>
                </a:lnTo>
                <a:lnTo>
                  <a:pt x="106108" y="5905"/>
                </a:lnTo>
                <a:lnTo>
                  <a:pt x="130302" y="22098"/>
                </a:lnTo>
                <a:lnTo>
                  <a:pt x="146494" y="46291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3523" y="4971288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96012" y="170688"/>
                </a:moveTo>
                <a:lnTo>
                  <a:pt x="77724" y="170688"/>
                </a:lnTo>
                <a:lnTo>
                  <a:pt x="68580" y="169164"/>
                </a:lnTo>
                <a:lnTo>
                  <a:pt x="60960" y="167640"/>
                </a:lnTo>
                <a:lnTo>
                  <a:pt x="45719" y="161544"/>
                </a:lnTo>
                <a:lnTo>
                  <a:pt x="38100" y="156972"/>
                </a:lnTo>
                <a:lnTo>
                  <a:pt x="38100" y="155448"/>
                </a:lnTo>
                <a:lnTo>
                  <a:pt x="25908" y="146304"/>
                </a:lnTo>
                <a:lnTo>
                  <a:pt x="24384" y="144780"/>
                </a:lnTo>
                <a:lnTo>
                  <a:pt x="15240" y="134112"/>
                </a:lnTo>
                <a:lnTo>
                  <a:pt x="15240" y="132588"/>
                </a:lnTo>
                <a:lnTo>
                  <a:pt x="10668" y="126492"/>
                </a:lnTo>
                <a:lnTo>
                  <a:pt x="1524" y="103632"/>
                </a:lnTo>
                <a:lnTo>
                  <a:pt x="1524" y="94488"/>
                </a:lnTo>
                <a:lnTo>
                  <a:pt x="0" y="85344"/>
                </a:lnTo>
                <a:lnTo>
                  <a:pt x="0" y="77724"/>
                </a:lnTo>
                <a:lnTo>
                  <a:pt x="1524" y="68580"/>
                </a:lnTo>
                <a:lnTo>
                  <a:pt x="4572" y="60960"/>
                </a:lnTo>
                <a:lnTo>
                  <a:pt x="7620" y="51816"/>
                </a:lnTo>
                <a:lnTo>
                  <a:pt x="10668" y="44196"/>
                </a:lnTo>
                <a:lnTo>
                  <a:pt x="15240" y="38100"/>
                </a:lnTo>
                <a:lnTo>
                  <a:pt x="15240" y="36576"/>
                </a:lnTo>
                <a:lnTo>
                  <a:pt x="24384" y="25908"/>
                </a:lnTo>
                <a:lnTo>
                  <a:pt x="25908" y="24384"/>
                </a:lnTo>
                <a:lnTo>
                  <a:pt x="38100" y="15240"/>
                </a:lnTo>
                <a:lnTo>
                  <a:pt x="38100" y="13716"/>
                </a:lnTo>
                <a:lnTo>
                  <a:pt x="44195" y="10668"/>
                </a:lnTo>
                <a:lnTo>
                  <a:pt x="51816" y="6096"/>
                </a:lnTo>
                <a:lnTo>
                  <a:pt x="59436" y="3048"/>
                </a:lnTo>
                <a:lnTo>
                  <a:pt x="68580" y="1524"/>
                </a:lnTo>
                <a:lnTo>
                  <a:pt x="76200" y="0"/>
                </a:lnTo>
                <a:lnTo>
                  <a:pt x="94488" y="0"/>
                </a:lnTo>
                <a:lnTo>
                  <a:pt x="102108" y="1524"/>
                </a:lnTo>
                <a:lnTo>
                  <a:pt x="111252" y="3048"/>
                </a:lnTo>
                <a:lnTo>
                  <a:pt x="126491" y="9144"/>
                </a:lnTo>
                <a:lnTo>
                  <a:pt x="134112" y="13716"/>
                </a:lnTo>
                <a:lnTo>
                  <a:pt x="134112" y="15240"/>
                </a:lnTo>
                <a:lnTo>
                  <a:pt x="138176" y="18288"/>
                </a:lnTo>
                <a:lnTo>
                  <a:pt x="79248" y="18288"/>
                </a:lnTo>
                <a:lnTo>
                  <a:pt x="67056" y="21336"/>
                </a:lnTo>
                <a:lnTo>
                  <a:pt x="60960" y="24384"/>
                </a:lnTo>
                <a:lnTo>
                  <a:pt x="54864" y="25908"/>
                </a:lnTo>
                <a:lnTo>
                  <a:pt x="50800" y="28956"/>
                </a:lnTo>
                <a:lnTo>
                  <a:pt x="50292" y="28956"/>
                </a:lnTo>
                <a:lnTo>
                  <a:pt x="38100" y="38100"/>
                </a:lnTo>
                <a:lnTo>
                  <a:pt x="39624" y="38100"/>
                </a:lnTo>
                <a:lnTo>
                  <a:pt x="31786" y="47244"/>
                </a:lnTo>
                <a:lnTo>
                  <a:pt x="30480" y="47244"/>
                </a:lnTo>
                <a:lnTo>
                  <a:pt x="24384" y="59436"/>
                </a:lnTo>
                <a:lnTo>
                  <a:pt x="19812" y="77724"/>
                </a:lnTo>
                <a:lnTo>
                  <a:pt x="19812" y="91440"/>
                </a:lnTo>
                <a:lnTo>
                  <a:pt x="21336" y="97536"/>
                </a:lnTo>
                <a:lnTo>
                  <a:pt x="22859" y="105156"/>
                </a:lnTo>
                <a:lnTo>
                  <a:pt x="24384" y="111252"/>
                </a:lnTo>
                <a:lnTo>
                  <a:pt x="30480" y="123444"/>
                </a:lnTo>
                <a:lnTo>
                  <a:pt x="31786" y="123444"/>
                </a:lnTo>
                <a:lnTo>
                  <a:pt x="39624" y="132588"/>
                </a:lnTo>
                <a:lnTo>
                  <a:pt x="38100" y="132588"/>
                </a:lnTo>
                <a:lnTo>
                  <a:pt x="48768" y="141732"/>
                </a:lnTo>
                <a:lnTo>
                  <a:pt x="51053" y="141732"/>
                </a:lnTo>
                <a:lnTo>
                  <a:pt x="53339" y="143256"/>
                </a:lnTo>
                <a:lnTo>
                  <a:pt x="65532" y="149352"/>
                </a:lnTo>
                <a:lnTo>
                  <a:pt x="71628" y="150876"/>
                </a:lnTo>
                <a:lnTo>
                  <a:pt x="79248" y="150876"/>
                </a:lnTo>
                <a:lnTo>
                  <a:pt x="85344" y="152400"/>
                </a:lnTo>
                <a:lnTo>
                  <a:pt x="138176" y="152400"/>
                </a:lnTo>
                <a:lnTo>
                  <a:pt x="128016" y="160020"/>
                </a:lnTo>
                <a:lnTo>
                  <a:pt x="120396" y="164592"/>
                </a:lnTo>
                <a:lnTo>
                  <a:pt x="112775" y="167640"/>
                </a:lnTo>
                <a:lnTo>
                  <a:pt x="103632" y="169164"/>
                </a:lnTo>
                <a:lnTo>
                  <a:pt x="96012" y="170688"/>
                </a:lnTo>
                <a:close/>
              </a:path>
              <a:path w="172720" h="170814">
                <a:moveTo>
                  <a:pt x="123444" y="30480"/>
                </a:moveTo>
                <a:lnTo>
                  <a:pt x="118872" y="27432"/>
                </a:lnTo>
                <a:lnTo>
                  <a:pt x="106679" y="21336"/>
                </a:lnTo>
                <a:lnTo>
                  <a:pt x="100584" y="19812"/>
                </a:lnTo>
                <a:lnTo>
                  <a:pt x="92964" y="18288"/>
                </a:lnTo>
                <a:lnTo>
                  <a:pt x="138176" y="18288"/>
                </a:lnTo>
                <a:lnTo>
                  <a:pt x="146304" y="24384"/>
                </a:lnTo>
                <a:lnTo>
                  <a:pt x="147828" y="25908"/>
                </a:lnTo>
                <a:lnTo>
                  <a:pt x="150440" y="28956"/>
                </a:lnTo>
                <a:lnTo>
                  <a:pt x="121920" y="28956"/>
                </a:lnTo>
                <a:lnTo>
                  <a:pt x="123444" y="30480"/>
                </a:lnTo>
                <a:close/>
              </a:path>
              <a:path w="172720" h="170814">
                <a:moveTo>
                  <a:pt x="48768" y="30480"/>
                </a:moveTo>
                <a:lnTo>
                  <a:pt x="50292" y="28956"/>
                </a:lnTo>
                <a:lnTo>
                  <a:pt x="50800" y="28956"/>
                </a:lnTo>
                <a:lnTo>
                  <a:pt x="48768" y="30480"/>
                </a:lnTo>
                <a:close/>
              </a:path>
              <a:path w="172720" h="170814">
                <a:moveTo>
                  <a:pt x="141732" y="48768"/>
                </a:moveTo>
                <a:lnTo>
                  <a:pt x="132588" y="38100"/>
                </a:lnTo>
                <a:lnTo>
                  <a:pt x="134112" y="38100"/>
                </a:lnTo>
                <a:lnTo>
                  <a:pt x="121920" y="28956"/>
                </a:lnTo>
                <a:lnTo>
                  <a:pt x="150440" y="28956"/>
                </a:lnTo>
                <a:lnTo>
                  <a:pt x="156972" y="36576"/>
                </a:lnTo>
                <a:lnTo>
                  <a:pt x="156972" y="38100"/>
                </a:lnTo>
                <a:lnTo>
                  <a:pt x="161543" y="44196"/>
                </a:lnTo>
                <a:lnTo>
                  <a:pt x="162763" y="47244"/>
                </a:lnTo>
                <a:lnTo>
                  <a:pt x="141732" y="47244"/>
                </a:lnTo>
                <a:lnTo>
                  <a:pt x="141732" y="48768"/>
                </a:lnTo>
                <a:close/>
              </a:path>
              <a:path w="172720" h="170814">
                <a:moveTo>
                  <a:pt x="30480" y="48768"/>
                </a:moveTo>
                <a:lnTo>
                  <a:pt x="30480" y="47244"/>
                </a:lnTo>
                <a:lnTo>
                  <a:pt x="31786" y="47244"/>
                </a:lnTo>
                <a:lnTo>
                  <a:pt x="30480" y="48768"/>
                </a:lnTo>
                <a:close/>
              </a:path>
              <a:path w="172720" h="170814">
                <a:moveTo>
                  <a:pt x="156971" y="132588"/>
                </a:moveTo>
                <a:lnTo>
                  <a:pt x="132588" y="132588"/>
                </a:lnTo>
                <a:lnTo>
                  <a:pt x="141732" y="123444"/>
                </a:lnTo>
                <a:lnTo>
                  <a:pt x="147828" y="111252"/>
                </a:lnTo>
                <a:lnTo>
                  <a:pt x="152400" y="92964"/>
                </a:lnTo>
                <a:lnTo>
                  <a:pt x="152400" y="79248"/>
                </a:lnTo>
                <a:lnTo>
                  <a:pt x="150876" y="71628"/>
                </a:lnTo>
                <a:lnTo>
                  <a:pt x="147828" y="59436"/>
                </a:lnTo>
                <a:lnTo>
                  <a:pt x="141732" y="47244"/>
                </a:lnTo>
                <a:lnTo>
                  <a:pt x="162763" y="47244"/>
                </a:lnTo>
                <a:lnTo>
                  <a:pt x="170688" y="67056"/>
                </a:lnTo>
                <a:lnTo>
                  <a:pt x="170688" y="76200"/>
                </a:lnTo>
                <a:lnTo>
                  <a:pt x="172211" y="85344"/>
                </a:lnTo>
                <a:lnTo>
                  <a:pt x="170688" y="92964"/>
                </a:lnTo>
                <a:lnTo>
                  <a:pt x="170688" y="102108"/>
                </a:lnTo>
                <a:lnTo>
                  <a:pt x="167640" y="109728"/>
                </a:lnTo>
                <a:lnTo>
                  <a:pt x="164592" y="118872"/>
                </a:lnTo>
                <a:lnTo>
                  <a:pt x="161543" y="126492"/>
                </a:lnTo>
                <a:lnTo>
                  <a:pt x="156971" y="132588"/>
                </a:lnTo>
                <a:close/>
              </a:path>
              <a:path w="172720" h="170814">
                <a:moveTo>
                  <a:pt x="31786" y="123444"/>
                </a:moveTo>
                <a:lnTo>
                  <a:pt x="30480" y="123444"/>
                </a:lnTo>
                <a:lnTo>
                  <a:pt x="30480" y="121920"/>
                </a:lnTo>
                <a:lnTo>
                  <a:pt x="31786" y="123444"/>
                </a:lnTo>
                <a:close/>
              </a:path>
              <a:path w="172720" h="170814">
                <a:moveTo>
                  <a:pt x="138176" y="152400"/>
                </a:moveTo>
                <a:lnTo>
                  <a:pt x="92964" y="152400"/>
                </a:lnTo>
                <a:lnTo>
                  <a:pt x="105155" y="149352"/>
                </a:lnTo>
                <a:lnTo>
                  <a:pt x="111252" y="146304"/>
                </a:lnTo>
                <a:lnTo>
                  <a:pt x="117348" y="144780"/>
                </a:lnTo>
                <a:lnTo>
                  <a:pt x="121920" y="141732"/>
                </a:lnTo>
                <a:lnTo>
                  <a:pt x="134112" y="131064"/>
                </a:lnTo>
                <a:lnTo>
                  <a:pt x="132588" y="132588"/>
                </a:lnTo>
                <a:lnTo>
                  <a:pt x="156971" y="132588"/>
                </a:lnTo>
                <a:lnTo>
                  <a:pt x="147828" y="144780"/>
                </a:lnTo>
                <a:lnTo>
                  <a:pt x="146304" y="146304"/>
                </a:lnTo>
                <a:lnTo>
                  <a:pt x="138176" y="152400"/>
                </a:lnTo>
                <a:close/>
              </a:path>
              <a:path w="172720" h="170814">
                <a:moveTo>
                  <a:pt x="51053" y="141732"/>
                </a:moveTo>
                <a:lnTo>
                  <a:pt x="48768" y="141732"/>
                </a:lnTo>
                <a:lnTo>
                  <a:pt x="48768" y="140208"/>
                </a:lnTo>
                <a:lnTo>
                  <a:pt x="51053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24172" y="4561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9600" y="45567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30267" y="4561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25696" y="45567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33800" y="4456176"/>
            <a:ext cx="482345" cy="1005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24172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19600" y="39471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30267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25696" y="39471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5467" y="3627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16323" y="36179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25467" y="37071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81600" y="2541977"/>
            <a:ext cx="812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25467" y="24079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16323" y="239877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19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19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19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19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19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19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19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19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19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19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19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19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19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19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19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19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25467" y="24879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39667" y="49804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291"/>
                </a:lnTo>
                <a:lnTo>
                  <a:pt x="22669" y="22098"/>
                </a:lnTo>
                <a:lnTo>
                  <a:pt x="46934" y="5905"/>
                </a:lnTo>
                <a:lnTo>
                  <a:pt x="76200" y="0"/>
                </a:lnTo>
                <a:lnTo>
                  <a:pt x="106108" y="5905"/>
                </a:lnTo>
                <a:lnTo>
                  <a:pt x="130302" y="22098"/>
                </a:lnTo>
                <a:lnTo>
                  <a:pt x="146494" y="46291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30523" y="4971288"/>
            <a:ext cx="172720" cy="170815"/>
          </a:xfrm>
          <a:custGeom>
            <a:avLst/>
            <a:gdLst/>
            <a:ahLst/>
            <a:cxnLst/>
            <a:rect l="l" t="t" r="r" b="b"/>
            <a:pathLst>
              <a:path w="172720" h="170814">
                <a:moveTo>
                  <a:pt x="96012" y="170688"/>
                </a:moveTo>
                <a:lnTo>
                  <a:pt x="77724" y="170688"/>
                </a:lnTo>
                <a:lnTo>
                  <a:pt x="68580" y="169164"/>
                </a:lnTo>
                <a:lnTo>
                  <a:pt x="60960" y="167640"/>
                </a:lnTo>
                <a:lnTo>
                  <a:pt x="45719" y="161544"/>
                </a:lnTo>
                <a:lnTo>
                  <a:pt x="38100" y="156972"/>
                </a:lnTo>
                <a:lnTo>
                  <a:pt x="38100" y="155448"/>
                </a:lnTo>
                <a:lnTo>
                  <a:pt x="25908" y="146304"/>
                </a:lnTo>
                <a:lnTo>
                  <a:pt x="24384" y="144780"/>
                </a:lnTo>
                <a:lnTo>
                  <a:pt x="15240" y="134112"/>
                </a:lnTo>
                <a:lnTo>
                  <a:pt x="15240" y="132588"/>
                </a:lnTo>
                <a:lnTo>
                  <a:pt x="10668" y="126492"/>
                </a:lnTo>
                <a:lnTo>
                  <a:pt x="1524" y="103632"/>
                </a:lnTo>
                <a:lnTo>
                  <a:pt x="1524" y="94488"/>
                </a:lnTo>
                <a:lnTo>
                  <a:pt x="0" y="85344"/>
                </a:lnTo>
                <a:lnTo>
                  <a:pt x="0" y="77724"/>
                </a:lnTo>
                <a:lnTo>
                  <a:pt x="1524" y="68580"/>
                </a:lnTo>
                <a:lnTo>
                  <a:pt x="4572" y="60960"/>
                </a:lnTo>
                <a:lnTo>
                  <a:pt x="7620" y="51816"/>
                </a:lnTo>
                <a:lnTo>
                  <a:pt x="10668" y="44196"/>
                </a:lnTo>
                <a:lnTo>
                  <a:pt x="15240" y="38100"/>
                </a:lnTo>
                <a:lnTo>
                  <a:pt x="15240" y="36576"/>
                </a:lnTo>
                <a:lnTo>
                  <a:pt x="24384" y="25908"/>
                </a:lnTo>
                <a:lnTo>
                  <a:pt x="25908" y="24384"/>
                </a:lnTo>
                <a:lnTo>
                  <a:pt x="38100" y="15240"/>
                </a:lnTo>
                <a:lnTo>
                  <a:pt x="38100" y="13716"/>
                </a:lnTo>
                <a:lnTo>
                  <a:pt x="44195" y="10668"/>
                </a:lnTo>
                <a:lnTo>
                  <a:pt x="51816" y="6096"/>
                </a:lnTo>
                <a:lnTo>
                  <a:pt x="59436" y="3048"/>
                </a:lnTo>
                <a:lnTo>
                  <a:pt x="68580" y="1524"/>
                </a:lnTo>
                <a:lnTo>
                  <a:pt x="76200" y="0"/>
                </a:lnTo>
                <a:lnTo>
                  <a:pt x="94488" y="0"/>
                </a:lnTo>
                <a:lnTo>
                  <a:pt x="102108" y="1524"/>
                </a:lnTo>
                <a:lnTo>
                  <a:pt x="111252" y="3048"/>
                </a:lnTo>
                <a:lnTo>
                  <a:pt x="126491" y="9144"/>
                </a:lnTo>
                <a:lnTo>
                  <a:pt x="134112" y="13716"/>
                </a:lnTo>
                <a:lnTo>
                  <a:pt x="134112" y="15240"/>
                </a:lnTo>
                <a:lnTo>
                  <a:pt x="138176" y="18288"/>
                </a:lnTo>
                <a:lnTo>
                  <a:pt x="79248" y="18288"/>
                </a:lnTo>
                <a:lnTo>
                  <a:pt x="67056" y="21336"/>
                </a:lnTo>
                <a:lnTo>
                  <a:pt x="60960" y="24384"/>
                </a:lnTo>
                <a:lnTo>
                  <a:pt x="54864" y="25908"/>
                </a:lnTo>
                <a:lnTo>
                  <a:pt x="50800" y="28956"/>
                </a:lnTo>
                <a:lnTo>
                  <a:pt x="50292" y="28956"/>
                </a:lnTo>
                <a:lnTo>
                  <a:pt x="38100" y="38100"/>
                </a:lnTo>
                <a:lnTo>
                  <a:pt x="39624" y="38100"/>
                </a:lnTo>
                <a:lnTo>
                  <a:pt x="31786" y="47244"/>
                </a:lnTo>
                <a:lnTo>
                  <a:pt x="30480" y="47244"/>
                </a:lnTo>
                <a:lnTo>
                  <a:pt x="24384" y="59436"/>
                </a:lnTo>
                <a:lnTo>
                  <a:pt x="19812" y="77724"/>
                </a:lnTo>
                <a:lnTo>
                  <a:pt x="19812" y="91440"/>
                </a:lnTo>
                <a:lnTo>
                  <a:pt x="21336" y="97536"/>
                </a:lnTo>
                <a:lnTo>
                  <a:pt x="22859" y="105156"/>
                </a:lnTo>
                <a:lnTo>
                  <a:pt x="24384" y="111252"/>
                </a:lnTo>
                <a:lnTo>
                  <a:pt x="30480" y="123444"/>
                </a:lnTo>
                <a:lnTo>
                  <a:pt x="31786" y="123444"/>
                </a:lnTo>
                <a:lnTo>
                  <a:pt x="39624" y="132588"/>
                </a:lnTo>
                <a:lnTo>
                  <a:pt x="38100" y="132588"/>
                </a:lnTo>
                <a:lnTo>
                  <a:pt x="48768" y="141732"/>
                </a:lnTo>
                <a:lnTo>
                  <a:pt x="51053" y="141732"/>
                </a:lnTo>
                <a:lnTo>
                  <a:pt x="53339" y="143256"/>
                </a:lnTo>
                <a:lnTo>
                  <a:pt x="65532" y="149352"/>
                </a:lnTo>
                <a:lnTo>
                  <a:pt x="71628" y="150876"/>
                </a:lnTo>
                <a:lnTo>
                  <a:pt x="79248" y="150876"/>
                </a:lnTo>
                <a:lnTo>
                  <a:pt x="85344" y="152400"/>
                </a:lnTo>
                <a:lnTo>
                  <a:pt x="138176" y="152400"/>
                </a:lnTo>
                <a:lnTo>
                  <a:pt x="128016" y="160020"/>
                </a:lnTo>
                <a:lnTo>
                  <a:pt x="120396" y="164592"/>
                </a:lnTo>
                <a:lnTo>
                  <a:pt x="112775" y="167640"/>
                </a:lnTo>
                <a:lnTo>
                  <a:pt x="103632" y="169164"/>
                </a:lnTo>
                <a:lnTo>
                  <a:pt x="96012" y="170688"/>
                </a:lnTo>
                <a:close/>
              </a:path>
              <a:path w="172720" h="170814">
                <a:moveTo>
                  <a:pt x="123444" y="30480"/>
                </a:moveTo>
                <a:lnTo>
                  <a:pt x="118872" y="27432"/>
                </a:lnTo>
                <a:lnTo>
                  <a:pt x="106679" y="21336"/>
                </a:lnTo>
                <a:lnTo>
                  <a:pt x="100584" y="19812"/>
                </a:lnTo>
                <a:lnTo>
                  <a:pt x="92964" y="18288"/>
                </a:lnTo>
                <a:lnTo>
                  <a:pt x="138176" y="18288"/>
                </a:lnTo>
                <a:lnTo>
                  <a:pt x="146304" y="24384"/>
                </a:lnTo>
                <a:lnTo>
                  <a:pt x="147828" y="25908"/>
                </a:lnTo>
                <a:lnTo>
                  <a:pt x="150440" y="28956"/>
                </a:lnTo>
                <a:lnTo>
                  <a:pt x="121920" y="28956"/>
                </a:lnTo>
                <a:lnTo>
                  <a:pt x="123444" y="30480"/>
                </a:lnTo>
                <a:close/>
              </a:path>
              <a:path w="172720" h="170814">
                <a:moveTo>
                  <a:pt x="48768" y="30480"/>
                </a:moveTo>
                <a:lnTo>
                  <a:pt x="50292" y="28956"/>
                </a:lnTo>
                <a:lnTo>
                  <a:pt x="50800" y="28956"/>
                </a:lnTo>
                <a:lnTo>
                  <a:pt x="48768" y="30480"/>
                </a:lnTo>
                <a:close/>
              </a:path>
              <a:path w="172720" h="170814">
                <a:moveTo>
                  <a:pt x="141732" y="48768"/>
                </a:moveTo>
                <a:lnTo>
                  <a:pt x="132588" y="38100"/>
                </a:lnTo>
                <a:lnTo>
                  <a:pt x="134112" y="38100"/>
                </a:lnTo>
                <a:lnTo>
                  <a:pt x="121920" y="28956"/>
                </a:lnTo>
                <a:lnTo>
                  <a:pt x="150440" y="28956"/>
                </a:lnTo>
                <a:lnTo>
                  <a:pt x="156972" y="36576"/>
                </a:lnTo>
                <a:lnTo>
                  <a:pt x="156972" y="38100"/>
                </a:lnTo>
                <a:lnTo>
                  <a:pt x="161543" y="44196"/>
                </a:lnTo>
                <a:lnTo>
                  <a:pt x="162763" y="47244"/>
                </a:lnTo>
                <a:lnTo>
                  <a:pt x="141732" y="47244"/>
                </a:lnTo>
                <a:lnTo>
                  <a:pt x="141732" y="48768"/>
                </a:lnTo>
                <a:close/>
              </a:path>
              <a:path w="172720" h="170814">
                <a:moveTo>
                  <a:pt x="30480" y="48768"/>
                </a:moveTo>
                <a:lnTo>
                  <a:pt x="30480" y="47244"/>
                </a:lnTo>
                <a:lnTo>
                  <a:pt x="31786" y="47244"/>
                </a:lnTo>
                <a:lnTo>
                  <a:pt x="30480" y="48768"/>
                </a:lnTo>
                <a:close/>
              </a:path>
              <a:path w="172720" h="170814">
                <a:moveTo>
                  <a:pt x="156971" y="132588"/>
                </a:moveTo>
                <a:lnTo>
                  <a:pt x="132588" y="132588"/>
                </a:lnTo>
                <a:lnTo>
                  <a:pt x="141732" y="123444"/>
                </a:lnTo>
                <a:lnTo>
                  <a:pt x="147828" y="111252"/>
                </a:lnTo>
                <a:lnTo>
                  <a:pt x="152400" y="92964"/>
                </a:lnTo>
                <a:lnTo>
                  <a:pt x="152400" y="79248"/>
                </a:lnTo>
                <a:lnTo>
                  <a:pt x="150876" y="71628"/>
                </a:lnTo>
                <a:lnTo>
                  <a:pt x="147828" y="59436"/>
                </a:lnTo>
                <a:lnTo>
                  <a:pt x="141732" y="47244"/>
                </a:lnTo>
                <a:lnTo>
                  <a:pt x="162763" y="47244"/>
                </a:lnTo>
                <a:lnTo>
                  <a:pt x="170688" y="67056"/>
                </a:lnTo>
                <a:lnTo>
                  <a:pt x="170688" y="76200"/>
                </a:lnTo>
                <a:lnTo>
                  <a:pt x="172211" y="85344"/>
                </a:lnTo>
                <a:lnTo>
                  <a:pt x="170688" y="92964"/>
                </a:lnTo>
                <a:lnTo>
                  <a:pt x="170688" y="102108"/>
                </a:lnTo>
                <a:lnTo>
                  <a:pt x="167640" y="109728"/>
                </a:lnTo>
                <a:lnTo>
                  <a:pt x="164592" y="118872"/>
                </a:lnTo>
                <a:lnTo>
                  <a:pt x="161543" y="126492"/>
                </a:lnTo>
                <a:lnTo>
                  <a:pt x="156971" y="132588"/>
                </a:lnTo>
                <a:close/>
              </a:path>
              <a:path w="172720" h="170814">
                <a:moveTo>
                  <a:pt x="31786" y="123444"/>
                </a:moveTo>
                <a:lnTo>
                  <a:pt x="30480" y="123444"/>
                </a:lnTo>
                <a:lnTo>
                  <a:pt x="30480" y="121920"/>
                </a:lnTo>
                <a:lnTo>
                  <a:pt x="31786" y="123444"/>
                </a:lnTo>
                <a:close/>
              </a:path>
              <a:path w="172720" h="170814">
                <a:moveTo>
                  <a:pt x="138176" y="152400"/>
                </a:moveTo>
                <a:lnTo>
                  <a:pt x="92964" y="152400"/>
                </a:lnTo>
                <a:lnTo>
                  <a:pt x="105155" y="149352"/>
                </a:lnTo>
                <a:lnTo>
                  <a:pt x="111252" y="146304"/>
                </a:lnTo>
                <a:lnTo>
                  <a:pt x="117348" y="144780"/>
                </a:lnTo>
                <a:lnTo>
                  <a:pt x="121920" y="141732"/>
                </a:lnTo>
                <a:lnTo>
                  <a:pt x="134112" y="131064"/>
                </a:lnTo>
                <a:lnTo>
                  <a:pt x="132588" y="132588"/>
                </a:lnTo>
                <a:lnTo>
                  <a:pt x="156971" y="132588"/>
                </a:lnTo>
                <a:lnTo>
                  <a:pt x="147828" y="144780"/>
                </a:lnTo>
                <a:lnTo>
                  <a:pt x="146304" y="146304"/>
                </a:lnTo>
                <a:lnTo>
                  <a:pt x="138176" y="152400"/>
                </a:lnTo>
                <a:close/>
              </a:path>
              <a:path w="172720" h="170814">
                <a:moveTo>
                  <a:pt x="51053" y="141732"/>
                </a:moveTo>
                <a:lnTo>
                  <a:pt x="48768" y="141732"/>
                </a:lnTo>
                <a:lnTo>
                  <a:pt x="48768" y="140208"/>
                </a:lnTo>
                <a:lnTo>
                  <a:pt x="51053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14600" y="4379976"/>
            <a:ext cx="1091945" cy="490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38372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33800" y="39471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44467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39896" y="39471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58667" y="37033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49524" y="36941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19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19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19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19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19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19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19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19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19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19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19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19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19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19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19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19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58667" y="37833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38372" y="3265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33800" y="32613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44467" y="3265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39896" y="32613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39667" y="33985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30523" y="33893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39667" y="34785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38372" y="2580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33800" y="25755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44467" y="2580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39896" y="25755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39667" y="24079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30523" y="239877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19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19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19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19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19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19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19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19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19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19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19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19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19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19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19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19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39667" y="24879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28772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24200" y="5146548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348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302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753867" y="49987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44724" y="49895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19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19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19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19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19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19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19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19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19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19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19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19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19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19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19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19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128772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24200" y="39471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34867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130296" y="39471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72867" y="37795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363724" y="37703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19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19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19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19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19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19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19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19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19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19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19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19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19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19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19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19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72867" y="38595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28772" y="3265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24200" y="32613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34867" y="3265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30296" y="32613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30067" y="30937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820924" y="308457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19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19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19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19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19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19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19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19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19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19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19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19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19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19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19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19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830067" y="31737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28772" y="2580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124200" y="25755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34867" y="2580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30296" y="25755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372867" y="28651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363724" y="285597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19" h="172719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19" h="172719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19" h="172719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19" h="172719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19" h="172719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19" h="172719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19" h="172719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19" h="172719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19" h="172719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19" h="172719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19" h="172719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19" h="172719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19" h="172719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19" h="172719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19" h="172719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19" h="172719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72867" y="29451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519172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14600" y="5146548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3048" y="18897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307848" y="204215"/>
                </a:lnTo>
                <a:lnTo>
                  <a:pt x="301752" y="217931"/>
                </a:lnTo>
                <a:lnTo>
                  <a:pt x="295656" y="233171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252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206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4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735067" y="37795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25923" y="37703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20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20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20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20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20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20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20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20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20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20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20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20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20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20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35067" y="38595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19172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514600" y="39471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525267" y="3951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20696" y="39471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2576604" y="3913573"/>
            <a:ext cx="2732405" cy="157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  <a:tab pos="1917064" algn="l"/>
                <a:tab pos="2526665" algn="l"/>
              </a:tabLst>
            </a:pPr>
            <a:r>
              <a:rPr dirty="0" sz="2400" spc="45">
                <a:latin typeface="Times New Roman"/>
                <a:cs typeface="Times New Roman"/>
              </a:rPr>
              <a:t>+	+	+	+	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621665" algn="l"/>
                <a:tab pos="1231265" algn="l"/>
                <a:tab pos="1892935" algn="l"/>
                <a:tab pos="2502535" algn="l"/>
              </a:tabLst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baseline="7716" sz="2700" spc="-1222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spc="-345">
                <a:latin typeface="Times New Roman"/>
                <a:cs typeface="Times New Roman"/>
              </a:rPr>
              <a:t>+</a:t>
            </a:r>
            <a:r>
              <a:rPr dirty="0" baseline="7716" sz="2700" spc="-7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7716" sz="27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7716" sz="2700" spc="-1222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spc="-340">
                <a:latin typeface="Times New Roman"/>
                <a:cs typeface="Times New Roman"/>
              </a:rPr>
              <a:t>+</a:t>
            </a:r>
            <a:r>
              <a:rPr dirty="0" baseline="7716" sz="2700" spc="-7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baseline="7716"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  <a:tabLst>
                <a:tab pos="621665" algn="l"/>
                <a:tab pos="1231265" algn="l"/>
                <a:tab pos="1917064" algn="l"/>
                <a:tab pos="2526665" algn="l"/>
              </a:tabLst>
            </a:pPr>
            <a:r>
              <a:rPr dirty="0" sz="2400" spc="45">
                <a:latin typeface="Times New Roman"/>
                <a:cs typeface="Times New Roman"/>
              </a:rPr>
              <a:t>+	+	+	+	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430267" y="4389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21123" y="437997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03632" y="170688"/>
                </a:moveTo>
                <a:lnTo>
                  <a:pt x="68580" y="170688"/>
                </a:lnTo>
                <a:lnTo>
                  <a:pt x="45719" y="161544"/>
                </a:lnTo>
                <a:lnTo>
                  <a:pt x="38100" y="156972"/>
                </a:lnTo>
                <a:lnTo>
                  <a:pt x="25908" y="147828"/>
                </a:lnTo>
                <a:lnTo>
                  <a:pt x="25908" y="146304"/>
                </a:lnTo>
                <a:lnTo>
                  <a:pt x="24384" y="146304"/>
                </a:lnTo>
                <a:lnTo>
                  <a:pt x="10668" y="128016"/>
                </a:lnTo>
                <a:lnTo>
                  <a:pt x="4572" y="112776"/>
                </a:lnTo>
                <a:lnTo>
                  <a:pt x="1524" y="103632"/>
                </a:lnTo>
                <a:lnTo>
                  <a:pt x="1524" y="96012"/>
                </a:lnTo>
                <a:lnTo>
                  <a:pt x="0" y="86868"/>
                </a:lnTo>
                <a:lnTo>
                  <a:pt x="0" y="77724"/>
                </a:lnTo>
                <a:lnTo>
                  <a:pt x="1524" y="68580"/>
                </a:lnTo>
                <a:lnTo>
                  <a:pt x="10668" y="45720"/>
                </a:lnTo>
                <a:lnTo>
                  <a:pt x="15240" y="38100"/>
                </a:lnTo>
                <a:lnTo>
                  <a:pt x="24384" y="25908"/>
                </a:lnTo>
                <a:lnTo>
                  <a:pt x="25908" y="25908"/>
                </a:lnTo>
                <a:lnTo>
                  <a:pt x="25908" y="24384"/>
                </a:lnTo>
                <a:lnTo>
                  <a:pt x="44195" y="10668"/>
                </a:lnTo>
                <a:lnTo>
                  <a:pt x="59436" y="4572"/>
                </a:lnTo>
                <a:lnTo>
                  <a:pt x="68580" y="1524"/>
                </a:lnTo>
                <a:lnTo>
                  <a:pt x="76200" y="1524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4"/>
                </a:lnTo>
                <a:lnTo>
                  <a:pt x="111252" y="4572"/>
                </a:lnTo>
                <a:lnTo>
                  <a:pt x="126491" y="10668"/>
                </a:lnTo>
                <a:lnTo>
                  <a:pt x="134112" y="15240"/>
                </a:lnTo>
                <a:lnTo>
                  <a:pt x="140208" y="19812"/>
                </a:lnTo>
                <a:lnTo>
                  <a:pt x="79248" y="19812"/>
                </a:lnTo>
                <a:lnTo>
                  <a:pt x="60960" y="24384"/>
                </a:lnTo>
                <a:lnTo>
                  <a:pt x="48768" y="30480"/>
                </a:lnTo>
                <a:lnTo>
                  <a:pt x="50292" y="30480"/>
                </a:lnTo>
                <a:lnTo>
                  <a:pt x="40132" y="38100"/>
                </a:lnTo>
                <a:lnTo>
                  <a:pt x="39624" y="38100"/>
                </a:lnTo>
                <a:lnTo>
                  <a:pt x="38100" y="39624"/>
                </a:lnTo>
                <a:lnTo>
                  <a:pt x="38481" y="39624"/>
                </a:lnTo>
                <a:lnTo>
                  <a:pt x="31623" y="48768"/>
                </a:lnTo>
                <a:lnTo>
                  <a:pt x="30480" y="48768"/>
                </a:lnTo>
                <a:lnTo>
                  <a:pt x="27432" y="53340"/>
                </a:lnTo>
                <a:lnTo>
                  <a:pt x="24384" y="59436"/>
                </a:lnTo>
                <a:lnTo>
                  <a:pt x="21336" y="71628"/>
                </a:lnTo>
                <a:lnTo>
                  <a:pt x="19812" y="79248"/>
                </a:lnTo>
                <a:lnTo>
                  <a:pt x="19812" y="92964"/>
                </a:lnTo>
                <a:lnTo>
                  <a:pt x="24384" y="111252"/>
                </a:lnTo>
                <a:lnTo>
                  <a:pt x="30480" y="123444"/>
                </a:lnTo>
                <a:lnTo>
                  <a:pt x="31622" y="123444"/>
                </a:lnTo>
                <a:lnTo>
                  <a:pt x="38481" y="132588"/>
                </a:lnTo>
                <a:lnTo>
                  <a:pt x="38100" y="132588"/>
                </a:lnTo>
                <a:lnTo>
                  <a:pt x="39624" y="134112"/>
                </a:lnTo>
                <a:lnTo>
                  <a:pt x="39877" y="134112"/>
                </a:lnTo>
                <a:lnTo>
                  <a:pt x="48768" y="141732"/>
                </a:lnTo>
                <a:lnTo>
                  <a:pt x="53339" y="144780"/>
                </a:lnTo>
                <a:lnTo>
                  <a:pt x="59436" y="147828"/>
                </a:lnTo>
                <a:lnTo>
                  <a:pt x="71628" y="150876"/>
                </a:lnTo>
                <a:lnTo>
                  <a:pt x="79248" y="152400"/>
                </a:lnTo>
                <a:lnTo>
                  <a:pt x="140208" y="152400"/>
                </a:lnTo>
                <a:lnTo>
                  <a:pt x="128016" y="161544"/>
                </a:lnTo>
                <a:lnTo>
                  <a:pt x="112775" y="167640"/>
                </a:lnTo>
                <a:lnTo>
                  <a:pt x="103632" y="170688"/>
                </a:lnTo>
                <a:close/>
              </a:path>
              <a:path w="172720" h="172720">
                <a:moveTo>
                  <a:pt x="133502" y="39166"/>
                </a:moveTo>
                <a:lnTo>
                  <a:pt x="121920" y="30480"/>
                </a:lnTo>
                <a:lnTo>
                  <a:pt x="123444" y="30480"/>
                </a:lnTo>
                <a:lnTo>
                  <a:pt x="118872" y="27432"/>
                </a:lnTo>
                <a:lnTo>
                  <a:pt x="112775" y="24384"/>
                </a:lnTo>
                <a:lnTo>
                  <a:pt x="100584" y="21336"/>
                </a:lnTo>
                <a:lnTo>
                  <a:pt x="92964" y="19812"/>
                </a:lnTo>
                <a:lnTo>
                  <a:pt x="140208" y="19812"/>
                </a:lnTo>
                <a:lnTo>
                  <a:pt x="146304" y="24384"/>
                </a:lnTo>
                <a:lnTo>
                  <a:pt x="146304" y="25908"/>
                </a:lnTo>
                <a:lnTo>
                  <a:pt x="147828" y="25908"/>
                </a:lnTo>
                <a:lnTo>
                  <a:pt x="156971" y="38100"/>
                </a:lnTo>
                <a:lnTo>
                  <a:pt x="132588" y="38100"/>
                </a:lnTo>
                <a:lnTo>
                  <a:pt x="133502" y="39166"/>
                </a:lnTo>
                <a:close/>
              </a:path>
              <a:path w="172720" h="172720">
                <a:moveTo>
                  <a:pt x="38100" y="39624"/>
                </a:moveTo>
                <a:lnTo>
                  <a:pt x="39624" y="38100"/>
                </a:lnTo>
                <a:lnTo>
                  <a:pt x="38970" y="38970"/>
                </a:lnTo>
                <a:lnTo>
                  <a:pt x="38100" y="39624"/>
                </a:lnTo>
                <a:close/>
              </a:path>
              <a:path w="172720" h="172720">
                <a:moveTo>
                  <a:pt x="38970" y="38970"/>
                </a:moveTo>
                <a:lnTo>
                  <a:pt x="39624" y="38100"/>
                </a:lnTo>
                <a:lnTo>
                  <a:pt x="40132" y="38100"/>
                </a:lnTo>
                <a:lnTo>
                  <a:pt x="38970" y="38970"/>
                </a:lnTo>
                <a:close/>
              </a:path>
              <a:path w="172720" h="172720">
                <a:moveTo>
                  <a:pt x="134112" y="39624"/>
                </a:moveTo>
                <a:lnTo>
                  <a:pt x="133502" y="39166"/>
                </a:lnTo>
                <a:lnTo>
                  <a:pt x="132588" y="38100"/>
                </a:lnTo>
                <a:lnTo>
                  <a:pt x="134112" y="39624"/>
                </a:lnTo>
                <a:close/>
              </a:path>
              <a:path w="172720" h="172720">
                <a:moveTo>
                  <a:pt x="158114" y="39624"/>
                </a:moveTo>
                <a:lnTo>
                  <a:pt x="134112" y="39624"/>
                </a:lnTo>
                <a:lnTo>
                  <a:pt x="132588" y="38100"/>
                </a:lnTo>
                <a:lnTo>
                  <a:pt x="156971" y="38100"/>
                </a:lnTo>
                <a:lnTo>
                  <a:pt x="158114" y="39624"/>
                </a:lnTo>
                <a:close/>
              </a:path>
              <a:path w="172720" h="172720">
                <a:moveTo>
                  <a:pt x="38481" y="39624"/>
                </a:moveTo>
                <a:lnTo>
                  <a:pt x="38100" y="39624"/>
                </a:lnTo>
                <a:lnTo>
                  <a:pt x="38970" y="38970"/>
                </a:lnTo>
                <a:lnTo>
                  <a:pt x="38481" y="39624"/>
                </a:lnTo>
                <a:close/>
              </a:path>
              <a:path w="172720" h="172720">
                <a:moveTo>
                  <a:pt x="133502" y="133045"/>
                </a:moveTo>
                <a:lnTo>
                  <a:pt x="152400" y="92964"/>
                </a:lnTo>
                <a:lnTo>
                  <a:pt x="152400" y="79248"/>
                </a:lnTo>
                <a:lnTo>
                  <a:pt x="147828" y="60960"/>
                </a:lnTo>
                <a:lnTo>
                  <a:pt x="141732" y="48768"/>
                </a:lnTo>
                <a:lnTo>
                  <a:pt x="133502" y="39166"/>
                </a:lnTo>
                <a:lnTo>
                  <a:pt x="134112" y="39624"/>
                </a:lnTo>
                <a:lnTo>
                  <a:pt x="158114" y="39624"/>
                </a:lnTo>
                <a:lnTo>
                  <a:pt x="161543" y="44196"/>
                </a:lnTo>
                <a:lnTo>
                  <a:pt x="167640" y="59436"/>
                </a:lnTo>
                <a:lnTo>
                  <a:pt x="170688" y="68580"/>
                </a:lnTo>
                <a:lnTo>
                  <a:pt x="170688" y="76200"/>
                </a:lnTo>
                <a:lnTo>
                  <a:pt x="172211" y="85344"/>
                </a:lnTo>
                <a:lnTo>
                  <a:pt x="170688" y="94488"/>
                </a:lnTo>
                <a:lnTo>
                  <a:pt x="170688" y="102108"/>
                </a:lnTo>
                <a:lnTo>
                  <a:pt x="167640" y="111252"/>
                </a:lnTo>
                <a:lnTo>
                  <a:pt x="161543" y="126492"/>
                </a:lnTo>
                <a:lnTo>
                  <a:pt x="157886" y="132588"/>
                </a:lnTo>
                <a:lnTo>
                  <a:pt x="134112" y="132588"/>
                </a:lnTo>
                <a:lnTo>
                  <a:pt x="133502" y="133045"/>
                </a:lnTo>
                <a:close/>
              </a:path>
              <a:path w="172720" h="172720">
                <a:moveTo>
                  <a:pt x="30480" y="50292"/>
                </a:moveTo>
                <a:lnTo>
                  <a:pt x="30480" y="48768"/>
                </a:lnTo>
                <a:lnTo>
                  <a:pt x="31623" y="48768"/>
                </a:lnTo>
                <a:lnTo>
                  <a:pt x="30480" y="50292"/>
                </a:lnTo>
                <a:close/>
              </a:path>
              <a:path w="172720" h="172720">
                <a:moveTo>
                  <a:pt x="31622" y="123444"/>
                </a:moveTo>
                <a:lnTo>
                  <a:pt x="30480" y="123444"/>
                </a:lnTo>
                <a:lnTo>
                  <a:pt x="30480" y="121920"/>
                </a:lnTo>
                <a:lnTo>
                  <a:pt x="31622" y="123444"/>
                </a:lnTo>
                <a:close/>
              </a:path>
              <a:path w="172720" h="172720">
                <a:moveTo>
                  <a:pt x="39624" y="134112"/>
                </a:moveTo>
                <a:lnTo>
                  <a:pt x="38100" y="132588"/>
                </a:lnTo>
                <a:lnTo>
                  <a:pt x="39166" y="133502"/>
                </a:lnTo>
                <a:lnTo>
                  <a:pt x="39624" y="134112"/>
                </a:lnTo>
                <a:close/>
              </a:path>
              <a:path w="172720" h="172720">
                <a:moveTo>
                  <a:pt x="39166" y="133502"/>
                </a:moveTo>
                <a:lnTo>
                  <a:pt x="38100" y="132588"/>
                </a:lnTo>
                <a:lnTo>
                  <a:pt x="38481" y="132588"/>
                </a:lnTo>
                <a:lnTo>
                  <a:pt x="39166" y="133502"/>
                </a:lnTo>
                <a:close/>
              </a:path>
              <a:path w="172720" h="172720">
                <a:moveTo>
                  <a:pt x="132588" y="134112"/>
                </a:moveTo>
                <a:lnTo>
                  <a:pt x="133502" y="133045"/>
                </a:lnTo>
                <a:lnTo>
                  <a:pt x="134112" y="132588"/>
                </a:lnTo>
                <a:lnTo>
                  <a:pt x="132588" y="134112"/>
                </a:lnTo>
                <a:close/>
              </a:path>
              <a:path w="172720" h="172720">
                <a:moveTo>
                  <a:pt x="156972" y="134112"/>
                </a:moveTo>
                <a:lnTo>
                  <a:pt x="132588" y="134112"/>
                </a:lnTo>
                <a:lnTo>
                  <a:pt x="134112" y="132588"/>
                </a:lnTo>
                <a:lnTo>
                  <a:pt x="157886" y="132588"/>
                </a:lnTo>
                <a:lnTo>
                  <a:pt x="156972" y="134112"/>
                </a:lnTo>
                <a:close/>
              </a:path>
              <a:path w="172720" h="172720">
                <a:moveTo>
                  <a:pt x="140208" y="152400"/>
                </a:moveTo>
                <a:lnTo>
                  <a:pt x="92964" y="152400"/>
                </a:lnTo>
                <a:lnTo>
                  <a:pt x="111252" y="147828"/>
                </a:lnTo>
                <a:lnTo>
                  <a:pt x="117348" y="144780"/>
                </a:lnTo>
                <a:lnTo>
                  <a:pt x="121920" y="141732"/>
                </a:lnTo>
                <a:lnTo>
                  <a:pt x="133502" y="133045"/>
                </a:lnTo>
                <a:lnTo>
                  <a:pt x="132588" y="134112"/>
                </a:lnTo>
                <a:lnTo>
                  <a:pt x="156972" y="134112"/>
                </a:lnTo>
                <a:lnTo>
                  <a:pt x="147828" y="146304"/>
                </a:lnTo>
                <a:lnTo>
                  <a:pt x="146304" y="146304"/>
                </a:lnTo>
                <a:lnTo>
                  <a:pt x="146304" y="147828"/>
                </a:lnTo>
                <a:lnTo>
                  <a:pt x="140208" y="152400"/>
                </a:lnTo>
                <a:close/>
              </a:path>
              <a:path w="172720" h="172720">
                <a:moveTo>
                  <a:pt x="39877" y="134112"/>
                </a:moveTo>
                <a:lnTo>
                  <a:pt x="39624" y="134112"/>
                </a:lnTo>
                <a:lnTo>
                  <a:pt x="39166" y="133502"/>
                </a:lnTo>
                <a:lnTo>
                  <a:pt x="39877" y="134112"/>
                </a:lnTo>
                <a:close/>
              </a:path>
              <a:path w="172720" h="172720">
                <a:moveTo>
                  <a:pt x="86868" y="172212"/>
                </a:moveTo>
                <a:lnTo>
                  <a:pt x="77724" y="170688"/>
                </a:lnTo>
                <a:lnTo>
                  <a:pt x="96012" y="170688"/>
                </a:lnTo>
                <a:lnTo>
                  <a:pt x="86868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519172" y="3265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514600" y="32613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525267" y="3265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20696" y="32613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2576604" y="3227775"/>
            <a:ext cx="271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  <a:tab pos="1917064" algn="l"/>
                <a:tab pos="2526665" algn="l"/>
              </a:tabLst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973067" y="30175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63923" y="300837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03632" y="170687"/>
                </a:moveTo>
                <a:lnTo>
                  <a:pt x="68580" y="170687"/>
                </a:lnTo>
                <a:lnTo>
                  <a:pt x="45719" y="161543"/>
                </a:lnTo>
                <a:lnTo>
                  <a:pt x="38100" y="156971"/>
                </a:lnTo>
                <a:lnTo>
                  <a:pt x="25908" y="147827"/>
                </a:lnTo>
                <a:lnTo>
                  <a:pt x="25908" y="146303"/>
                </a:lnTo>
                <a:lnTo>
                  <a:pt x="24384" y="146303"/>
                </a:lnTo>
                <a:lnTo>
                  <a:pt x="10668" y="128015"/>
                </a:lnTo>
                <a:lnTo>
                  <a:pt x="4572" y="112775"/>
                </a:lnTo>
                <a:lnTo>
                  <a:pt x="1524" y="103631"/>
                </a:lnTo>
                <a:lnTo>
                  <a:pt x="1524" y="96011"/>
                </a:lnTo>
                <a:lnTo>
                  <a:pt x="0" y="86867"/>
                </a:lnTo>
                <a:lnTo>
                  <a:pt x="0" y="77723"/>
                </a:lnTo>
                <a:lnTo>
                  <a:pt x="1524" y="68579"/>
                </a:lnTo>
                <a:lnTo>
                  <a:pt x="10668" y="45719"/>
                </a:lnTo>
                <a:lnTo>
                  <a:pt x="15240" y="38099"/>
                </a:lnTo>
                <a:lnTo>
                  <a:pt x="24384" y="25907"/>
                </a:lnTo>
                <a:lnTo>
                  <a:pt x="25908" y="25907"/>
                </a:lnTo>
                <a:lnTo>
                  <a:pt x="25908" y="24383"/>
                </a:lnTo>
                <a:lnTo>
                  <a:pt x="44195" y="10667"/>
                </a:lnTo>
                <a:lnTo>
                  <a:pt x="59436" y="4571"/>
                </a:lnTo>
                <a:lnTo>
                  <a:pt x="68580" y="1523"/>
                </a:lnTo>
                <a:lnTo>
                  <a:pt x="76200" y="1523"/>
                </a:lnTo>
                <a:lnTo>
                  <a:pt x="85344" y="0"/>
                </a:lnTo>
                <a:lnTo>
                  <a:pt x="94488" y="0"/>
                </a:lnTo>
                <a:lnTo>
                  <a:pt x="102108" y="1523"/>
                </a:lnTo>
                <a:lnTo>
                  <a:pt x="111252" y="4571"/>
                </a:lnTo>
                <a:lnTo>
                  <a:pt x="126491" y="10667"/>
                </a:lnTo>
                <a:lnTo>
                  <a:pt x="134112" y="15239"/>
                </a:lnTo>
                <a:lnTo>
                  <a:pt x="140208" y="19811"/>
                </a:lnTo>
                <a:lnTo>
                  <a:pt x="79248" y="19811"/>
                </a:lnTo>
                <a:lnTo>
                  <a:pt x="60960" y="24383"/>
                </a:lnTo>
                <a:lnTo>
                  <a:pt x="48768" y="30479"/>
                </a:lnTo>
                <a:lnTo>
                  <a:pt x="50292" y="30479"/>
                </a:lnTo>
                <a:lnTo>
                  <a:pt x="40132" y="38099"/>
                </a:lnTo>
                <a:lnTo>
                  <a:pt x="39624" y="38099"/>
                </a:lnTo>
                <a:lnTo>
                  <a:pt x="38100" y="39623"/>
                </a:lnTo>
                <a:lnTo>
                  <a:pt x="38481" y="39623"/>
                </a:lnTo>
                <a:lnTo>
                  <a:pt x="31623" y="48767"/>
                </a:lnTo>
                <a:lnTo>
                  <a:pt x="30480" y="48767"/>
                </a:lnTo>
                <a:lnTo>
                  <a:pt x="27432" y="53339"/>
                </a:lnTo>
                <a:lnTo>
                  <a:pt x="24384" y="59435"/>
                </a:lnTo>
                <a:lnTo>
                  <a:pt x="21336" y="71627"/>
                </a:lnTo>
                <a:lnTo>
                  <a:pt x="19812" y="79247"/>
                </a:lnTo>
                <a:lnTo>
                  <a:pt x="19812" y="92963"/>
                </a:lnTo>
                <a:lnTo>
                  <a:pt x="24384" y="111251"/>
                </a:lnTo>
                <a:lnTo>
                  <a:pt x="30480" y="123443"/>
                </a:lnTo>
                <a:lnTo>
                  <a:pt x="31622" y="123443"/>
                </a:lnTo>
                <a:lnTo>
                  <a:pt x="38481" y="132587"/>
                </a:lnTo>
                <a:lnTo>
                  <a:pt x="38100" y="132587"/>
                </a:lnTo>
                <a:lnTo>
                  <a:pt x="39624" y="134111"/>
                </a:lnTo>
                <a:lnTo>
                  <a:pt x="39877" y="134111"/>
                </a:lnTo>
                <a:lnTo>
                  <a:pt x="48768" y="141731"/>
                </a:lnTo>
                <a:lnTo>
                  <a:pt x="53339" y="144779"/>
                </a:lnTo>
                <a:lnTo>
                  <a:pt x="59436" y="147827"/>
                </a:lnTo>
                <a:lnTo>
                  <a:pt x="71628" y="150875"/>
                </a:lnTo>
                <a:lnTo>
                  <a:pt x="79248" y="152399"/>
                </a:lnTo>
                <a:lnTo>
                  <a:pt x="140208" y="152399"/>
                </a:lnTo>
                <a:lnTo>
                  <a:pt x="128016" y="161543"/>
                </a:lnTo>
                <a:lnTo>
                  <a:pt x="112775" y="167639"/>
                </a:lnTo>
                <a:lnTo>
                  <a:pt x="103632" y="170687"/>
                </a:lnTo>
                <a:close/>
              </a:path>
              <a:path w="172720" h="172719">
                <a:moveTo>
                  <a:pt x="133502" y="39166"/>
                </a:moveTo>
                <a:lnTo>
                  <a:pt x="121920" y="30479"/>
                </a:lnTo>
                <a:lnTo>
                  <a:pt x="123444" y="30479"/>
                </a:lnTo>
                <a:lnTo>
                  <a:pt x="118872" y="27431"/>
                </a:lnTo>
                <a:lnTo>
                  <a:pt x="112775" y="24383"/>
                </a:lnTo>
                <a:lnTo>
                  <a:pt x="100584" y="21335"/>
                </a:lnTo>
                <a:lnTo>
                  <a:pt x="92964" y="19811"/>
                </a:lnTo>
                <a:lnTo>
                  <a:pt x="140208" y="19811"/>
                </a:lnTo>
                <a:lnTo>
                  <a:pt x="146304" y="24383"/>
                </a:lnTo>
                <a:lnTo>
                  <a:pt x="146304" y="25907"/>
                </a:lnTo>
                <a:lnTo>
                  <a:pt x="147828" y="25907"/>
                </a:lnTo>
                <a:lnTo>
                  <a:pt x="156971" y="38099"/>
                </a:lnTo>
                <a:lnTo>
                  <a:pt x="132588" y="38099"/>
                </a:lnTo>
                <a:lnTo>
                  <a:pt x="133502" y="39166"/>
                </a:lnTo>
                <a:close/>
              </a:path>
              <a:path w="172720" h="172719">
                <a:moveTo>
                  <a:pt x="38100" y="39623"/>
                </a:moveTo>
                <a:lnTo>
                  <a:pt x="39624" y="38099"/>
                </a:lnTo>
                <a:lnTo>
                  <a:pt x="38970" y="38970"/>
                </a:lnTo>
                <a:lnTo>
                  <a:pt x="38100" y="39623"/>
                </a:lnTo>
                <a:close/>
              </a:path>
              <a:path w="172720" h="172719">
                <a:moveTo>
                  <a:pt x="38970" y="38970"/>
                </a:moveTo>
                <a:lnTo>
                  <a:pt x="39624" y="38099"/>
                </a:lnTo>
                <a:lnTo>
                  <a:pt x="40132" y="38099"/>
                </a:lnTo>
                <a:lnTo>
                  <a:pt x="38970" y="38970"/>
                </a:lnTo>
                <a:close/>
              </a:path>
              <a:path w="172720" h="172719">
                <a:moveTo>
                  <a:pt x="134112" y="39623"/>
                </a:moveTo>
                <a:lnTo>
                  <a:pt x="133502" y="39166"/>
                </a:lnTo>
                <a:lnTo>
                  <a:pt x="132588" y="38099"/>
                </a:lnTo>
                <a:lnTo>
                  <a:pt x="134112" y="39623"/>
                </a:lnTo>
                <a:close/>
              </a:path>
              <a:path w="172720" h="172719">
                <a:moveTo>
                  <a:pt x="158114" y="39623"/>
                </a:moveTo>
                <a:lnTo>
                  <a:pt x="134112" y="39623"/>
                </a:lnTo>
                <a:lnTo>
                  <a:pt x="132588" y="38099"/>
                </a:lnTo>
                <a:lnTo>
                  <a:pt x="156971" y="38099"/>
                </a:lnTo>
                <a:lnTo>
                  <a:pt x="158114" y="39623"/>
                </a:lnTo>
                <a:close/>
              </a:path>
              <a:path w="172720" h="172719">
                <a:moveTo>
                  <a:pt x="38481" y="39623"/>
                </a:moveTo>
                <a:lnTo>
                  <a:pt x="38100" y="39623"/>
                </a:lnTo>
                <a:lnTo>
                  <a:pt x="38970" y="38970"/>
                </a:lnTo>
                <a:lnTo>
                  <a:pt x="38481" y="39623"/>
                </a:lnTo>
                <a:close/>
              </a:path>
              <a:path w="172720" h="172719">
                <a:moveTo>
                  <a:pt x="133502" y="133045"/>
                </a:moveTo>
                <a:lnTo>
                  <a:pt x="152400" y="92963"/>
                </a:lnTo>
                <a:lnTo>
                  <a:pt x="152400" y="79247"/>
                </a:lnTo>
                <a:lnTo>
                  <a:pt x="147828" y="60959"/>
                </a:lnTo>
                <a:lnTo>
                  <a:pt x="141732" y="48767"/>
                </a:lnTo>
                <a:lnTo>
                  <a:pt x="133502" y="39166"/>
                </a:lnTo>
                <a:lnTo>
                  <a:pt x="134112" y="39623"/>
                </a:lnTo>
                <a:lnTo>
                  <a:pt x="158114" y="39623"/>
                </a:lnTo>
                <a:lnTo>
                  <a:pt x="161543" y="44195"/>
                </a:lnTo>
                <a:lnTo>
                  <a:pt x="167640" y="59435"/>
                </a:lnTo>
                <a:lnTo>
                  <a:pt x="170688" y="68579"/>
                </a:lnTo>
                <a:lnTo>
                  <a:pt x="170688" y="76199"/>
                </a:lnTo>
                <a:lnTo>
                  <a:pt x="172211" y="85343"/>
                </a:lnTo>
                <a:lnTo>
                  <a:pt x="170688" y="94487"/>
                </a:lnTo>
                <a:lnTo>
                  <a:pt x="170688" y="102107"/>
                </a:lnTo>
                <a:lnTo>
                  <a:pt x="167640" y="111251"/>
                </a:lnTo>
                <a:lnTo>
                  <a:pt x="161543" y="126491"/>
                </a:lnTo>
                <a:lnTo>
                  <a:pt x="157886" y="132587"/>
                </a:lnTo>
                <a:lnTo>
                  <a:pt x="134112" y="132587"/>
                </a:lnTo>
                <a:lnTo>
                  <a:pt x="133502" y="133045"/>
                </a:lnTo>
                <a:close/>
              </a:path>
              <a:path w="172720" h="172719">
                <a:moveTo>
                  <a:pt x="30480" y="50291"/>
                </a:moveTo>
                <a:lnTo>
                  <a:pt x="30480" y="48767"/>
                </a:lnTo>
                <a:lnTo>
                  <a:pt x="31623" y="48767"/>
                </a:lnTo>
                <a:lnTo>
                  <a:pt x="30480" y="50291"/>
                </a:lnTo>
                <a:close/>
              </a:path>
              <a:path w="172720" h="172719">
                <a:moveTo>
                  <a:pt x="31622" y="123443"/>
                </a:moveTo>
                <a:lnTo>
                  <a:pt x="30480" y="123443"/>
                </a:lnTo>
                <a:lnTo>
                  <a:pt x="30480" y="121919"/>
                </a:lnTo>
                <a:lnTo>
                  <a:pt x="31622" y="123443"/>
                </a:lnTo>
                <a:close/>
              </a:path>
              <a:path w="172720" h="172719">
                <a:moveTo>
                  <a:pt x="39624" y="134111"/>
                </a:moveTo>
                <a:lnTo>
                  <a:pt x="38100" y="132587"/>
                </a:lnTo>
                <a:lnTo>
                  <a:pt x="39166" y="133502"/>
                </a:lnTo>
                <a:lnTo>
                  <a:pt x="39624" y="134111"/>
                </a:lnTo>
                <a:close/>
              </a:path>
              <a:path w="172720" h="172719">
                <a:moveTo>
                  <a:pt x="39166" y="133502"/>
                </a:moveTo>
                <a:lnTo>
                  <a:pt x="38100" y="132587"/>
                </a:lnTo>
                <a:lnTo>
                  <a:pt x="38481" y="132587"/>
                </a:lnTo>
                <a:lnTo>
                  <a:pt x="39166" y="133502"/>
                </a:lnTo>
                <a:close/>
              </a:path>
              <a:path w="172720" h="172719">
                <a:moveTo>
                  <a:pt x="132588" y="134111"/>
                </a:moveTo>
                <a:lnTo>
                  <a:pt x="133502" y="133045"/>
                </a:lnTo>
                <a:lnTo>
                  <a:pt x="134112" y="132587"/>
                </a:lnTo>
                <a:lnTo>
                  <a:pt x="132588" y="134111"/>
                </a:lnTo>
                <a:close/>
              </a:path>
              <a:path w="172720" h="172719">
                <a:moveTo>
                  <a:pt x="156972" y="134111"/>
                </a:moveTo>
                <a:lnTo>
                  <a:pt x="132588" y="134111"/>
                </a:lnTo>
                <a:lnTo>
                  <a:pt x="134112" y="132587"/>
                </a:lnTo>
                <a:lnTo>
                  <a:pt x="157886" y="132587"/>
                </a:lnTo>
                <a:lnTo>
                  <a:pt x="156972" y="134111"/>
                </a:lnTo>
                <a:close/>
              </a:path>
              <a:path w="172720" h="172719">
                <a:moveTo>
                  <a:pt x="140208" y="152399"/>
                </a:moveTo>
                <a:lnTo>
                  <a:pt x="92964" y="152399"/>
                </a:lnTo>
                <a:lnTo>
                  <a:pt x="111252" y="147827"/>
                </a:lnTo>
                <a:lnTo>
                  <a:pt x="117348" y="144779"/>
                </a:lnTo>
                <a:lnTo>
                  <a:pt x="121920" y="141731"/>
                </a:lnTo>
                <a:lnTo>
                  <a:pt x="133502" y="133045"/>
                </a:lnTo>
                <a:lnTo>
                  <a:pt x="132588" y="134111"/>
                </a:lnTo>
                <a:lnTo>
                  <a:pt x="156972" y="134111"/>
                </a:lnTo>
                <a:lnTo>
                  <a:pt x="147828" y="146303"/>
                </a:lnTo>
                <a:lnTo>
                  <a:pt x="146304" y="146303"/>
                </a:lnTo>
                <a:lnTo>
                  <a:pt x="146304" y="147827"/>
                </a:lnTo>
                <a:lnTo>
                  <a:pt x="140208" y="152399"/>
                </a:lnTo>
                <a:close/>
              </a:path>
              <a:path w="172720" h="172719">
                <a:moveTo>
                  <a:pt x="39877" y="134111"/>
                </a:moveTo>
                <a:lnTo>
                  <a:pt x="39624" y="134111"/>
                </a:lnTo>
                <a:lnTo>
                  <a:pt x="39166" y="133502"/>
                </a:lnTo>
                <a:lnTo>
                  <a:pt x="39877" y="134111"/>
                </a:lnTo>
                <a:close/>
              </a:path>
              <a:path w="172720" h="172719">
                <a:moveTo>
                  <a:pt x="86868" y="172211"/>
                </a:moveTo>
                <a:lnTo>
                  <a:pt x="77724" y="170687"/>
                </a:lnTo>
                <a:lnTo>
                  <a:pt x="96012" y="170687"/>
                </a:lnTo>
                <a:lnTo>
                  <a:pt x="86868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73067" y="309752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19172" y="2580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14600" y="2575560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12192" y="217932"/>
                </a:lnTo>
                <a:lnTo>
                  <a:pt x="1524" y="17373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124968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6972" y="9144"/>
                </a:lnTo>
                <a:lnTo>
                  <a:pt x="143256" y="10668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4884"/>
                </a:lnTo>
                <a:lnTo>
                  <a:pt x="42672" y="249936"/>
                </a:lnTo>
                <a:lnTo>
                  <a:pt x="74676" y="278892"/>
                </a:lnTo>
                <a:lnTo>
                  <a:pt x="112775" y="297180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98704" y="201168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295656" y="231648"/>
                </a:lnTo>
                <a:lnTo>
                  <a:pt x="268224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525267" y="2580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248"/>
                </a:lnTo>
                <a:lnTo>
                  <a:pt x="33590" y="247572"/>
                </a:lnTo>
                <a:lnTo>
                  <a:pt x="4043" y="18723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234"/>
                </a:lnTo>
                <a:lnTo>
                  <a:pt x="271689" y="247572"/>
                </a:lnTo>
                <a:lnTo>
                  <a:pt x="219935" y="289248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520696" y="2575560"/>
            <a:ext cx="315595" cy="314325"/>
          </a:xfrm>
          <a:custGeom>
            <a:avLst/>
            <a:gdLst/>
            <a:ahLst/>
            <a:cxnLst/>
            <a:rect l="l" t="t" r="r" b="b"/>
            <a:pathLst>
              <a:path w="315594" h="314325">
                <a:moveTo>
                  <a:pt x="173736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82296" y="295656"/>
                </a:lnTo>
                <a:lnTo>
                  <a:pt x="36576" y="257556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7620" y="109728"/>
                </a:lnTo>
                <a:lnTo>
                  <a:pt x="12192" y="96012"/>
                </a:lnTo>
                <a:lnTo>
                  <a:pt x="27432" y="68580"/>
                </a:lnTo>
                <a:lnTo>
                  <a:pt x="36576" y="57912"/>
                </a:lnTo>
                <a:lnTo>
                  <a:pt x="45719" y="45720"/>
                </a:lnTo>
                <a:lnTo>
                  <a:pt x="82296" y="18288"/>
                </a:lnTo>
                <a:lnTo>
                  <a:pt x="96012" y="12192"/>
                </a:lnTo>
                <a:lnTo>
                  <a:pt x="126491" y="3048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58495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3716" y="126492"/>
                </a:lnTo>
                <a:lnTo>
                  <a:pt x="10668" y="141732"/>
                </a:lnTo>
                <a:lnTo>
                  <a:pt x="10668" y="172212"/>
                </a:lnTo>
                <a:lnTo>
                  <a:pt x="13716" y="185928"/>
                </a:lnTo>
                <a:lnTo>
                  <a:pt x="16764" y="201168"/>
                </a:lnTo>
                <a:lnTo>
                  <a:pt x="35052" y="239268"/>
                </a:lnTo>
                <a:lnTo>
                  <a:pt x="64008" y="271272"/>
                </a:lnTo>
                <a:lnTo>
                  <a:pt x="100584" y="292608"/>
                </a:lnTo>
                <a:lnTo>
                  <a:pt x="141732" y="303276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73736" y="313944"/>
                </a:lnTo>
                <a:close/>
              </a:path>
              <a:path w="315594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01168" y="298704"/>
                </a:lnTo>
                <a:lnTo>
                  <a:pt x="240792" y="278892"/>
                </a:lnTo>
                <a:lnTo>
                  <a:pt x="271272" y="251460"/>
                </a:lnTo>
                <a:lnTo>
                  <a:pt x="294131" y="214884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8495" y="9144"/>
                </a:lnTo>
                <a:lnTo>
                  <a:pt x="211074" y="9144"/>
                </a:lnTo>
                <a:lnTo>
                  <a:pt x="217931" y="12192"/>
                </a:lnTo>
                <a:lnTo>
                  <a:pt x="233172" y="18288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5467" y="156972"/>
                </a:lnTo>
                <a:lnTo>
                  <a:pt x="313943" y="172212"/>
                </a:lnTo>
                <a:lnTo>
                  <a:pt x="312419" y="188976"/>
                </a:lnTo>
                <a:lnTo>
                  <a:pt x="307848" y="204216"/>
                </a:lnTo>
                <a:lnTo>
                  <a:pt x="303276" y="217932"/>
                </a:lnTo>
                <a:lnTo>
                  <a:pt x="288036" y="245364"/>
                </a:lnTo>
                <a:lnTo>
                  <a:pt x="278892" y="256032"/>
                </a:lnTo>
                <a:lnTo>
                  <a:pt x="269748" y="268224"/>
                </a:lnTo>
                <a:lnTo>
                  <a:pt x="233172" y="295656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20867" y="2255520"/>
            <a:ext cx="3200400" cy="3352800"/>
          </a:xfrm>
          <a:custGeom>
            <a:avLst/>
            <a:gdLst/>
            <a:ahLst/>
            <a:cxnLst/>
            <a:rect l="l" t="t" r="r" b="b"/>
            <a:pathLst>
              <a:path w="3200400" h="3352800">
                <a:moveTo>
                  <a:pt x="0" y="0"/>
                </a:moveTo>
                <a:lnTo>
                  <a:pt x="3200400" y="0"/>
                </a:lnTo>
                <a:lnTo>
                  <a:pt x="3200400" y="3352799"/>
                </a:lnTo>
                <a:lnTo>
                  <a:pt x="0" y="3352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11723" y="2246376"/>
            <a:ext cx="3220720" cy="3373120"/>
          </a:xfrm>
          <a:custGeom>
            <a:avLst/>
            <a:gdLst/>
            <a:ahLst/>
            <a:cxnLst/>
            <a:rect l="l" t="t" r="r" b="b"/>
            <a:pathLst>
              <a:path w="3220720" h="3373120">
                <a:moveTo>
                  <a:pt x="3220211" y="3372611"/>
                </a:moveTo>
                <a:lnTo>
                  <a:pt x="0" y="3372611"/>
                </a:lnTo>
                <a:lnTo>
                  <a:pt x="0" y="0"/>
                </a:lnTo>
                <a:lnTo>
                  <a:pt x="3220211" y="0"/>
                </a:lnTo>
                <a:lnTo>
                  <a:pt x="3220211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3352800"/>
                </a:lnTo>
                <a:lnTo>
                  <a:pt x="9144" y="3352800"/>
                </a:lnTo>
                <a:lnTo>
                  <a:pt x="19812" y="3361943"/>
                </a:lnTo>
                <a:lnTo>
                  <a:pt x="3220211" y="3361943"/>
                </a:lnTo>
                <a:lnTo>
                  <a:pt x="3220211" y="3372611"/>
                </a:lnTo>
                <a:close/>
              </a:path>
              <a:path w="3220720" h="3373120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3220720" h="3373120">
                <a:moveTo>
                  <a:pt x="3200400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3200400" y="9144"/>
                </a:lnTo>
                <a:lnTo>
                  <a:pt x="3200400" y="19811"/>
                </a:lnTo>
                <a:close/>
              </a:path>
              <a:path w="3220720" h="3373120">
                <a:moveTo>
                  <a:pt x="3200400" y="3361943"/>
                </a:moveTo>
                <a:lnTo>
                  <a:pt x="3200400" y="9144"/>
                </a:lnTo>
                <a:lnTo>
                  <a:pt x="3209543" y="19812"/>
                </a:lnTo>
                <a:lnTo>
                  <a:pt x="3220211" y="19811"/>
                </a:lnTo>
                <a:lnTo>
                  <a:pt x="3220211" y="3352800"/>
                </a:lnTo>
                <a:lnTo>
                  <a:pt x="3209543" y="3352800"/>
                </a:lnTo>
                <a:lnTo>
                  <a:pt x="3200400" y="3361943"/>
                </a:lnTo>
                <a:close/>
              </a:path>
              <a:path w="3220720" h="3373120">
                <a:moveTo>
                  <a:pt x="3220211" y="19811"/>
                </a:moveTo>
                <a:lnTo>
                  <a:pt x="3209543" y="19812"/>
                </a:lnTo>
                <a:lnTo>
                  <a:pt x="3200400" y="9144"/>
                </a:lnTo>
                <a:lnTo>
                  <a:pt x="3220211" y="9144"/>
                </a:lnTo>
                <a:lnTo>
                  <a:pt x="3220211" y="19811"/>
                </a:lnTo>
                <a:close/>
              </a:path>
              <a:path w="3220720" h="3373120">
                <a:moveTo>
                  <a:pt x="19812" y="3361943"/>
                </a:moveTo>
                <a:lnTo>
                  <a:pt x="9144" y="3352800"/>
                </a:lnTo>
                <a:lnTo>
                  <a:pt x="19812" y="3352800"/>
                </a:lnTo>
                <a:lnTo>
                  <a:pt x="19812" y="3361943"/>
                </a:lnTo>
                <a:close/>
              </a:path>
              <a:path w="3220720" h="3373120">
                <a:moveTo>
                  <a:pt x="3200400" y="3361943"/>
                </a:moveTo>
                <a:lnTo>
                  <a:pt x="19812" y="3361943"/>
                </a:lnTo>
                <a:lnTo>
                  <a:pt x="19812" y="3352800"/>
                </a:lnTo>
                <a:lnTo>
                  <a:pt x="3200400" y="3352800"/>
                </a:lnTo>
                <a:lnTo>
                  <a:pt x="3200400" y="3361943"/>
                </a:lnTo>
                <a:close/>
              </a:path>
              <a:path w="3220720" h="3373120">
                <a:moveTo>
                  <a:pt x="3220211" y="3361943"/>
                </a:moveTo>
                <a:lnTo>
                  <a:pt x="3200400" y="3361943"/>
                </a:lnTo>
                <a:lnTo>
                  <a:pt x="3209543" y="3352800"/>
                </a:lnTo>
                <a:lnTo>
                  <a:pt x="3220211" y="3352800"/>
                </a:lnTo>
                <a:lnTo>
                  <a:pt x="3220211" y="336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68696" y="2546603"/>
            <a:ext cx="2991611" cy="3000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73267" y="4541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68696" y="453694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878067" y="4389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864352" y="43754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483352" y="3156203"/>
            <a:ext cx="400812" cy="1086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568696" y="2394203"/>
            <a:ext cx="934211" cy="638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182867" y="33223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178296" y="331774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30467" y="316991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16752" y="31562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10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10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10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10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10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10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10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10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10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10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10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10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10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10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10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10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10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10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10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10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10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10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10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10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4020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3974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4020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3974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706867" y="49987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93152" y="49850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09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09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09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09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09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09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09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09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09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0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09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09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09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0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0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09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402067" y="4541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397496" y="453694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706867" y="4389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693152" y="43754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09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09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09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09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09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09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09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09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09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0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09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09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09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0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0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09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0116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0070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011667" y="5151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07096" y="5146548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392667" y="53797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78952" y="536600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09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09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09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09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09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09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09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09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09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0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09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09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09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0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0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09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011667" y="4541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85530" y="289515"/>
                </a:lnTo>
                <a:lnTo>
                  <a:pt x="33590" y="248212"/>
                </a:lnTo>
                <a:lnTo>
                  <a:pt x="4043" y="187714"/>
                </a:lnTo>
                <a:lnTo>
                  <a:pt x="0" y="152400"/>
                </a:lnTo>
                <a:lnTo>
                  <a:pt x="4043" y="117565"/>
                </a:lnTo>
                <a:lnTo>
                  <a:pt x="33590" y="57227"/>
                </a:lnTo>
                <a:lnTo>
                  <a:pt x="85530" y="15551"/>
                </a:lnTo>
                <a:lnTo>
                  <a:pt x="152400" y="0"/>
                </a:lnTo>
                <a:lnTo>
                  <a:pt x="187714" y="4043"/>
                </a:lnTo>
                <a:lnTo>
                  <a:pt x="248212" y="33590"/>
                </a:lnTo>
                <a:lnTo>
                  <a:pt x="289515" y="85530"/>
                </a:lnTo>
                <a:lnTo>
                  <a:pt x="304800" y="152400"/>
                </a:lnTo>
                <a:lnTo>
                  <a:pt x="300836" y="187714"/>
                </a:lnTo>
                <a:lnTo>
                  <a:pt x="271689" y="248212"/>
                </a:lnTo>
                <a:lnTo>
                  <a:pt x="219935" y="289515"/>
                </a:lnTo>
                <a:lnTo>
                  <a:pt x="1524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07096" y="4536947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158495" y="315467"/>
                </a:moveTo>
                <a:lnTo>
                  <a:pt x="96012" y="303275"/>
                </a:lnTo>
                <a:lnTo>
                  <a:pt x="57912" y="278891"/>
                </a:lnTo>
                <a:lnTo>
                  <a:pt x="27432" y="245363"/>
                </a:lnTo>
                <a:lnTo>
                  <a:pt x="7620" y="20421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3715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3716" y="128015"/>
                </a:lnTo>
                <a:lnTo>
                  <a:pt x="10668" y="141731"/>
                </a:lnTo>
                <a:lnTo>
                  <a:pt x="10668" y="172211"/>
                </a:lnTo>
                <a:lnTo>
                  <a:pt x="13716" y="187451"/>
                </a:lnTo>
                <a:lnTo>
                  <a:pt x="27432" y="228599"/>
                </a:lnTo>
                <a:lnTo>
                  <a:pt x="53339" y="262127"/>
                </a:lnTo>
                <a:lnTo>
                  <a:pt x="86868" y="288035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8495" y="315467"/>
                </a:lnTo>
                <a:close/>
              </a:path>
              <a:path w="31559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40792" y="280415"/>
                </a:lnTo>
                <a:lnTo>
                  <a:pt x="280416" y="240791"/>
                </a:lnTo>
                <a:lnTo>
                  <a:pt x="298704" y="201167"/>
                </a:lnTo>
                <a:lnTo>
                  <a:pt x="304800" y="173735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73736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5467" y="156971"/>
                </a:lnTo>
                <a:lnTo>
                  <a:pt x="313943" y="173735"/>
                </a:lnTo>
                <a:lnTo>
                  <a:pt x="303276" y="217931"/>
                </a:lnTo>
                <a:lnTo>
                  <a:pt x="278892" y="257555"/>
                </a:lnTo>
                <a:lnTo>
                  <a:pt x="245364" y="288035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316467" y="4389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934" y="146494"/>
                </a:lnTo>
                <a:lnTo>
                  <a:pt x="22669" y="130302"/>
                </a:lnTo>
                <a:lnTo>
                  <a:pt x="6119" y="106108"/>
                </a:lnTo>
                <a:lnTo>
                  <a:pt x="0" y="76200"/>
                </a:lnTo>
                <a:lnTo>
                  <a:pt x="6119" y="46934"/>
                </a:lnTo>
                <a:lnTo>
                  <a:pt x="22669" y="22669"/>
                </a:lnTo>
                <a:lnTo>
                  <a:pt x="46934" y="6119"/>
                </a:lnTo>
                <a:lnTo>
                  <a:pt x="76200" y="0"/>
                </a:lnTo>
                <a:lnTo>
                  <a:pt x="106108" y="6119"/>
                </a:lnTo>
                <a:lnTo>
                  <a:pt x="130302" y="22669"/>
                </a:lnTo>
                <a:lnTo>
                  <a:pt x="146494" y="46934"/>
                </a:lnTo>
                <a:lnTo>
                  <a:pt x="152400" y="76200"/>
                </a:lnTo>
                <a:lnTo>
                  <a:pt x="146494" y="106108"/>
                </a:lnTo>
                <a:lnTo>
                  <a:pt x="130302" y="130302"/>
                </a:lnTo>
                <a:lnTo>
                  <a:pt x="106108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302752" y="437540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40208" y="15239"/>
                </a:moveTo>
                <a:lnTo>
                  <a:pt x="41148" y="15239"/>
                </a:lnTo>
                <a:lnTo>
                  <a:pt x="47244" y="12191"/>
                </a:lnTo>
                <a:lnTo>
                  <a:pt x="54864" y="7619"/>
                </a:lnTo>
                <a:lnTo>
                  <a:pt x="62484" y="4571"/>
                </a:lnTo>
                <a:lnTo>
                  <a:pt x="71628" y="1523"/>
                </a:lnTo>
                <a:lnTo>
                  <a:pt x="80772" y="0"/>
                </a:lnTo>
                <a:lnTo>
                  <a:pt x="99060" y="0"/>
                </a:lnTo>
                <a:lnTo>
                  <a:pt x="108204" y="1523"/>
                </a:lnTo>
                <a:lnTo>
                  <a:pt x="117348" y="4571"/>
                </a:lnTo>
                <a:lnTo>
                  <a:pt x="132588" y="10667"/>
                </a:lnTo>
                <a:lnTo>
                  <a:pt x="140208" y="15239"/>
                </a:lnTo>
                <a:close/>
              </a:path>
              <a:path w="181609" h="181610">
                <a:moveTo>
                  <a:pt x="54864" y="39623"/>
                </a:moveTo>
                <a:lnTo>
                  <a:pt x="16764" y="39623"/>
                </a:lnTo>
                <a:lnTo>
                  <a:pt x="25908" y="27431"/>
                </a:lnTo>
                <a:lnTo>
                  <a:pt x="27432" y="25907"/>
                </a:lnTo>
                <a:lnTo>
                  <a:pt x="39624" y="16763"/>
                </a:lnTo>
                <a:lnTo>
                  <a:pt x="39624" y="15239"/>
                </a:lnTo>
                <a:lnTo>
                  <a:pt x="141732" y="15239"/>
                </a:lnTo>
                <a:lnTo>
                  <a:pt x="141732" y="16763"/>
                </a:lnTo>
                <a:lnTo>
                  <a:pt x="153924" y="25907"/>
                </a:lnTo>
                <a:lnTo>
                  <a:pt x="155448" y="27431"/>
                </a:lnTo>
                <a:lnTo>
                  <a:pt x="156591" y="28955"/>
                </a:lnTo>
                <a:lnTo>
                  <a:pt x="85344" y="28955"/>
                </a:lnTo>
                <a:lnTo>
                  <a:pt x="67056" y="33527"/>
                </a:lnTo>
                <a:lnTo>
                  <a:pt x="62484" y="36575"/>
                </a:lnTo>
                <a:lnTo>
                  <a:pt x="58673" y="38099"/>
                </a:lnTo>
                <a:lnTo>
                  <a:pt x="57912" y="38099"/>
                </a:lnTo>
                <a:lnTo>
                  <a:pt x="54864" y="39623"/>
                </a:lnTo>
                <a:close/>
              </a:path>
              <a:path w="181609" h="181610">
                <a:moveTo>
                  <a:pt x="164592" y="39623"/>
                </a:moveTo>
                <a:lnTo>
                  <a:pt x="126491" y="39623"/>
                </a:lnTo>
                <a:lnTo>
                  <a:pt x="120396" y="36575"/>
                </a:lnTo>
                <a:lnTo>
                  <a:pt x="115824" y="33527"/>
                </a:lnTo>
                <a:lnTo>
                  <a:pt x="97536" y="28955"/>
                </a:lnTo>
                <a:lnTo>
                  <a:pt x="156591" y="28955"/>
                </a:lnTo>
                <a:lnTo>
                  <a:pt x="164592" y="39623"/>
                </a:lnTo>
                <a:close/>
              </a:path>
              <a:path w="181609" h="181610">
                <a:moveTo>
                  <a:pt x="54864" y="39623"/>
                </a:moveTo>
                <a:lnTo>
                  <a:pt x="57912" y="38099"/>
                </a:lnTo>
                <a:lnTo>
                  <a:pt x="57041" y="38753"/>
                </a:lnTo>
                <a:lnTo>
                  <a:pt x="54864" y="39623"/>
                </a:lnTo>
                <a:close/>
              </a:path>
              <a:path w="181609" h="181610">
                <a:moveTo>
                  <a:pt x="57041" y="38753"/>
                </a:moveTo>
                <a:lnTo>
                  <a:pt x="57912" y="38099"/>
                </a:lnTo>
                <a:lnTo>
                  <a:pt x="58673" y="38099"/>
                </a:lnTo>
                <a:lnTo>
                  <a:pt x="57041" y="38753"/>
                </a:lnTo>
                <a:close/>
              </a:path>
              <a:path w="181609" h="181610">
                <a:moveTo>
                  <a:pt x="135026" y="46786"/>
                </a:moveTo>
                <a:lnTo>
                  <a:pt x="123444" y="38099"/>
                </a:lnTo>
                <a:lnTo>
                  <a:pt x="126491" y="39623"/>
                </a:lnTo>
                <a:lnTo>
                  <a:pt x="166116" y="39623"/>
                </a:lnTo>
                <a:lnTo>
                  <a:pt x="166116" y="41147"/>
                </a:lnTo>
                <a:lnTo>
                  <a:pt x="168402" y="45719"/>
                </a:lnTo>
                <a:lnTo>
                  <a:pt x="134112" y="45719"/>
                </a:lnTo>
                <a:lnTo>
                  <a:pt x="135026" y="46786"/>
                </a:lnTo>
                <a:close/>
              </a:path>
              <a:path w="181609" h="181610">
                <a:moveTo>
                  <a:pt x="91439" y="181355"/>
                </a:moveTo>
                <a:lnTo>
                  <a:pt x="82296" y="181355"/>
                </a:lnTo>
                <a:lnTo>
                  <a:pt x="73152" y="179831"/>
                </a:lnTo>
                <a:lnTo>
                  <a:pt x="64008" y="176783"/>
                </a:lnTo>
                <a:lnTo>
                  <a:pt x="48768" y="170687"/>
                </a:lnTo>
                <a:lnTo>
                  <a:pt x="41148" y="166115"/>
                </a:lnTo>
                <a:lnTo>
                  <a:pt x="39624" y="166115"/>
                </a:lnTo>
                <a:lnTo>
                  <a:pt x="39624" y="164591"/>
                </a:lnTo>
                <a:lnTo>
                  <a:pt x="27432" y="155447"/>
                </a:lnTo>
                <a:lnTo>
                  <a:pt x="25908" y="153923"/>
                </a:lnTo>
                <a:lnTo>
                  <a:pt x="16764" y="141731"/>
                </a:lnTo>
                <a:lnTo>
                  <a:pt x="15240" y="141731"/>
                </a:lnTo>
                <a:lnTo>
                  <a:pt x="15240" y="140207"/>
                </a:lnTo>
                <a:lnTo>
                  <a:pt x="12192" y="134111"/>
                </a:lnTo>
                <a:lnTo>
                  <a:pt x="7620" y="126491"/>
                </a:lnTo>
                <a:lnTo>
                  <a:pt x="4572" y="118871"/>
                </a:lnTo>
                <a:lnTo>
                  <a:pt x="1524" y="109727"/>
                </a:lnTo>
                <a:lnTo>
                  <a:pt x="0" y="100583"/>
                </a:lnTo>
                <a:lnTo>
                  <a:pt x="0" y="82295"/>
                </a:lnTo>
                <a:lnTo>
                  <a:pt x="1524" y="73151"/>
                </a:lnTo>
                <a:lnTo>
                  <a:pt x="4572" y="64007"/>
                </a:lnTo>
                <a:lnTo>
                  <a:pt x="10668" y="48767"/>
                </a:lnTo>
                <a:lnTo>
                  <a:pt x="15240" y="41147"/>
                </a:lnTo>
                <a:lnTo>
                  <a:pt x="15240" y="39623"/>
                </a:lnTo>
                <a:lnTo>
                  <a:pt x="54864" y="39623"/>
                </a:lnTo>
                <a:lnTo>
                  <a:pt x="57041" y="38753"/>
                </a:lnTo>
                <a:lnTo>
                  <a:pt x="47752" y="45719"/>
                </a:lnTo>
                <a:lnTo>
                  <a:pt x="47244" y="45719"/>
                </a:lnTo>
                <a:lnTo>
                  <a:pt x="45719" y="47243"/>
                </a:lnTo>
                <a:lnTo>
                  <a:pt x="46101" y="47243"/>
                </a:lnTo>
                <a:lnTo>
                  <a:pt x="40386" y="54863"/>
                </a:lnTo>
                <a:lnTo>
                  <a:pt x="39624" y="54863"/>
                </a:lnTo>
                <a:lnTo>
                  <a:pt x="36576" y="60959"/>
                </a:lnTo>
                <a:lnTo>
                  <a:pt x="33528" y="65531"/>
                </a:lnTo>
                <a:lnTo>
                  <a:pt x="28956" y="83819"/>
                </a:lnTo>
                <a:lnTo>
                  <a:pt x="28956" y="96011"/>
                </a:lnTo>
                <a:lnTo>
                  <a:pt x="33528" y="114299"/>
                </a:lnTo>
                <a:lnTo>
                  <a:pt x="36576" y="118871"/>
                </a:lnTo>
                <a:lnTo>
                  <a:pt x="38404" y="123443"/>
                </a:lnTo>
                <a:lnTo>
                  <a:pt x="38100" y="123443"/>
                </a:lnTo>
                <a:lnTo>
                  <a:pt x="39624" y="126491"/>
                </a:lnTo>
                <a:lnTo>
                  <a:pt x="40386" y="126491"/>
                </a:lnTo>
                <a:lnTo>
                  <a:pt x="46101" y="134111"/>
                </a:lnTo>
                <a:lnTo>
                  <a:pt x="45719" y="134111"/>
                </a:lnTo>
                <a:lnTo>
                  <a:pt x="47244" y="135635"/>
                </a:lnTo>
                <a:lnTo>
                  <a:pt x="47497" y="135635"/>
                </a:lnTo>
                <a:lnTo>
                  <a:pt x="56387" y="143255"/>
                </a:lnTo>
                <a:lnTo>
                  <a:pt x="57912" y="143255"/>
                </a:lnTo>
                <a:lnTo>
                  <a:pt x="60960" y="144779"/>
                </a:lnTo>
                <a:lnTo>
                  <a:pt x="65532" y="147827"/>
                </a:lnTo>
                <a:lnTo>
                  <a:pt x="83820" y="152399"/>
                </a:lnTo>
                <a:lnTo>
                  <a:pt x="156633" y="152399"/>
                </a:lnTo>
                <a:lnTo>
                  <a:pt x="155448" y="153923"/>
                </a:lnTo>
                <a:lnTo>
                  <a:pt x="118872" y="176783"/>
                </a:lnTo>
                <a:lnTo>
                  <a:pt x="109728" y="179831"/>
                </a:lnTo>
                <a:lnTo>
                  <a:pt x="100584" y="179831"/>
                </a:lnTo>
                <a:lnTo>
                  <a:pt x="91439" y="181355"/>
                </a:lnTo>
                <a:close/>
              </a:path>
              <a:path w="181609" h="181610">
                <a:moveTo>
                  <a:pt x="45719" y="47243"/>
                </a:moveTo>
                <a:lnTo>
                  <a:pt x="47244" y="45719"/>
                </a:lnTo>
                <a:lnTo>
                  <a:pt x="46590" y="46590"/>
                </a:lnTo>
                <a:lnTo>
                  <a:pt x="45719" y="47243"/>
                </a:lnTo>
                <a:close/>
              </a:path>
              <a:path w="181609" h="181610">
                <a:moveTo>
                  <a:pt x="46590" y="46590"/>
                </a:moveTo>
                <a:lnTo>
                  <a:pt x="47244" y="45719"/>
                </a:lnTo>
                <a:lnTo>
                  <a:pt x="47752" y="45719"/>
                </a:lnTo>
                <a:lnTo>
                  <a:pt x="46590" y="46590"/>
                </a:lnTo>
                <a:close/>
              </a:path>
              <a:path w="181609" h="181610">
                <a:moveTo>
                  <a:pt x="135636" y="47243"/>
                </a:moveTo>
                <a:lnTo>
                  <a:pt x="135026" y="46786"/>
                </a:lnTo>
                <a:lnTo>
                  <a:pt x="134112" y="45719"/>
                </a:lnTo>
                <a:lnTo>
                  <a:pt x="135636" y="47243"/>
                </a:lnTo>
                <a:close/>
              </a:path>
              <a:path w="181609" h="181610">
                <a:moveTo>
                  <a:pt x="169164" y="47243"/>
                </a:moveTo>
                <a:lnTo>
                  <a:pt x="135636" y="47243"/>
                </a:lnTo>
                <a:lnTo>
                  <a:pt x="134112" y="45719"/>
                </a:lnTo>
                <a:lnTo>
                  <a:pt x="168402" y="45719"/>
                </a:lnTo>
                <a:lnTo>
                  <a:pt x="169164" y="47243"/>
                </a:lnTo>
                <a:close/>
              </a:path>
              <a:path w="181609" h="181610">
                <a:moveTo>
                  <a:pt x="46101" y="47243"/>
                </a:moveTo>
                <a:lnTo>
                  <a:pt x="45719" y="47243"/>
                </a:lnTo>
                <a:lnTo>
                  <a:pt x="46590" y="46590"/>
                </a:lnTo>
                <a:lnTo>
                  <a:pt x="46101" y="47243"/>
                </a:lnTo>
                <a:close/>
              </a:path>
              <a:path w="181609" h="181610">
                <a:moveTo>
                  <a:pt x="174345" y="56387"/>
                </a:moveTo>
                <a:lnTo>
                  <a:pt x="143256" y="56387"/>
                </a:lnTo>
                <a:lnTo>
                  <a:pt x="135026" y="46786"/>
                </a:lnTo>
                <a:lnTo>
                  <a:pt x="135636" y="47243"/>
                </a:lnTo>
                <a:lnTo>
                  <a:pt x="169164" y="47243"/>
                </a:lnTo>
                <a:lnTo>
                  <a:pt x="173736" y="54863"/>
                </a:lnTo>
                <a:lnTo>
                  <a:pt x="174345" y="56387"/>
                </a:lnTo>
                <a:close/>
              </a:path>
              <a:path w="181609" h="181610">
                <a:moveTo>
                  <a:pt x="38100" y="57911"/>
                </a:moveTo>
                <a:lnTo>
                  <a:pt x="39624" y="54863"/>
                </a:lnTo>
                <a:lnTo>
                  <a:pt x="40386" y="54863"/>
                </a:lnTo>
                <a:lnTo>
                  <a:pt x="38100" y="57911"/>
                </a:lnTo>
                <a:close/>
              </a:path>
              <a:path w="181609" h="181610">
                <a:moveTo>
                  <a:pt x="134958" y="134619"/>
                </a:moveTo>
                <a:lnTo>
                  <a:pt x="141732" y="126491"/>
                </a:lnTo>
                <a:lnTo>
                  <a:pt x="144779" y="120395"/>
                </a:lnTo>
                <a:lnTo>
                  <a:pt x="147828" y="115823"/>
                </a:lnTo>
                <a:lnTo>
                  <a:pt x="152400" y="97535"/>
                </a:lnTo>
                <a:lnTo>
                  <a:pt x="152400" y="85343"/>
                </a:lnTo>
                <a:lnTo>
                  <a:pt x="147828" y="67055"/>
                </a:lnTo>
                <a:lnTo>
                  <a:pt x="144779" y="62483"/>
                </a:lnTo>
                <a:lnTo>
                  <a:pt x="141732" y="54863"/>
                </a:lnTo>
                <a:lnTo>
                  <a:pt x="143256" y="56387"/>
                </a:lnTo>
                <a:lnTo>
                  <a:pt x="174345" y="56387"/>
                </a:lnTo>
                <a:lnTo>
                  <a:pt x="176783" y="62483"/>
                </a:lnTo>
                <a:lnTo>
                  <a:pt x="179831" y="71627"/>
                </a:lnTo>
                <a:lnTo>
                  <a:pt x="179831" y="80771"/>
                </a:lnTo>
                <a:lnTo>
                  <a:pt x="181356" y="89915"/>
                </a:lnTo>
                <a:lnTo>
                  <a:pt x="181356" y="99059"/>
                </a:lnTo>
                <a:lnTo>
                  <a:pt x="179831" y="108203"/>
                </a:lnTo>
                <a:lnTo>
                  <a:pt x="176783" y="117347"/>
                </a:lnTo>
                <a:lnTo>
                  <a:pt x="170688" y="132587"/>
                </a:lnTo>
                <a:lnTo>
                  <a:pt x="169773" y="134111"/>
                </a:lnTo>
                <a:lnTo>
                  <a:pt x="135636" y="134111"/>
                </a:lnTo>
                <a:lnTo>
                  <a:pt x="134958" y="134619"/>
                </a:lnTo>
                <a:close/>
              </a:path>
              <a:path w="181609" h="181610">
                <a:moveTo>
                  <a:pt x="39624" y="126491"/>
                </a:moveTo>
                <a:lnTo>
                  <a:pt x="38100" y="123443"/>
                </a:lnTo>
                <a:lnTo>
                  <a:pt x="38753" y="124314"/>
                </a:lnTo>
                <a:lnTo>
                  <a:pt x="39624" y="126491"/>
                </a:lnTo>
                <a:close/>
              </a:path>
              <a:path w="181609" h="181610">
                <a:moveTo>
                  <a:pt x="38753" y="124314"/>
                </a:moveTo>
                <a:lnTo>
                  <a:pt x="38100" y="123443"/>
                </a:lnTo>
                <a:lnTo>
                  <a:pt x="38404" y="123443"/>
                </a:lnTo>
                <a:lnTo>
                  <a:pt x="38753" y="124314"/>
                </a:lnTo>
                <a:close/>
              </a:path>
              <a:path w="181609" h="181610">
                <a:moveTo>
                  <a:pt x="40386" y="126491"/>
                </a:moveTo>
                <a:lnTo>
                  <a:pt x="39624" y="126491"/>
                </a:lnTo>
                <a:lnTo>
                  <a:pt x="38753" y="124314"/>
                </a:lnTo>
                <a:lnTo>
                  <a:pt x="40386" y="126491"/>
                </a:lnTo>
                <a:close/>
              </a:path>
              <a:path w="181609" h="181610">
                <a:moveTo>
                  <a:pt x="47244" y="135635"/>
                </a:moveTo>
                <a:lnTo>
                  <a:pt x="45719" y="134111"/>
                </a:lnTo>
                <a:lnTo>
                  <a:pt x="46786" y="135026"/>
                </a:lnTo>
                <a:lnTo>
                  <a:pt x="47244" y="135635"/>
                </a:lnTo>
                <a:close/>
              </a:path>
              <a:path w="181609" h="181610">
                <a:moveTo>
                  <a:pt x="46786" y="135026"/>
                </a:moveTo>
                <a:lnTo>
                  <a:pt x="45719" y="134111"/>
                </a:lnTo>
                <a:lnTo>
                  <a:pt x="46101" y="134111"/>
                </a:lnTo>
                <a:lnTo>
                  <a:pt x="46786" y="135026"/>
                </a:lnTo>
                <a:close/>
              </a:path>
              <a:path w="181609" h="181610">
                <a:moveTo>
                  <a:pt x="134112" y="135635"/>
                </a:moveTo>
                <a:lnTo>
                  <a:pt x="134958" y="134619"/>
                </a:lnTo>
                <a:lnTo>
                  <a:pt x="135636" y="134111"/>
                </a:lnTo>
                <a:lnTo>
                  <a:pt x="134112" y="135635"/>
                </a:lnTo>
                <a:close/>
              </a:path>
              <a:path w="181609" h="181610">
                <a:moveTo>
                  <a:pt x="168859" y="135635"/>
                </a:moveTo>
                <a:lnTo>
                  <a:pt x="134112" y="135635"/>
                </a:lnTo>
                <a:lnTo>
                  <a:pt x="135636" y="134111"/>
                </a:lnTo>
                <a:lnTo>
                  <a:pt x="169773" y="134111"/>
                </a:lnTo>
                <a:lnTo>
                  <a:pt x="168859" y="135635"/>
                </a:lnTo>
                <a:close/>
              </a:path>
              <a:path w="181609" h="181610">
                <a:moveTo>
                  <a:pt x="156633" y="152399"/>
                </a:moveTo>
                <a:lnTo>
                  <a:pt x="96012" y="152399"/>
                </a:lnTo>
                <a:lnTo>
                  <a:pt x="114300" y="147827"/>
                </a:lnTo>
                <a:lnTo>
                  <a:pt x="118872" y="144779"/>
                </a:lnTo>
                <a:lnTo>
                  <a:pt x="123444" y="143255"/>
                </a:lnTo>
                <a:lnTo>
                  <a:pt x="134958" y="134619"/>
                </a:lnTo>
                <a:lnTo>
                  <a:pt x="134112" y="135635"/>
                </a:lnTo>
                <a:lnTo>
                  <a:pt x="168859" y="135635"/>
                </a:lnTo>
                <a:lnTo>
                  <a:pt x="166116" y="140207"/>
                </a:lnTo>
                <a:lnTo>
                  <a:pt x="156633" y="152399"/>
                </a:lnTo>
                <a:close/>
              </a:path>
              <a:path w="181609" h="181610">
                <a:moveTo>
                  <a:pt x="47497" y="135635"/>
                </a:moveTo>
                <a:lnTo>
                  <a:pt x="47244" y="135635"/>
                </a:lnTo>
                <a:lnTo>
                  <a:pt x="46786" y="135026"/>
                </a:lnTo>
                <a:lnTo>
                  <a:pt x="47497" y="135635"/>
                </a:lnTo>
                <a:close/>
              </a:path>
              <a:path w="181609" h="181610">
                <a:moveTo>
                  <a:pt x="57912" y="143255"/>
                </a:moveTo>
                <a:lnTo>
                  <a:pt x="56387" y="143255"/>
                </a:lnTo>
                <a:lnTo>
                  <a:pt x="54864" y="141731"/>
                </a:lnTo>
                <a:lnTo>
                  <a:pt x="5791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5645860" y="2533349"/>
            <a:ext cx="2599690" cy="3013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900" algn="l"/>
                <a:tab pos="1841500" algn="l"/>
                <a:tab pos="2451100" algn="l"/>
              </a:tabLst>
            </a:pP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621665" algn="l"/>
                <a:tab pos="1231900" algn="l"/>
                <a:tab pos="1841500" algn="l"/>
                <a:tab pos="2451100" algn="l"/>
              </a:tabLst>
            </a:pP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21665" algn="l"/>
                <a:tab pos="1231900" algn="l"/>
                <a:tab pos="1841500" algn="l"/>
                <a:tab pos="2451100" algn="l"/>
              </a:tabLst>
            </a:pP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21665" algn="l"/>
                <a:tab pos="1231900" algn="l"/>
                <a:tab pos="1841500" algn="l"/>
                <a:tab pos="2451100" algn="l"/>
              </a:tabLst>
            </a:pP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21665" algn="l"/>
                <a:tab pos="1231900" algn="l"/>
                <a:tab pos="1841500" algn="l"/>
                <a:tab pos="2451100" algn="l"/>
              </a:tabLst>
            </a:pP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725979" y="1425479"/>
            <a:ext cx="726440" cy="49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>
                <a:latin typeface="宋体"/>
                <a:cs typeface="宋体"/>
              </a:rPr>
              <a:t>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039867" y="1880616"/>
            <a:ext cx="685800" cy="142240"/>
          </a:xfrm>
          <a:custGeom>
            <a:avLst/>
            <a:gdLst/>
            <a:ahLst/>
            <a:cxnLst/>
            <a:rect l="l" t="t" r="r" b="b"/>
            <a:pathLst>
              <a:path w="685800" h="142239">
                <a:moveTo>
                  <a:pt x="544067" y="141731"/>
                </a:moveTo>
                <a:lnTo>
                  <a:pt x="544067" y="0"/>
                </a:lnTo>
                <a:lnTo>
                  <a:pt x="658069" y="56387"/>
                </a:lnTo>
                <a:lnTo>
                  <a:pt x="557784" y="56387"/>
                </a:lnTo>
                <a:lnTo>
                  <a:pt x="557784" y="85343"/>
                </a:lnTo>
                <a:lnTo>
                  <a:pt x="655644" y="85343"/>
                </a:lnTo>
                <a:lnTo>
                  <a:pt x="544067" y="141731"/>
                </a:lnTo>
                <a:close/>
              </a:path>
              <a:path w="685800" h="142239">
                <a:moveTo>
                  <a:pt x="544067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544067" y="56387"/>
                </a:lnTo>
                <a:lnTo>
                  <a:pt x="544067" y="85343"/>
                </a:lnTo>
                <a:close/>
              </a:path>
              <a:path w="685800" h="142239">
                <a:moveTo>
                  <a:pt x="655644" y="85343"/>
                </a:moveTo>
                <a:lnTo>
                  <a:pt x="557784" y="85343"/>
                </a:lnTo>
                <a:lnTo>
                  <a:pt x="557784" y="56387"/>
                </a:lnTo>
                <a:lnTo>
                  <a:pt x="658069" y="56387"/>
                </a:lnTo>
                <a:lnTo>
                  <a:pt x="685800" y="70103"/>
                </a:lnTo>
                <a:lnTo>
                  <a:pt x="655644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5196235" y="1297526"/>
            <a:ext cx="29654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75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4582667" y="179832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1245108" y="304800"/>
                </a:moveTo>
                <a:lnTo>
                  <a:pt x="1245108" y="0"/>
                </a:lnTo>
                <a:lnTo>
                  <a:pt x="1585127" y="102108"/>
                </a:lnTo>
                <a:lnTo>
                  <a:pt x="1295400" y="102108"/>
                </a:lnTo>
                <a:lnTo>
                  <a:pt x="1295400" y="204216"/>
                </a:lnTo>
                <a:lnTo>
                  <a:pt x="1580052" y="204216"/>
                </a:lnTo>
                <a:lnTo>
                  <a:pt x="1245108" y="304800"/>
                </a:lnTo>
                <a:close/>
              </a:path>
              <a:path w="1752600" h="304800">
                <a:moveTo>
                  <a:pt x="1245108" y="204216"/>
                </a:moveTo>
                <a:lnTo>
                  <a:pt x="0" y="204216"/>
                </a:lnTo>
                <a:lnTo>
                  <a:pt x="0" y="102108"/>
                </a:lnTo>
                <a:lnTo>
                  <a:pt x="1245108" y="102108"/>
                </a:lnTo>
                <a:lnTo>
                  <a:pt x="1245108" y="204216"/>
                </a:lnTo>
                <a:close/>
              </a:path>
              <a:path w="1752600" h="304800">
                <a:moveTo>
                  <a:pt x="1580052" y="204216"/>
                </a:moveTo>
                <a:lnTo>
                  <a:pt x="1295400" y="204216"/>
                </a:lnTo>
                <a:lnTo>
                  <a:pt x="1295400" y="102108"/>
                </a:lnTo>
                <a:lnTo>
                  <a:pt x="1585127" y="102108"/>
                </a:lnTo>
                <a:lnTo>
                  <a:pt x="1752600" y="152400"/>
                </a:lnTo>
                <a:lnTo>
                  <a:pt x="1580052" y="204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4129518" y="2673588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2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299001" y="2825007"/>
            <a:ext cx="36576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 b="1">
                <a:latin typeface="Microsoft JhengHei"/>
                <a:cs typeface="Microsoft JhengHei"/>
              </a:rPr>
              <a:t>扩</a:t>
            </a:r>
            <a:r>
              <a:rPr dirty="0" sz="1300" spc="30" b="1">
                <a:latin typeface="Microsoft JhengHei"/>
                <a:cs typeface="Microsoft JhengHei"/>
              </a:rPr>
              <a:t>散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049267" y="3051047"/>
            <a:ext cx="533400" cy="86995"/>
          </a:xfrm>
          <a:custGeom>
            <a:avLst/>
            <a:gdLst/>
            <a:ahLst/>
            <a:cxnLst/>
            <a:rect l="l" t="t" r="r" b="b"/>
            <a:pathLst>
              <a:path w="533400" h="86994">
                <a:moveTo>
                  <a:pt x="448056" y="86867"/>
                </a:moveTo>
                <a:lnTo>
                  <a:pt x="448056" y="0"/>
                </a:lnTo>
                <a:lnTo>
                  <a:pt x="505968" y="28955"/>
                </a:lnTo>
                <a:lnTo>
                  <a:pt x="463295" y="28955"/>
                </a:lnTo>
                <a:lnTo>
                  <a:pt x="463295" y="57911"/>
                </a:lnTo>
                <a:lnTo>
                  <a:pt x="503971" y="57911"/>
                </a:lnTo>
                <a:lnTo>
                  <a:pt x="448056" y="86867"/>
                </a:lnTo>
                <a:close/>
              </a:path>
              <a:path w="533400" h="86994">
                <a:moveTo>
                  <a:pt x="448056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448056" y="28955"/>
                </a:lnTo>
                <a:lnTo>
                  <a:pt x="448056" y="57911"/>
                </a:lnTo>
                <a:close/>
              </a:path>
              <a:path w="533400" h="86994">
                <a:moveTo>
                  <a:pt x="503971" y="57911"/>
                </a:moveTo>
                <a:lnTo>
                  <a:pt x="463295" y="57911"/>
                </a:lnTo>
                <a:lnTo>
                  <a:pt x="463295" y="28955"/>
                </a:lnTo>
                <a:lnTo>
                  <a:pt x="505968" y="28955"/>
                </a:lnTo>
                <a:lnTo>
                  <a:pt x="533400" y="42671"/>
                </a:lnTo>
                <a:lnTo>
                  <a:pt x="50397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2576604" y="2541977"/>
            <a:ext cx="1422400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</a:tabLst>
            </a:pPr>
            <a:r>
              <a:rPr dirty="0" sz="2400" spc="45">
                <a:latin typeface="Times New Roman"/>
                <a:cs typeface="Times New Roman"/>
              </a:rPr>
              <a:t>+</a:t>
            </a:r>
            <a:r>
              <a:rPr dirty="0" sz="2400" spc="45">
                <a:latin typeface="Times New Roman"/>
                <a:cs typeface="Times New Roman"/>
              </a:rPr>
              <a:t>	</a:t>
            </a:r>
            <a:r>
              <a:rPr dirty="0" sz="2400" spc="70">
                <a:latin typeface="Times New Roman"/>
                <a:cs typeface="Times New Roman"/>
              </a:rPr>
              <a:t>+</a:t>
            </a:r>
            <a:r>
              <a:rPr dirty="0" baseline="-18055" sz="3000" spc="330">
                <a:latin typeface="Times New Roman"/>
                <a:cs typeface="Times New Roman"/>
              </a:rPr>
              <a:t>F</a:t>
            </a:r>
            <a:r>
              <a:rPr dirty="0" baseline="-18055" sz="3000">
                <a:latin typeface="Times New Roman"/>
                <a:cs typeface="Times New Roman"/>
              </a:rPr>
              <a:t>	</a:t>
            </a:r>
            <a:r>
              <a:rPr dirty="0" sz="2400" spc="4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536441" y="2825007"/>
            <a:ext cx="365760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 b="1">
                <a:latin typeface="Microsoft JhengHei"/>
                <a:cs typeface="Microsoft JhengHei"/>
              </a:rPr>
              <a:t>漂</a:t>
            </a:r>
            <a:r>
              <a:rPr dirty="0" sz="1300" spc="30" b="1">
                <a:latin typeface="Microsoft JhengHei"/>
                <a:cs typeface="Microsoft JhengHei"/>
              </a:rPr>
              <a:t>移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515867" y="3051047"/>
            <a:ext cx="457200" cy="86995"/>
          </a:xfrm>
          <a:custGeom>
            <a:avLst/>
            <a:gdLst/>
            <a:ahLst/>
            <a:cxnLst/>
            <a:rect l="l" t="t" r="r" b="b"/>
            <a:pathLst>
              <a:path w="457200" h="86994">
                <a:moveTo>
                  <a:pt x="86867" y="86867"/>
                </a:moveTo>
                <a:lnTo>
                  <a:pt x="0" y="42671"/>
                </a:lnTo>
                <a:lnTo>
                  <a:pt x="86867" y="0"/>
                </a:lnTo>
                <a:lnTo>
                  <a:pt x="86867" y="28955"/>
                </a:lnTo>
                <a:lnTo>
                  <a:pt x="71628" y="28955"/>
                </a:lnTo>
                <a:lnTo>
                  <a:pt x="71628" y="57911"/>
                </a:lnTo>
                <a:lnTo>
                  <a:pt x="86867" y="57911"/>
                </a:lnTo>
                <a:lnTo>
                  <a:pt x="86867" y="86867"/>
                </a:lnTo>
                <a:close/>
              </a:path>
              <a:path w="457200" h="86994">
                <a:moveTo>
                  <a:pt x="86867" y="57911"/>
                </a:moveTo>
                <a:lnTo>
                  <a:pt x="71628" y="57911"/>
                </a:lnTo>
                <a:lnTo>
                  <a:pt x="71628" y="28955"/>
                </a:lnTo>
                <a:lnTo>
                  <a:pt x="86867" y="28955"/>
                </a:lnTo>
                <a:lnTo>
                  <a:pt x="86867" y="57911"/>
                </a:lnTo>
                <a:close/>
              </a:path>
              <a:path w="457200" h="86994">
                <a:moveTo>
                  <a:pt x="457200" y="57911"/>
                </a:moveTo>
                <a:lnTo>
                  <a:pt x="86867" y="57911"/>
                </a:lnTo>
                <a:lnTo>
                  <a:pt x="86867" y="28955"/>
                </a:lnTo>
                <a:lnTo>
                  <a:pt x="457200" y="28955"/>
                </a:lnTo>
                <a:lnTo>
                  <a:pt x="457200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6601403" y="1503165"/>
            <a:ext cx="1691005" cy="1062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5844">
              <a:lnSpc>
                <a:spcPct val="100000"/>
              </a:lnSpc>
            </a:pPr>
            <a:r>
              <a:rPr dirty="0" sz="3200" spc="-10">
                <a:latin typeface="Times New Roman"/>
                <a:cs typeface="Times New Roman"/>
              </a:rPr>
              <a:t>P</a:t>
            </a:r>
            <a:r>
              <a:rPr dirty="0" sz="3200">
                <a:latin typeface="宋体"/>
                <a:cs typeface="宋体"/>
              </a:rPr>
              <a:t>型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ts val="2340"/>
              </a:lnSpc>
              <a:spcBef>
                <a:spcPts val="2185"/>
              </a:spcBef>
              <a:tabLst>
                <a:tab pos="774065" algn="l"/>
              </a:tabLst>
            </a:pPr>
            <a:r>
              <a:rPr dirty="0" baseline="13888" sz="3000" spc="142">
                <a:latin typeface="Times New Roman"/>
                <a:cs typeface="Times New Roman"/>
              </a:rPr>
              <a:t>F</a:t>
            </a:r>
            <a:r>
              <a:rPr dirty="0" sz="1300" spc="95" b="1">
                <a:latin typeface="Microsoft JhengHei"/>
                <a:cs typeface="Microsoft JhengHei"/>
              </a:rPr>
              <a:t>扩散	</a:t>
            </a:r>
            <a:r>
              <a:rPr dirty="0" baseline="13888" sz="3000" spc="142">
                <a:latin typeface="Times New Roman"/>
                <a:cs typeface="Times New Roman"/>
              </a:rPr>
              <a:t>F</a:t>
            </a:r>
            <a:r>
              <a:rPr dirty="0" sz="1300" spc="95" b="1">
                <a:latin typeface="Microsoft JhengHei"/>
                <a:cs typeface="Microsoft JhengHei"/>
              </a:rPr>
              <a:t>漂移</a:t>
            </a:r>
            <a:endParaRPr sz="1300">
              <a:latin typeface="Microsoft JhengHei"/>
              <a:cs typeface="Microsoft JhengHei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354829" y="17983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54829" y="1999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54829" y="2199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354829" y="23987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354829" y="25984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354829" y="27995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354829" y="29992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354829" y="31988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54829" y="33985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354829" y="35996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354829" y="37993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354829" y="39989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354829" y="41986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354829" y="45994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354829" y="47990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354829" y="51998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54829" y="55991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354829" y="57988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640829" y="17983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640829" y="1999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640829" y="2199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640829" y="23987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40829" y="55991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640829" y="57988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4528462" y="5692458"/>
            <a:ext cx="206819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空</a:t>
            </a:r>
            <a:r>
              <a:rPr dirty="0" sz="3200" spc="30">
                <a:latin typeface="宋体"/>
                <a:cs typeface="宋体"/>
              </a:rPr>
              <a:t>间</a:t>
            </a:r>
            <a:r>
              <a:rPr dirty="0" sz="3200">
                <a:latin typeface="宋体"/>
                <a:cs typeface="宋体"/>
              </a:rPr>
              <a:t>电</a:t>
            </a:r>
            <a:r>
              <a:rPr dirty="0" sz="3200" spc="30">
                <a:latin typeface="宋体"/>
                <a:cs typeface="宋体"/>
              </a:rPr>
              <a:t>荷</a:t>
            </a:r>
            <a:r>
              <a:rPr dirty="0" sz="3200">
                <a:latin typeface="宋体"/>
                <a:cs typeface="宋体"/>
              </a:rPr>
              <a:t>区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058667" y="6231635"/>
            <a:ext cx="4672965" cy="6769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619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85"/>
              </a:spcBef>
            </a:pPr>
            <a:r>
              <a:rPr dirty="0" sz="3200" spc="15">
                <a:solidFill>
                  <a:srgbClr val="FF0000"/>
                </a:solidFill>
                <a:latin typeface="宋体"/>
                <a:cs typeface="宋体"/>
              </a:rPr>
              <a:t>扩散与漂移达到动态平衡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339" rIns="0" bIns="0" rtlCol="0" vert="horz">
            <a:spAutoFit/>
          </a:bodyPr>
          <a:lstStyle/>
          <a:p>
            <a:pPr marL="85979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无</a:t>
            </a:r>
            <a:r>
              <a:rPr dirty="0" sz="3200" spc="30">
                <a:latin typeface="宋体"/>
                <a:cs typeface="宋体"/>
              </a:rPr>
              <a:t>外</a:t>
            </a:r>
            <a:r>
              <a:rPr dirty="0" sz="3200">
                <a:latin typeface="宋体"/>
                <a:cs typeface="宋体"/>
              </a:rPr>
              <a:t>偏</a:t>
            </a:r>
            <a:r>
              <a:rPr dirty="0" sz="3200" spc="30">
                <a:latin typeface="宋体"/>
                <a:cs typeface="宋体"/>
              </a:rPr>
              <a:t>压</a:t>
            </a:r>
            <a:r>
              <a:rPr dirty="0" sz="3200">
                <a:latin typeface="宋体"/>
                <a:cs typeface="宋体"/>
              </a:rPr>
              <a:t>，热</a:t>
            </a:r>
            <a:r>
              <a:rPr dirty="0" sz="3200" spc="30">
                <a:latin typeface="宋体"/>
                <a:cs typeface="宋体"/>
              </a:rPr>
              <a:t>平</a:t>
            </a:r>
            <a:r>
              <a:rPr dirty="0" sz="3200">
                <a:latin typeface="宋体"/>
                <a:cs typeface="宋体"/>
              </a:rPr>
              <a:t>衡状</a:t>
            </a:r>
            <a:r>
              <a:rPr dirty="0" sz="3200" spc="30">
                <a:latin typeface="宋体"/>
                <a:cs typeface="宋体"/>
              </a:rPr>
              <a:t>态</a:t>
            </a:r>
            <a:r>
              <a:rPr dirty="0" sz="3200">
                <a:latin typeface="宋体"/>
                <a:cs typeface="宋体"/>
              </a:rPr>
              <a:t>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7868016" y="5966497"/>
            <a:ext cx="1090930" cy="118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3120"/>
              </a:lnSpc>
            </a:pPr>
            <a:r>
              <a:rPr dirty="0" sz="2800" spc="-5">
                <a:solidFill>
                  <a:srgbClr val="008000"/>
                </a:solidFill>
                <a:latin typeface="宋体"/>
                <a:cs typeface="宋体"/>
              </a:rPr>
              <a:t>阻挡层  耗尽层  </a:t>
            </a:r>
            <a:r>
              <a:rPr dirty="0" sz="2800" spc="-5">
                <a:solidFill>
                  <a:srgbClr val="008000"/>
                </a:solidFill>
                <a:latin typeface="宋体"/>
                <a:cs typeface="宋体"/>
              </a:rPr>
              <a:t>势垒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688" y="711692"/>
            <a:ext cx="5292725" cy="5530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>
                <a:latin typeface="宋体"/>
                <a:cs typeface="宋体"/>
              </a:rPr>
              <a:t>3.2.2</a:t>
            </a:r>
            <a:r>
              <a:rPr dirty="0" spc="250">
                <a:latin typeface="宋体"/>
                <a:cs typeface="宋体"/>
              </a:rPr>
              <a:t> </a:t>
            </a:r>
            <a:r>
              <a:rPr dirty="0" spc="200">
                <a:latin typeface="宋体"/>
                <a:cs typeface="宋体"/>
              </a:rPr>
              <a:t>PN结的单向导电性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19810" y="1873963"/>
            <a:ext cx="7012305" cy="4919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70">
                <a:latin typeface="Times New Roman"/>
                <a:cs typeface="Times New Roman"/>
              </a:rPr>
              <a:t>PN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宋体"/>
                <a:cs typeface="宋体"/>
              </a:rPr>
              <a:t>结加上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正向电压、正向偏置</a:t>
            </a:r>
            <a:r>
              <a:rPr dirty="0" sz="2800" spc="5">
                <a:latin typeface="宋体"/>
                <a:cs typeface="宋体"/>
              </a:rPr>
              <a:t>的意思都是</a:t>
            </a:r>
            <a:r>
              <a:rPr dirty="0" sz="2800" spc="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1257935">
              <a:lnSpc>
                <a:spcPct val="100000"/>
              </a:lnSpc>
              <a:spcBef>
                <a:spcPts val="1680"/>
              </a:spcBef>
            </a:pPr>
            <a:r>
              <a:rPr dirty="0" sz="2800" spc="145">
                <a:latin typeface="Times New Roman"/>
                <a:cs typeface="Times New Roman"/>
              </a:rPr>
              <a:t>P </a:t>
            </a:r>
            <a:r>
              <a:rPr dirty="0" sz="2800" spc="5">
                <a:latin typeface="宋体"/>
                <a:cs typeface="宋体"/>
              </a:rPr>
              <a:t>区加正、</a:t>
            </a:r>
            <a:r>
              <a:rPr dirty="0" sz="2800" spc="5">
                <a:latin typeface="Times New Roman"/>
                <a:cs typeface="Times New Roman"/>
              </a:rPr>
              <a:t>N</a:t>
            </a:r>
            <a:r>
              <a:rPr dirty="0" sz="2800" spc="-350">
                <a:latin typeface="Times New Roman"/>
                <a:cs typeface="Times New Roman"/>
              </a:rPr>
              <a:t> </a:t>
            </a:r>
            <a:r>
              <a:rPr dirty="0" sz="2800">
                <a:latin typeface="宋体"/>
                <a:cs typeface="宋体"/>
              </a:rPr>
              <a:t>区加负电压。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2800" spc="70">
                <a:latin typeface="Times New Roman"/>
                <a:cs typeface="Times New Roman"/>
              </a:rPr>
              <a:t>PN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宋体"/>
                <a:cs typeface="宋体"/>
              </a:rPr>
              <a:t>结加上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反向电压、反向偏置</a:t>
            </a:r>
            <a:r>
              <a:rPr dirty="0" sz="2800" spc="5">
                <a:latin typeface="宋体"/>
                <a:cs typeface="宋体"/>
              </a:rPr>
              <a:t>的意思都是：</a:t>
            </a:r>
            <a:endParaRPr sz="2800">
              <a:latin typeface="宋体"/>
              <a:cs typeface="宋体"/>
            </a:endParaRPr>
          </a:p>
          <a:p>
            <a:pPr marL="1259205">
              <a:lnSpc>
                <a:spcPct val="100000"/>
              </a:lnSpc>
              <a:spcBef>
                <a:spcPts val="1680"/>
              </a:spcBef>
            </a:pPr>
            <a:r>
              <a:rPr dirty="0" sz="2800" spc="25">
                <a:latin typeface="Times New Roman"/>
                <a:cs typeface="Times New Roman"/>
              </a:rPr>
              <a:t>P</a:t>
            </a:r>
            <a:r>
              <a:rPr dirty="0" sz="2800" spc="25">
                <a:latin typeface="宋体"/>
                <a:cs typeface="宋体"/>
              </a:rPr>
              <a:t>区加负、</a:t>
            </a:r>
            <a:r>
              <a:rPr dirty="0" sz="2800" spc="25">
                <a:latin typeface="Times New Roman"/>
                <a:cs typeface="Times New Roman"/>
              </a:rPr>
              <a:t>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宋体"/>
                <a:cs typeface="宋体"/>
              </a:rPr>
              <a:t>区加正电压。</a:t>
            </a:r>
            <a:endParaRPr sz="280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2085"/>
              </a:spcBef>
            </a:pPr>
            <a:r>
              <a:rPr dirty="0" sz="2800" spc="-5">
                <a:latin typeface="宋体"/>
                <a:cs typeface="宋体"/>
              </a:rPr>
              <a:t>定义参考方向：</a:t>
            </a:r>
            <a:endParaRPr sz="2800">
              <a:latin typeface="宋体"/>
              <a:cs typeface="宋体"/>
            </a:endParaRPr>
          </a:p>
          <a:p>
            <a:pPr marL="1117600" marR="1137285">
              <a:lnSpc>
                <a:spcPct val="150000"/>
              </a:lnSpc>
            </a:pPr>
            <a:r>
              <a:rPr dirty="0" sz="2800" spc="-25">
                <a:latin typeface="Times New Roman"/>
                <a:cs typeface="Times New Roman"/>
              </a:rPr>
              <a:t>v</a:t>
            </a:r>
            <a:r>
              <a:rPr dirty="0" baseline="-21021" sz="2775" spc="-37">
                <a:latin typeface="Times New Roman"/>
                <a:cs typeface="Times New Roman"/>
              </a:rPr>
              <a:t>D</a:t>
            </a:r>
            <a:r>
              <a:rPr dirty="0" sz="2800" spc="-25">
                <a:latin typeface="Times New Roman"/>
                <a:cs typeface="Times New Roman"/>
              </a:rPr>
              <a:t>=</a:t>
            </a:r>
            <a:r>
              <a:rPr dirty="0" sz="2800" spc="-25">
                <a:latin typeface="Times New Roman"/>
                <a:cs typeface="Times New Roman"/>
              </a:rPr>
              <a:t>v</a:t>
            </a:r>
            <a:r>
              <a:rPr dirty="0" baseline="-21021" sz="2775" spc="-37">
                <a:latin typeface="Times New Roman"/>
                <a:cs typeface="Times New Roman"/>
              </a:rPr>
              <a:t>P</a:t>
            </a:r>
            <a:r>
              <a:rPr dirty="0" sz="2800" spc="-25">
                <a:latin typeface="Times New Roman"/>
                <a:cs typeface="Times New Roman"/>
              </a:rPr>
              <a:t>-</a:t>
            </a:r>
            <a:r>
              <a:rPr dirty="0" sz="2800" spc="-25">
                <a:latin typeface="Times New Roman"/>
                <a:cs typeface="Times New Roman"/>
              </a:rPr>
              <a:t>v</a:t>
            </a:r>
            <a:r>
              <a:rPr dirty="0" baseline="-21021" sz="2775" spc="-37">
                <a:latin typeface="Times New Roman"/>
                <a:cs typeface="Times New Roman"/>
              </a:rPr>
              <a:t>N</a:t>
            </a:r>
            <a:r>
              <a:rPr dirty="0" sz="2800" spc="-25">
                <a:latin typeface="Times New Roman"/>
                <a:cs typeface="Times New Roman"/>
              </a:rPr>
              <a:t>; </a:t>
            </a:r>
            <a:r>
              <a:rPr dirty="0" sz="2800" spc="-6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baseline="-21021" sz="2775" spc="22">
                <a:latin typeface="Times New Roman"/>
                <a:cs typeface="Times New Roman"/>
              </a:rPr>
              <a:t>D</a:t>
            </a:r>
            <a:r>
              <a:rPr dirty="0" sz="2800" spc="-5">
                <a:latin typeface="宋体"/>
                <a:cs typeface="宋体"/>
              </a:rPr>
              <a:t>参考方向为流入</a:t>
            </a:r>
            <a:r>
              <a:rPr dirty="0" sz="2800" spc="140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宋体"/>
                <a:cs typeface="宋体"/>
              </a:rPr>
              <a:t>区的方向。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7835" y="2205227"/>
            <a:ext cx="2837815" cy="2837815"/>
          </a:xfrm>
          <a:custGeom>
            <a:avLst/>
            <a:gdLst/>
            <a:ahLst/>
            <a:cxnLst/>
            <a:rect l="l" t="t" r="r" b="b"/>
            <a:pathLst>
              <a:path w="2837815" h="2837815">
                <a:moveTo>
                  <a:pt x="2837688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2837688" y="0"/>
                </a:lnTo>
                <a:lnTo>
                  <a:pt x="2837688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2837688" y="2827019"/>
                </a:lnTo>
                <a:lnTo>
                  <a:pt x="2837688" y="2837688"/>
                </a:lnTo>
                <a:close/>
              </a:path>
              <a:path w="2837815" h="2837815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2837815" h="2837815">
                <a:moveTo>
                  <a:pt x="2819400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2819400" y="9144"/>
                </a:lnTo>
                <a:lnTo>
                  <a:pt x="2819400" y="19812"/>
                </a:lnTo>
                <a:close/>
              </a:path>
              <a:path w="2837815" h="2837815">
                <a:moveTo>
                  <a:pt x="2819400" y="2827019"/>
                </a:moveTo>
                <a:lnTo>
                  <a:pt x="2819400" y="9144"/>
                </a:lnTo>
                <a:lnTo>
                  <a:pt x="2828543" y="19812"/>
                </a:lnTo>
                <a:lnTo>
                  <a:pt x="2837688" y="19812"/>
                </a:lnTo>
                <a:lnTo>
                  <a:pt x="2837688" y="2817875"/>
                </a:lnTo>
                <a:lnTo>
                  <a:pt x="2828543" y="2817875"/>
                </a:lnTo>
                <a:lnTo>
                  <a:pt x="2819400" y="2827019"/>
                </a:lnTo>
                <a:close/>
              </a:path>
              <a:path w="2837815" h="2837815">
                <a:moveTo>
                  <a:pt x="2837688" y="19812"/>
                </a:moveTo>
                <a:lnTo>
                  <a:pt x="2828543" y="19812"/>
                </a:lnTo>
                <a:lnTo>
                  <a:pt x="2819400" y="9144"/>
                </a:lnTo>
                <a:lnTo>
                  <a:pt x="2837688" y="9144"/>
                </a:lnTo>
                <a:lnTo>
                  <a:pt x="2837688" y="19812"/>
                </a:lnTo>
                <a:close/>
              </a:path>
              <a:path w="2837815" h="283781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2837815" h="2837815">
                <a:moveTo>
                  <a:pt x="2819400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2819400" y="2817875"/>
                </a:lnTo>
                <a:lnTo>
                  <a:pt x="2819400" y="2827019"/>
                </a:lnTo>
                <a:close/>
              </a:path>
              <a:path w="2837815" h="2837815">
                <a:moveTo>
                  <a:pt x="2837688" y="2827019"/>
                </a:moveTo>
                <a:lnTo>
                  <a:pt x="2819400" y="2827019"/>
                </a:lnTo>
                <a:lnTo>
                  <a:pt x="2828543" y="2817875"/>
                </a:lnTo>
                <a:lnTo>
                  <a:pt x="2837688" y="2817875"/>
                </a:lnTo>
                <a:lnTo>
                  <a:pt x="2837688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20284" y="2205227"/>
            <a:ext cx="2910840" cy="2837815"/>
          </a:xfrm>
          <a:custGeom>
            <a:avLst/>
            <a:gdLst/>
            <a:ahLst/>
            <a:cxnLst/>
            <a:rect l="l" t="t" r="r" b="b"/>
            <a:pathLst>
              <a:path w="2910840" h="2837815">
                <a:moveTo>
                  <a:pt x="2910840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2910840" y="0"/>
                </a:lnTo>
                <a:lnTo>
                  <a:pt x="291084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2817875"/>
                </a:lnTo>
                <a:lnTo>
                  <a:pt x="9144" y="2817875"/>
                </a:lnTo>
                <a:lnTo>
                  <a:pt x="18288" y="2827019"/>
                </a:lnTo>
                <a:lnTo>
                  <a:pt x="2910840" y="2827019"/>
                </a:lnTo>
                <a:lnTo>
                  <a:pt x="2910840" y="2837688"/>
                </a:lnTo>
                <a:close/>
              </a:path>
              <a:path w="2910840" h="2837815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2910840" h="2837815">
                <a:moveTo>
                  <a:pt x="2892551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2892551" y="9144"/>
                </a:lnTo>
                <a:lnTo>
                  <a:pt x="2892551" y="19812"/>
                </a:lnTo>
                <a:close/>
              </a:path>
              <a:path w="2910840" h="2837815">
                <a:moveTo>
                  <a:pt x="2892551" y="2827019"/>
                </a:moveTo>
                <a:lnTo>
                  <a:pt x="2892551" y="9144"/>
                </a:lnTo>
                <a:lnTo>
                  <a:pt x="2901696" y="19812"/>
                </a:lnTo>
                <a:lnTo>
                  <a:pt x="2910840" y="19812"/>
                </a:lnTo>
                <a:lnTo>
                  <a:pt x="2910840" y="2817875"/>
                </a:lnTo>
                <a:lnTo>
                  <a:pt x="2901696" y="2817875"/>
                </a:lnTo>
                <a:lnTo>
                  <a:pt x="2892551" y="2827019"/>
                </a:lnTo>
                <a:close/>
              </a:path>
              <a:path w="2910840" h="2837815">
                <a:moveTo>
                  <a:pt x="2910840" y="19812"/>
                </a:moveTo>
                <a:lnTo>
                  <a:pt x="2901696" y="19812"/>
                </a:lnTo>
                <a:lnTo>
                  <a:pt x="2892551" y="9144"/>
                </a:lnTo>
                <a:lnTo>
                  <a:pt x="2910840" y="9144"/>
                </a:lnTo>
                <a:lnTo>
                  <a:pt x="2910840" y="19812"/>
                </a:lnTo>
                <a:close/>
              </a:path>
              <a:path w="2910840" h="2837815">
                <a:moveTo>
                  <a:pt x="18288" y="2827019"/>
                </a:moveTo>
                <a:lnTo>
                  <a:pt x="9144" y="2817875"/>
                </a:lnTo>
                <a:lnTo>
                  <a:pt x="18288" y="2817875"/>
                </a:lnTo>
                <a:lnTo>
                  <a:pt x="18288" y="2827019"/>
                </a:lnTo>
                <a:close/>
              </a:path>
              <a:path w="2910840" h="2837815">
                <a:moveTo>
                  <a:pt x="2892551" y="2827019"/>
                </a:moveTo>
                <a:lnTo>
                  <a:pt x="18288" y="2827019"/>
                </a:lnTo>
                <a:lnTo>
                  <a:pt x="18288" y="2817875"/>
                </a:lnTo>
                <a:lnTo>
                  <a:pt x="2892551" y="2817875"/>
                </a:lnTo>
                <a:lnTo>
                  <a:pt x="2892551" y="2827019"/>
                </a:lnTo>
                <a:close/>
              </a:path>
              <a:path w="2910840" h="2837815">
                <a:moveTo>
                  <a:pt x="2910840" y="2827019"/>
                </a:moveTo>
                <a:lnTo>
                  <a:pt x="2892551" y="2827019"/>
                </a:lnTo>
                <a:lnTo>
                  <a:pt x="2901696" y="2817875"/>
                </a:lnTo>
                <a:lnTo>
                  <a:pt x="2910840" y="2817875"/>
                </a:lnTo>
                <a:lnTo>
                  <a:pt x="2910840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8032" y="30861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1732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1751"/>
                </a:lnTo>
                <a:lnTo>
                  <a:pt x="201168" y="298703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78892" y="240791"/>
                </a:lnTo>
                <a:lnTo>
                  <a:pt x="301752" y="187451"/>
                </a:lnTo>
                <a:lnTo>
                  <a:pt x="303276" y="172211"/>
                </a:lnTo>
                <a:lnTo>
                  <a:pt x="304800" y="158495"/>
                </a:lnTo>
                <a:lnTo>
                  <a:pt x="298704" y="114299"/>
                </a:lnTo>
                <a:lnTo>
                  <a:pt x="278892" y="74675"/>
                </a:lnTo>
                <a:lnTo>
                  <a:pt x="251459" y="44195"/>
                </a:lnTo>
                <a:lnTo>
                  <a:pt x="214883" y="2133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6512" y="70103"/>
                </a:lnTo>
                <a:lnTo>
                  <a:pt x="295656" y="82295"/>
                </a:lnTo>
                <a:lnTo>
                  <a:pt x="301752" y="96011"/>
                </a:lnTo>
                <a:lnTo>
                  <a:pt x="306323" y="111251"/>
                </a:lnTo>
                <a:lnTo>
                  <a:pt x="310895" y="124967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35066" y="3049479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0620" y="34290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20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8032" y="24765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09728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1732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074" y="304799"/>
                </a:moveTo>
                <a:lnTo>
                  <a:pt x="172211" y="304799"/>
                </a:lnTo>
                <a:lnTo>
                  <a:pt x="185928" y="301751"/>
                </a:lnTo>
                <a:lnTo>
                  <a:pt x="201168" y="298703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78892" y="240791"/>
                </a:lnTo>
                <a:lnTo>
                  <a:pt x="301752" y="187451"/>
                </a:lnTo>
                <a:lnTo>
                  <a:pt x="303276" y="172211"/>
                </a:lnTo>
                <a:lnTo>
                  <a:pt x="304800" y="158495"/>
                </a:lnTo>
                <a:lnTo>
                  <a:pt x="298704" y="114299"/>
                </a:lnTo>
                <a:lnTo>
                  <a:pt x="278892" y="74675"/>
                </a:lnTo>
                <a:lnTo>
                  <a:pt x="251459" y="44195"/>
                </a:lnTo>
                <a:lnTo>
                  <a:pt x="214883" y="2133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6512" y="70103"/>
                </a:lnTo>
                <a:lnTo>
                  <a:pt x="295656" y="82295"/>
                </a:lnTo>
                <a:lnTo>
                  <a:pt x="301752" y="96011"/>
                </a:lnTo>
                <a:lnTo>
                  <a:pt x="306323" y="111251"/>
                </a:lnTo>
                <a:lnTo>
                  <a:pt x="310895" y="124967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35066" y="2439881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0620" y="28194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19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19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19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19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19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19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28032" y="371551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109728" y="306324"/>
                </a:lnTo>
                <a:lnTo>
                  <a:pt x="96012" y="301752"/>
                </a:lnTo>
                <a:lnTo>
                  <a:pt x="82296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71272" y="251460"/>
                </a:lnTo>
                <a:lnTo>
                  <a:pt x="292607" y="214884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35066" y="3677384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0620" y="4058411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28032" y="43434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1732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1751"/>
                </a:lnTo>
                <a:lnTo>
                  <a:pt x="201168" y="298703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78892" y="240791"/>
                </a:lnTo>
                <a:lnTo>
                  <a:pt x="301752" y="187451"/>
                </a:lnTo>
                <a:lnTo>
                  <a:pt x="303276" y="172211"/>
                </a:lnTo>
                <a:lnTo>
                  <a:pt x="304800" y="158495"/>
                </a:lnTo>
                <a:lnTo>
                  <a:pt x="298704" y="114299"/>
                </a:lnTo>
                <a:lnTo>
                  <a:pt x="278892" y="74675"/>
                </a:lnTo>
                <a:lnTo>
                  <a:pt x="251459" y="44195"/>
                </a:lnTo>
                <a:lnTo>
                  <a:pt x="214883" y="2133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6512" y="70103"/>
                </a:lnTo>
                <a:lnTo>
                  <a:pt x="295656" y="82295"/>
                </a:lnTo>
                <a:lnTo>
                  <a:pt x="301752" y="96011"/>
                </a:lnTo>
                <a:lnTo>
                  <a:pt x="306323" y="111251"/>
                </a:lnTo>
                <a:lnTo>
                  <a:pt x="310895" y="124967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35066" y="4306776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0620" y="46863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20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13832" y="25146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09728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1732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074" y="304799"/>
                </a:moveTo>
                <a:lnTo>
                  <a:pt x="172211" y="304799"/>
                </a:lnTo>
                <a:lnTo>
                  <a:pt x="185928" y="301751"/>
                </a:lnTo>
                <a:lnTo>
                  <a:pt x="201168" y="298703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78892" y="240791"/>
                </a:lnTo>
                <a:lnTo>
                  <a:pt x="301752" y="187451"/>
                </a:lnTo>
                <a:lnTo>
                  <a:pt x="303276" y="172211"/>
                </a:lnTo>
                <a:lnTo>
                  <a:pt x="304800" y="158495"/>
                </a:lnTo>
                <a:lnTo>
                  <a:pt x="298704" y="114299"/>
                </a:lnTo>
                <a:lnTo>
                  <a:pt x="278892" y="74675"/>
                </a:lnTo>
                <a:lnTo>
                  <a:pt x="251459" y="44195"/>
                </a:lnTo>
                <a:lnTo>
                  <a:pt x="214883" y="2133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6512" y="70103"/>
                </a:lnTo>
                <a:lnTo>
                  <a:pt x="295656" y="82295"/>
                </a:lnTo>
                <a:lnTo>
                  <a:pt x="301752" y="96011"/>
                </a:lnTo>
                <a:lnTo>
                  <a:pt x="306323" y="111251"/>
                </a:lnTo>
                <a:lnTo>
                  <a:pt x="310895" y="124967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52515" y="2862072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30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46420" y="28575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19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19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19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19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19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19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13832" y="31242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09728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73735"/>
                </a:lnTo>
                <a:lnTo>
                  <a:pt x="0" y="141731"/>
                </a:lnTo>
                <a:lnTo>
                  <a:pt x="12192" y="96011"/>
                </a:lnTo>
                <a:lnTo>
                  <a:pt x="35052" y="57911"/>
                </a:lnTo>
                <a:lnTo>
                  <a:pt x="68580" y="27431"/>
                </a:lnTo>
                <a:lnTo>
                  <a:pt x="109728" y="7619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1732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1816" y="262127"/>
                </a:lnTo>
                <a:lnTo>
                  <a:pt x="86868" y="288035"/>
                </a:lnTo>
                <a:lnTo>
                  <a:pt x="126491" y="301751"/>
                </a:lnTo>
                <a:lnTo>
                  <a:pt x="141732" y="304799"/>
                </a:lnTo>
                <a:lnTo>
                  <a:pt x="211074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074" y="304799"/>
                </a:moveTo>
                <a:lnTo>
                  <a:pt x="172211" y="304799"/>
                </a:lnTo>
                <a:lnTo>
                  <a:pt x="185928" y="301751"/>
                </a:lnTo>
                <a:lnTo>
                  <a:pt x="201168" y="298703"/>
                </a:lnTo>
                <a:lnTo>
                  <a:pt x="214883" y="294131"/>
                </a:lnTo>
                <a:lnTo>
                  <a:pt x="251459" y="271271"/>
                </a:lnTo>
                <a:lnTo>
                  <a:pt x="278892" y="240791"/>
                </a:lnTo>
                <a:lnTo>
                  <a:pt x="301752" y="187451"/>
                </a:lnTo>
                <a:lnTo>
                  <a:pt x="303276" y="172211"/>
                </a:lnTo>
                <a:lnTo>
                  <a:pt x="304800" y="158495"/>
                </a:lnTo>
                <a:lnTo>
                  <a:pt x="298704" y="114299"/>
                </a:lnTo>
                <a:lnTo>
                  <a:pt x="278892" y="74675"/>
                </a:lnTo>
                <a:lnTo>
                  <a:pt x="251459" y="44195"/>
                </a:lnTo>
                <a:lnTo>
                  <a:pt x="214883" y="2133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6512" y="70103"/>
                </a:lnTo>
                <a:lnTo>
                  <a:pt x="295656" y="82295"/>
                </a:lnTo>
                <a:lnTo>
                  <a:pt x="301752" y="96011"/>
                </a:lnTo>
                <a:lnTo>
                  <a:pt x="306323" y="111251"/>
                </a:lnTo>
                <a:lnTo>
                  <a:pt x="310895" y="124967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31648" y="295655"/>
                </a:lnTo>
                <a:lnTo>
                  <a:pt x="211074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78907" y="2477980"/>
            <a:ext cx="1974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52515" y="3471672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6"/>
                </a:moveTo>
                <a:lnTo>
                  <a:pt x="21859" y="71747"/>
                </a:lnTo>
                <a:lnTo>
                  <a:pt x="10287" y="63817"/>
                </a:lnTo>
                <a:lnTo>
                  <a:pt x="2714" y="52173"/>
                </a:lnTo>
                <a:lnTo>
                  <a:pt x="0" y="38100"/>
                </a:lnTo>
                <a:lnTo>
                  <a:pt x="2714" y="23145"/>
                </a:lnTo>
                <a:lnTo>
                  <a:pt x="10287" y="11049"/>
                </a:lnTo>
                <a:lnTo>
                  <a:pt x="21859" y="2952"/>
                </a:lnTo>
                <a:lnTo>
                  <a:pt x="36576" y="0"/>
                </a:lnTo>
                <a:lnTo>
                  <a:pt x="51292" y="2952"/>
                </a:lnTo>
                <a:lnTo>
                  <a:pt x="62864" y="11049"/>
                </a:lnTo>
                <a:lnTo>
                  <a:pt x="70437" y="23145"/>
                </a:lnTo>
                <a:lnTo>
                  <a:pt x="73152" y="38100"/>
                </a:lnTo>
                <a:lnTo>
                  <a:pt x="70437" y="52173"/>
                </a:lnTo>
                <a:lnTo>
                  <a:pt x="62864" y="63817"/>
                </a:lnTo>
                <a:lnTo>
                  <a:pt x="51292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6420" y="34671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20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13832" y="375361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109728" y="306324"/>
                </a:lnTo>
                <a:lnTo>
                  <a:pt x="96012" y="301752"/>
                </a:lnTo>
                <a:lnTo>
                  <a:pt x="82296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71272" y="251460"/>
                </a:lnTo>
                <a:lnTo>
                  <a:pt x="292607" y="214884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78907" y="3715484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52515" y="4101083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46420" y="4096511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13832" y="440131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41732" y="313944"/>
                </a:lnTo>
                <a:lnTo>
                  <a:pt x="124968" y="310896"/>
                </a:lnTo>
                <a:lnTo>
                  <a:pt x="109728" y="306324"/>
                </a:lnTo>
                <a:lnTo>
                  <a:pt x="96012" y="301752"/>
                </a:lnTo>
                <a:lnTo>
                  <a:pt x="82296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6387" y="35052"/>
                </a:lnTo>
                <a:lnTo>
                  <a:pt x="109728" y="6096"/>
                </a:lnTo>
                <a:lnTo>
                  <a:pt x="140208" y="0"/>
                </a:lnTo>
                <a:lnTo>
                  <a:pt x="172211" y="0"/>
                </a:lnTo>
                <a:lnTo>
                  <a:pt x="188976" y="3048"/>
                </a:lnTo>
                <a:lnTo>
                  <a:pt x="204216" y="6096"/>
                </a:lnTo>
                <a:lnTo>
                  <a:pt x="211074" y="9144"/>
                </a:lnTo>
                <a:lnTo>
                  <a:pt x="141732" y="9144"/>
                </a:lnTo>
                <a:lnTo>
                  <a:pt x="128016" y="12192"/>
                </a:lnTo>
                <a:lnTo>
                  <a:pt x="74676" y="33528"/>
                </a:lnTo>
                <a:lnTo>
                  <a:pt x="42672" y="62484"/>
                </a:lnTo>
                <a:lnTo>
                  <a:pt x="21336" y="99060"/>
                </a:lnTo>
                <a:lnTo>
                  <a:pt x="9144" y="156972"/>
                </a:lnTo>
                <a:lnTo>
                  <a:pt x="10668" y="172212"/>
                </a:lnTo>
                <a:lnTo>
                  <a:pt x="12192" y="185928"/>
                </a:lnTo>
                <a:lnTo>
                  <a:pt x="15240" y="201168"/>
                </a:lnTo>
                <a:lnTo>
                  <a:pt x="21336" y="213360"/>
                </a:lnTo>
                <a:lnTo>
                  <a:pt x="27432" y="227076"/>
                </a:lnTo>
                <a:lnTo>
                  <a:pt x="51816" y="260604"/>
                </a:lnTo>
                <a:lnTo>
                  <a:pt x="86868" y="286512"/>
                </a:lnTo>
                <a:lnTo>
                  <a:pt x="126491" y="301752"/>
                </a:lnTo>
                <a:lnTo>
                  <a:pt x="156972" y="304800"/>
                </a:lnTo>
                <a:lnTo>
                  <a:pt x="208788" y="304800"/>
                </a:lnTo>
                <a:lnTo>
                  <a:pt x="204216" y="306324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8788" y="304800"/>
                </a:moveTo>
                <a:lnTo>
                  <a:pt x="156972" y="304800"/>
                </a:lnTo>
                <a:lnTo>
                  <a:pt x="172211" y="303276"/>
                </a:lnTo>
                <a:lnTo>
                  <a:pt x="185928" y="301752"/>
                </a:lnTo>
                <a:lnTo>
                  <a:pt x="227076" y="286512"/>
                </a:lnTo>
                <a:lnTo>
                  <a:pt x="271272" y="251460"/>
                </a:lnTo>
                <a:lnTo>
                  <a:pt x="292607" y="214884"/>
                </a:lnTo>
                <a:lnTo>
                  <a:pt x="304800" y="156972"/>
                </a:lnTo>
                <a:lnTo>
                  <a:pt x="303276" y="141732"/>
                </a:lnTo>
                <a:lnTo>
                  <a:pt x="292607" y="99060"/>
                </a:lnTo>
                <a:lnTo>
                  <a:pt x="271272" y="62484"/>
                </a:lnTo>
                <a:lnTo>
                  <a:pt x="227076" y="27432"/>
                </a:lnTo>
                <a:lnTo>
                  <a:pt x="187452" y="12192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286512" y="68580"/>
                </a:lnTo>
                <a:lnTo>
                  <a:pt x="295656" y="82296"/>
                </a:lnTo>
                <a:lnTo>
                  <a:pt x="301752" y="96012"/>
                </a:lnTo>
                <a:lnTo>
                  <a:pt x="306323" y="109728"/>
                </a:lnTo>
                <a:lnTo>
                  <a:pt x="310895" y="12496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7931" y="301752"/>
                </a:lnTo>
                <a:lnTo>
                  <a:pt x="208788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78907" y="4363182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52515" y="4748783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6576" y="74675"/>
                </a:moveTo>
                <a:lnTo>
                  <a:pt x="21859" y="71723"/>
                </a:lnTo>
                <a:lnTo>
                  <a:pt x="10287" y="63626"/>
                </a:lnTo>
                <a:lnTo>
                  <a:pt x="2714" y="51530"/>
                </a:lnTo>
                <a:lnTo>
                  <a:pt x="0" y="36575"/>
                </a:lnTo>
                <a:lnTo>
                  <a:pt x="2714" y="22502"/>
                </a:lnTo>
                <a:lnTo>
                  <a:pt x="10287" y="10858"/>
                </a:lnTo>
                <a:lnTo>
                  <a:pt x="21859" y="2928"/>
                </a:lnTo>
                <a:lnTo>
                  <a:pt x="36576" y="0"/>
                </a:lnTo>
                <a:lnTo>
                  <a:pt x="51292" y="2928"/>
                </a:lnTo>
                <a:lnTo>
                  <a:pt x="62864" y="10858"/>
                </a:lnTo>
                <a:lnTo>
                  <a:pt x="70437" y="22502"/>
                </a:lnTo>
                <a:lnTo>
                  <a:pt x="73152" y="36575"/>
                </a:lnTo>
                <a:lnTo>
                  <a:pt x="70437" y="51530"/>
                </a:lnTo>
                <a:lnTo>
                  <a:pt x="62864" y="63626"/>
                </a:lnTo>
                <a:lnTo>
                  <a:pt x="51292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46420" y="4744211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60620" y="28194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19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19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19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19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19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19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19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19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19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19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19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19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19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19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19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19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19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19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19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60620" y="34290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20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60620" y="4058411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9812" y="6096"/>
                </a:lnTo>
                <a:lnTo>
                  <a:pt x="25908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8580" y="9144"/>
                </a:lnTo>
                <a:lnTo>
                  <a:pt x="36576" y="9144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30480" y="71628"/>
                </a:moveTo>
                <a:lnTo>
                  <a:pt x="12192" y="71628"/>
                </a:lnTo>
                <a:lnTo>
                  <a:pt x="7620" y="65532"/>
                </a:lnTo>
                <a:lnTo>
                  <a:pt x="4572" y="5791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4572" y="25908"/>
                </a:lnTo>
                <a:lnTo>
                  <a:pt x="4572" y="24384"/>
                </a:lnTo>
                <a:lnTo>
                  <a:pt x="7620" y="18288"/>
                </a:lnTo>
                <a:lnTo>
                  <a:pt x="12192" y="12192"/>
                </a:lnTo>
                <a:lnTo>
                  <a:pt x="30480" y="12192"/>
                </a:lnTo>
                <a:lnTo>
                  <a:pt x="27432" y="13716"/>
                </a:lnTo>
                <a:lnTo>
                  <a:pt x="24384" y="13716"/>
                </a:lnTo>
                <a:lnTo>
                  <a:pt x="19812" y="18288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9812" y="65532"/>
                </a:lnTo>
                <a:lnTo>
                  <a:pt x="21335" y="65532"/>
                </a:lnTo>
                <a:lnTo>
                  <a:pt x="24384" y="68580"/>
                </a:lnTo>
                <a:lnTo>
                  <a:pt x="30480" y="71628"/>
                </a:lnTo>
                <a:close/>
              </a:path>
              <a:path w="85725" h="83820">
                <a:moveTo>
                  <a:pt x="60960" y="15240"/>
                </a:moveTo>
                <a:lnTo>
                  <a:pt x="54864" y="12192"/>
                </a:lnTo>
                <a:lnTo>
                  <a:pt x="73152" y="12192"/>
                </a:lnTo>
                <a:lnTo>
                  <a:pt x="74295" y="13716"/>
                </a:lnTo>
                <a:lnTo>
                  <a:pt x="60960" y="13716"/>
                </a:lnTo>
                <a:lnTo>
                  <a:pt x="60960" y="15240"/>
                </a:lnTo>
                <a:close/>
              </a:path>
              <a:path w="85725" h="83820">
                <a:moveTo>
                  <a:pt x="24384" y="15240"/>
                </a:moveTo>
                <a:lnTo>
                  <a:pt x="24384" y="13716"/>
                </a:lnTo>
                <a:lnTo>
                  <a:pt x="27432" y="13716"/>
                </a:lnTo>
                <a:lnTo>
                  <a:pt x="24384" y="15240"/>
                </a:lnTo>
                <a:close/>
              </a:path>
              <a:path w="85725" h="83820">
                <a:moveTo>
                  <a:pt x="70104" y="24384"/>
                </a:moveTo>
                <a:lnTo>
                  <a:pt x="65532" y="18288"/>
                </a:lnTo>
                <a:lnTo>
                  <a:pt x="60960" y="13716"/>
                </a:lnTo>
                <a:lnTo>
                  <a:pt x="74295" y="13716"/>
                </a:lnTo>
                <a:lnTo>
                  <a:pt x="77724" y="18288"/>
                </a:lnTo>
                <a:lnTo>
                  <a:pt x="80010" y="22860"/>
                </a:lnTo>
                <a:lnTo>
                  <a:pt x="70104" y="22860"/>
                </a:lnTo>
                <a:lnTo>
                  <a:pt x="70104" y="24384"/>
                </a:lnTo>
                <a:close/>
              </a:path>
              <a:path w="85725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5725" h="83820">
                <a:moveTo>
                  <a:pt x="84124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3152" y="28956"/>
                </a:lnTo>
                <a:lnTo>
                  <a:pt x="70104" y="22860"/>
                </a:lnTo>
                <a:lnTo>
                  <a:pt x="80010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2296" y="25908"/>
                </a:lnTo>
                <a:lnTo>
                  <a:pt x="85344" y="41148"/>
                </a:lnTo>
                <a:lnTo>
                  <a:pt x="85344" y="42672"/>
                </a:lnTo>
                <a:lnTo>
                  <a:pt x="84124" y="48768"/>
                </a:lnTo>
                <a:close/>
              </a:path>
              <a:path w="85725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5725" h="83820">
                <a:moveTo>
                  <a:pt x="82905" y="54864"/>
                </a:moveTo>
                <a:lnTo>
                  <a:pt x="73152" y="54864"/>
                </a:lnTo>
                <a:lnTo>
                  <a:pt x="74676" y="47244"/>
                </a:lnTo>
                <a:lnTo>
                  <a:pt x="74676" y="48768"/>
                </a:lnTo>
                <a:lnTo>
                  <a:pt x="84124" y="48768"/>
                </a:lnTo>
                <a:lnTo>
                  <a:pt x="82905" y="54864"/>
                </a:lnTo>
                <a:close/>
              </a:path>
              <a:path w="85725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5725" h="83820">
                <a:moveTo>
                  <a:pt x="79552" y="60960"/>
                </a:moveTo>
                <a:lnTo>
                  <a:pt x="70104" y="60960"/>
                </a:lnTo>
                <a:lnTo>
                  <a:pt x="73152" y="53340"/>
                </a:lnTo>
                <a:lnTo>
                  <a:pt x="73152" y="54864"/>
                </a:lnTo>
                <a:lnTo>
                  <a:pt x="82905" y="54864"/>
                </a:lnTo>
                <a:lnTo>
                  <a:pt x="82296" y="57912"/>
                </a:lnTo>
                <a:lnTo>
                  <a:pt x="80772" y="57912"/>
                </a:lnTo>
                <a:lnTo>
                  <a:pt x="79552" y="60960"/>
                </a:lnTo>
                <a:close/>
              </a:path>
              <a:path w="85725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5725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70104" y="60960"/>
                </a:lnTo>
                <a:lnTo>
                  <a:pt x="79552" y="60960"/>
                </a:lnTo>
                <a:lnTo>
                  <a:pt x="77724" y="65532"/>
                </a:lnTo>
                <a:close/>
              </a:path>
              <a:path w="85725" h="83820">
                <a:moveTo>
                  <a:pt x="21335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1335" y="65532"/>
                </a:lnTo>
                <a:close/>
              </a:path>
              <a:path w="85725" h="83820">
                <a:moveTo>
                  <a:pt x="73152" y="71628"/>
                </a:moveTo>
                <a:lnTo>
                  <a:pt x="54864" y="71628"/>
                </a:lnTo>
                <a:lnTo>
                  <a:pt x="60960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close/>
              </a:path>
              <a:path w="85725" h="83820">
                <a:moveTo>
                  <a:pt x="67056" y="76200"/>
                </a:moveTo>
                <a:lnTo>
                  <a:pt x="18288" y="76200"/>
                </a:lnTo>
                <a:lnTo>
                  <a:pt x="13716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2672" y="74676"/>
                </a:lnTo>
                <a:lnTo>
                  <a:pt x="68580" y="74676"/>
                </a:lnTo>
                <a:lnTo>
                  <a:pt x="67056" y="76200"/>
                </a:lnTo>
                <a:close/>
              </a:path>
              <a:path w="85725" h="83820">
                <a:moveTo>
                  <a:pt x="68580" y="74676"/>
                </a:moveTo>
                <a:lnTo>
                  <a:pt x="42672" y="74676"/>
                </a:lnTo>
                <a:lnTo>
                  <a:pt x="50292" y="73152"/>
                </a:lnTo>
                <a:lnTo>
                  <a:pt x="48768" y="73152"/>
                </a:lnTo>
                <a:lnTo>
                  <a:pt x="56387" y="71628"/>
                </a:lnTo>
                <a:lnTo>
                  <a:pt x="71628" y="71628"/>
                </a:lnTo>
                <a:lnTo>
                  <a:pt x="68580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6200"/>
                </a:lnTo>
                <a:lnTo>
                  <a:pt x="65532" y="76200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2296"/>
                </a:moveTo>
                <a:lnTo>
                  <a:pt x="33528" y="82296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2296"/>
                </a:lnTo>
                <a:close/>
              </a:path>
              <a:path w="85725" h="83820">
                <a:moveTo>
                  <a:pt x="42672" y="83820"/>
                </a:moveTo>
                <a:lnTo>
                  <a:pt x="35052" y="82296"/>
                </a:lnTo>
                <a:lnTo>
                  <a:pt x="50292" y="82296"/>
                </a:lnTo>
                <a:lnTo>
                  <a:pt x="42672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60620" y="468630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50292" y="1524"/>
                </a:moveTo>
                <a:lnTo>
                  <a:pt x="35052" y="1524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5725" h="83820">
                <a:moveTo>
                  <a:pt x="57912" y="3048"/>
                </a:moveTo>
                <a:lnTo>
                  <a:pt x="27432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close/>
              </a:path>
              <a:path w="85725" h="83820">
                <a:moveTo>
                  <a:pt x="65532" y="7620"/>
                </a:move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59436" y="3048"/>
                </a:lnTo>
                <a:lnTo>
                  <a:pt x="59436" y="4572"/>
                </a:lnTo>
                <a:lnTo>
                  <a:pt x="65532" y="7620"/>
                </a:lnTo>
                <a:close/>
              </a:path>
              <a:path w="85725" h="83820">
                <a:moveTo>
                  <a:pt x="28956" y="12192"/>
                </a:moveTo>
                <a:lnTo>
                  <a:pt x="13716" y="12192"/>
                </a:lnTo>
                <a:lnTo>
                  <a:pt x="18288" y="7620"/>
                </a:lnTo>
                <a:lnTo>
                  <a:pt x="67056" y="7620"/>
                </a:lnTo>
                <a:lnTo>
                  <a:pt x="68580" y="9144"/>
                </a:lnTo>
                <a:lnTo>
                  <a:pt x="42672" y="9144"/>
                </a:lnTo>
                <a:lnTo>
                  <a:pt x="35052" y="10668"/>
                </a:lnTo>
                <a:lnTo>
                  <a:pt x="36576" y="10668"/>
                </a:lnTo>
                <a:lnTo>
                  <a:pt x="28956" y="12192"/>
                </a:lnTo>
                <a:close/>
              </a:path>
              <a:path w="85725" h="83820">
                <a:moveTo>
                  <a:pt x="71628" y="12192"/>
                </a:moveTo>
                <a:lnTo>
                  <a:pt x="56387" y="12192"/>
                </a:lnTo>
                <a:lnTo>
                  <a:pt x="48768" y="10668"/>
                </a:lnTo>
                <a:lnTo>
                  <a:pt x="50292" y="10668"/>
                </a:lnTo>
                <a:lnTo>
                  <a:pt x="42672" y="9144"/>
                </a:lnTo>
                <a:lnTo>
                  <a:pt x="68580" y="9144"/>
                </a:lnTo>
                <a:lnTo>
                  <a:pt x="71628" y="12192"/>
                </a:lnTo>
                <a:close/>
              </a:path>
              <a:path w="85725" h="83820">
                <a:moveTo>
                  <a:pt x="67056" y="77724"/>
                </a:moveTo>
                <a:lnTo>
                  <a:pt x="18288" y="77724"/>
                </a:lnTo>
                <a:lnTo>
                  <a:pt x="13716" y="73152"/>
                </a:lnTo>
                <a:lnTo>
                  <a:pt x="13716" y="71628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4572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10668" y="50292"/>
                </a:lnTo>
                <a:lnTo>
                  <a:pt x="11049" y="50292"/>
                </a:lnTo>
                <a:lnTo>
                  <a:pt x="12192" y="54864"/>
                </a:lnTo>
                <a:lnTo>
                  <a:pt x="15240" y="60960"/>
                </a:lnTo>
                <a:lnTo>
                  <a:pt x="24384" y="70104"/>
                </a:lnTo>
                <a:lnTo>
                  <a:pt x="26416" y="70104"/>
                </a:lnTo>
                <a:lnTo>
                  <a:pt x="30480" y="73152"/>
                </a:lnTo>
                <a:lnTo>
                  <a:pt x="32766" y="73152"/>
                </a:lnTo>
                <a:lnTo>
                  <a:pt x="36576" y="74676"/>
                </a:lnTo>
                <a:lnTo>
                  <a:pt x="70104" y="74676"/>
                </a:lnTo>
                <a:lnTo>
                  <a:pt x="67056" y="77724"/>
                </a:lnTo>
                <a:close/>
              </a:path>
              <a:path w="85725" h="83820">
                <a:moveTo>
                  <a:pt x="73152" y="30480"/>
                </a:moveTo>
                <a:lnTo>
                  <a:pt x="70104" y="24384"/>
                </a:lnTo>
                <a:lnTo>
                  <a:pt x="60960" y="15240"/>
                </a:lnTo>
                <a:lnTo>
                  <a:pt x="54864" y="12192"/>
                </a:lnTo>
                <a:lnTo>
                  <a:pt x="73152" y="12192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2296" y="25908"/>
                </a:lnTo>
                <a:lnTo>
                  <a:pt x="82905" y="28956"/>
                </a:lnTo>
                <a:lnTo>
                  <a:pt x="73152" y="28956"/>
                </a:lnTo>
                <a:lnTo>
                  <a:pt x="73152" y="30480"/>
                </a:lnTo>
                <a:close/>
              </a:path>
              <a:path w="85725" h="83820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5725" h="83820">
                <a:moveTo>
                  <a:pt x="74676" y="36576"/>
                </a:moveTo>
                <a:lnTo>
                  <a:pt x="73152" y="28956"/>
                </a:lnTo>
                <a:lnTo>
                  <a:pt x="82905" y="28956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5725" h="83820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5725" h="83820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5344" y="42672"/>
                </a:lnTo>
                <a:lnTo>
                  <a:pt x="83820" y="50292"/>
                </a:lnTo>
                <a:close/>
              </a:path>
              <a:path w="85725" h="83820">
                <a:moveTo>
                  <a:pt x="11049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1049" y="50292"/>
                </a:lnTo>
                <a:close/>
              </a:path>
              <a:path w="85725" h="83820">
                <a:moveTo>
                  <a:pt x="74676" y="70104"/>
                </a:moveTo>
                <a:lnTo>
                  <a:pt x="60960" y="70104"/>
                </a:lnTo>
                <a:lnTo>
                  <a:pt x="70104" y="60960"/>
                </a:lnTo>
                <a:lnTo>
                  <a:pt x="73152" y="54864"/>
                </a:ln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4676" y="70104"/>
                </a:lnTo>
                <a:close/>
              </a:path>
              <a:path w="85725" h="83820">
                <a:moveTo>
                  <a:pt x="26416" y="70104"/>
                </a:moveTo>
                <a:lnTo>
                  <a:pt x="24384" y="70104"/>
                </a:lnTo>
                <a:lnTo>
                  <a:pt x="24384" y="68580"/>
                </a:lnTo>
                <a:lnTo>
                  <a:pt x="26416" y="70104"/>
                </a:lnTo>
                <a:close/>
              </a:path>
              <a:path w="85725" h="83820">
                <a:moveTo>
                  <a:pt x="71628" y="73152"/>
                </a:moveTo>
                <a:lnTo>
                  <a:pt x="54864" y="73152"/>
                </a:lnTo>
                <a:lnTo>
                  <a:pt x="60960" y="68580"/>
                </a:lnTo>
                <a:lnTo>
                  <a:pt x="60960" y="70104"/>
                </a:lnTo>
                <a:lnTo>
                  <a:pt x="74676" y="70104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5725" h="83820">
                <a:moveTo>
                  <a:pt x="32766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32766" y="73152"/>
                </a:lnTo>
                <a:close/>
              </a:path>
              <a:path w="85725" h="83820">
                <a:moveTo>
                  <a:pt x="70104" y="74676"/>
                </a:moveTo>
                <a:lnTo>
                  <a:pt x="48768" y="74676"/>
                </a:lnTo>
                <a:lnTo>
                  <a:pt x="56387" y="71628"/>
                </a:lnTo>
                <a:lnTo>
                  <a:pt x="54864" y="73152"/>
                </a:lnTo>
                <a:lnTo>
                  <a:pt x="71628" y="73152"/>
                </a:lnTo>
                <a:lnTo>
                  <a:pt x="70104" y="74676"/>
                </a:lnTo>
                <a:close/>
              </a:path>
              <a:path w="85725" h="83820">
                <a:moveTo>
                  <a:pt x="59436" y="80772"/>
                </a:moveTo>
                <a:lnTo>
                  <a:pt x="25908" y="80772"/>
                </a:lnTo>
                <a:lnTo>
                  <a:pt x="19812" y="77724"/>
                </a:lnTo>
                <a:lnTo>
                  <a:pt x="65532" y="77724"/>
                </a:lnTo>
                <a:lnTo>
                  <a:pt x="59436" y="80772"/>
                </a:lnTo>
                <a:close/>
              </a:path>
              <a:path w="85725" h="83820">
                <a:moveTo>
                  <a:pt x="51816" y="83820"/>
                </a:moveTo>
                <a:lnTo>
                  <a:pt x="33528" y="83820"/>
                </a:lnTo>
                <a:lnTo>
                  <a:pt x="27432" y="80772"/>
                </a:lnTo>
                <a:lnTo>
                  <a:pt x="57912" y="80772"/>
                </a:lnTo>
                <a:lnTo>
                  <a:pt x="51816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47944" y="286359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29655" y="284530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7056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5532" y="0"/>
                </a:lnTo>
                <a:lnTo>
                  <a:pt x="67056" y="1524"/>
                </a:lnTo>
                <a:close/>
              </a:path>
              <a:path w="113029" h="113030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29" h="113030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3030">
                <a:moveTo>
                  <a:pt x="94488" y="15240"/>
                </a:moveTo>
                <a:lnTo>
                  <a:pt x="18288" y="15240"/>
                </a:lnTo>
                <a:lnTo>
                  <a:pt x="24384" y="9144"/>
                </a:lnTo>
                <a:lnTo>
                  <a:pt x="88391" y="9144"/>
                </a:lnTo>
                <a:lnTo>
                  <a:pt x="94488" y="15240"/>
                </a:lnTo>
                <a:close/>
              </a:path>
              <a:path w="113029" h="113030">
                <a:moveTo>
                  <a:pt x="89916" y="102108"/>
                </a:moveTo>
                <a:lnTo>
                  <a:pt x="22859" y="102108"/>
                </a:lnTo>
                <a:lnTo>
                  <a:pt x="16764" y="96012"/>
                </a:lnTo>
                <a:lnTo>
                  <a:pt x="15240" y="96012"/>
                </a:lnTo>
                <a:lnTo>
                  <a:pt x="15240" y="94488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16764" y="15240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2860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966" y="38100"/>
                </a:lnTo>
                <a:lnTo>
                  <a:pt x="50292" y="38100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2484"/>
                </a:lnTo>
                <a:lnTo>
                  <a:pt x="39624" y="65532"/>
                </a:lnTo>
                <a:lnTo>
                  <a:pt x="47244" y="73152"/>
                </a:lnTo>
                <a:lnTo>
                  <a:pt x="54864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79248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2108" y="89916"/>
                </a:lnTo>
                <a:lnTo>
                  <a:pt x="89916" y="102108"/>
                </a:lnTo>
                <a:close/>
              </a:path>
              <a:path w="113029" h="113030">
                <a:moveTo>
                  <a:pt x="47244" y="39624"/>
                </a:moveTo>
                <a:lnTo>
                  <a:pt x="50292" y="38100"/>
                </a:lnTo>
                <a:lnTo>
                  <a:pt x="48629" y="39346"/>
                </a:lnTo>
                <a:lnTo>
                  <a:pt x="47244" y="39624"/>
                </a:lnTo>
                <a:close/>
              </a:path>
              <a:path w="113029" h="113030">
                <a:moveTo>
                  <a:pt x="48629" y="39346"/>
                </a:moveTo>
                <a:lnTo>
                  <a:pt x="50292" y="38100"/>
                </a:lnTo>
                <a:lnTo>
                  <a:pt x="54864" y="38100"/>
                </a:lnTo>
                <a:lnTo>
                  <a:pt x="48629" y="39346"/>
                </a:lnTo>
                <a:close/>
              </a:path>
              <a:path w="113029" h="113030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30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30">
                <a:moveTo>
                  <a:pt x="108966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73152" y="65532"/>
                </a:lnTo>
                <a:lnTo>
                  <a:pt x="74676" y="57912"/>
                </a:lnTo>
                <a:lnTo>
                  <a:pt x="74676" y="54864"/>
                </a:lnTo>
                <a:lnTo>
                  <a:pt x="73152" y="47244"/>
                </a:lnTo>
                <a:lnTo>
                  <a:pt x="65532" y="39624"/>
                </a:lnTo>
                <a:lnTo>
                  <a:pt x="62484" y="38100"/>
                </a:lnTo>
                <a:lnTo>
                  <a:pt x="108966" y="38100"/>
                </a:lnTo>
                <a:lnTo>
                  <a:pt x="111252" y="42672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30">
                <a:moveTo>
                  <a:pt x="44195" y="42672"/>
                </a:moveTo>
                <a:lnTo>
                  <a:pt x="47244" y="39624"/>
                </a:lnTo>
                <a:lnTo>
                  <a:pt x="48629" y="39346"/>
                </a:lnTo>
                <a:lnTo>
                  <a:pt x="44195" y="42672"/>
                </a:lnTo>
                <a:close/>
              </a:path>
              <a:path w="113029" h="113030">
                <a:moveTo>
                  <a:pt x="68579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79" y="42672"/>
                </a:lnTo>
                <a:close/>
              </a:path>
              <a:path w="113029" h="113030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3029" h="113030">
                <a:moveTo>
                  <a:pt x="73152" y="50292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152" y="50292"/>
                </a:lnTo>
                <a:close/>
              </a:path>
              <a:path w="113029" h="113030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3029" h="113030">
                <a:moveTo>
                  <a:pt x="74371" y="56388"/>
                </a:moveTo>
                <a:lnTo>
                  <a:pt x="73152" y="50292"/>
                </a:lnTo>
                <a:lnTo>
                  <a:pt x="74676" y="54864"/>
                </a:lnTo>
                <a:lnTo>
                  <a:pt x="74371" y="56388"/>
                </a:lnTo>
                <a:close/>
              </a:path>
              <a:path w="113029" h="113030">
                <a:moveTo>
                  <a:pt x="74676" y="57912"/>
                </a:moveTo>
                <a:lnTo>
                  <a:pt x="74371" y="56388"/>
                </a:lnTo>
                <a:lnTo>
                  <a:pt x="74676" y="54864"/>
                </a:lnTo>
                <a:lnTo>
                  <a:pt x="74676" y="57912"/>
                </a:lnTo>
                <a:close/>
              </a:path>
              <a:path w="113029" h="113030">
                <a:moveTo>
                  <a:pt x="73152" y="62484"/>
                </a:moveTo>
                <a:lnTo>
                  <a:pt x="74371" y="56388"/>
                </a:lnTo>
                <a:lnTo>
                  <a:pt x="74676" y="57912"/>
                </a:lnTo>
                <a:lnTo>
                  <a:pt x="73152" y="62484"/>
                </a:lnTo>
                <a:close/>
              </a:path>
              <a:path w="113029" h="113030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3029" h="113030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3029" h="113030">
                <a:moveTo>
                  <a:pt x="70104" y="68580"/>
                </a:moveTo>
                <a:lnTo>
                  <a:pt x="73152" y="62484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30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3029" h="113030">
                <a:moveTo>
                  <a:pt x="50292" y="73152"/>
                </a:moveTo>
                <a:lnTo>
                  <a:pt x="47244" y="73152"/>
                </a:lnTo>
                <a:lnTo>
                  <a:pt x="44196" y="70104"/>
                </a:lnTo>
                <a:lnTo>
                  <a:pt x="50292" y="73152"/>
                </a:lnTo>
                <a:close/>
              </a:path>
              <a:path w="113029" h="113030">
                <a:moveTo>
                  <a:pt x="65532" y="73152"/>
                </a:moveTo>
                <a:lnTo>
                  <a:pt x="62484" y="73152"/>
                </a:lnTo>
                <a:lnTo>
                  <a:pt x="68580" y="70104"/>
                </a:lnTo>
                <a:lnTo>
                  <a:pt x="65532" y="73152"/>
                </a:lnTo>
                <a:close/>
              </a:path>
              <a:path w="113029" h="113030">
                <a:moveTo>
                  <a:pt x="54864" y="74676"/>
                </a:moveTo>
                <a:lnTo>
                  <a:pt x="50292" y="73152"/>
                </a:lnTo>
                <a:lnTo>
                  <a:pt x="56387" y="74371"/>
                </a:lnTo>
                <a:lnTo>
                  <a:pt x="54864" y="74676"/>
                </a:lnTo>
                <a:close/>
              </a:path>
              <a:path w="113029" h="113030">
                <a:moveTo>
                  <a:pt x="57912" y="74676"/>
                </a:moveTo>
                <a:lnTo>
                  <a:pt x="56387" y="74371"/>
                </a:lnTo>
                <a:lnTo>
                  <a:pt x="62484" y="73152"/>
                </a:lnTo>
                <a:lnTo>
                  <a:pt x="57912" y="74676"/>
                </a:lnTo>
                <a:close/>
              </a:path>
              <a:path w="113029" h="113030">
                <a:moveTo>
                  <a:pt x="57912" y="74676"/>
                </a:moveTo>
                <a:lnTo>
                  <a:pt x="54864" y="74676"/>
                </a:lnTo>
                <a:lnTo>
                  <a:pt x="56387" y="74371"/>
                </a:lnTo>
                <a:lnTo>
                  <a:pt x="57912" y="74676"/>
                </a:lnTo>
                <a:close/>
              </a:path>
              <a:path w="113029" h="113030">
                <a:moveTo>
                  <a:pt x="79248" y="108204"/>
                </a:moveTo>
                <a:lnTo>
                  <a:pt x="33528" y="108204"/>
                </a:lnTo>
                <a:lnTo>
                  <a:pt x="25908" y="103632"/>
                </a:lnTo>
                <a:lnTo>
                  <a:pt x="24384" y="102108"/>
                </a:lnTo>
                <a:lnTo>
                  <a:pt x="88391" y="102108"/>
                </a:lnTo>
                <a:lnTo>
                  <a:pt x="86868" y="103632"/>
                </a:lnTo>
                <a:lnTo>
                  <a:pt x="79248" y="108204"/>
                </a:lnTo>
                <a:close/>
              </a:path>
              <a:path w="113029" h="113030">
                <a:moveTo>
                  <a:pt x="70104" y="111252"/>
                </a:moveTo>
                <a:lnTo>
                  <a:pt x="42672" y="111252"/>
                </a:lnTo>
                <a:lnTo>
                  <a:pt x="36576" y="108204"/>
                </a:lnTo>
                <a:lnTo>
                  <a:pt x="76200" y="108204"/>
                </a:lnTo>
                <a:lnTo>
                  <a:pt x="70104" y="111252"/>
                </a:lnTo>
                <a:close/>
              </a:path>
              <a:path w="113029" h="113030">
                <a:moveTo>
                  <a:pt x="57912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47944" y="347319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29655" y="345490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5532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3029">
                <a:moveTo>
                  <a:pt x="94488" y="15240"/>
                </a:moveTo>
                <a:lnTo>
                  <a:pt x="18288" y="15240"/>
                </a:lnTo>
                <a:lnTo>
                  <a:pt x="24384" y="9144"/>
                </a:lnTo>
                <a:lnTo>
                  <a:pt x="88391" y="9144"/>
                </a:lnTo>
                <a:lnTo>
                  <a:pt x="94488" y="15240"/>
                </a:lnTo>
                <a:close/>
              </a:path>
              <a:path w="113029" h="113029">
                <a:moveTo>
                  <a:pt x="89916" y="102108"/>
                </a:moveTo>
                <a:lnTo>
                  <a:pt x="22859" y="102108"/>
                </a:lnTo>
                <a:lnTo>
                  <a:pt x="16764" y="96012"/>
                </a:lnTo>
                <a:lnTo>
                  <a:pt x="15240" y="96012"/>
                </a:lnTo>
                <a:lnTo>
                  <a:pt x="15240" y="94488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7724"/>
                </a:lnTo>
                <a:lnTo>
                  <a:pt x="3048" y="76200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5532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2672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15240" y="18288"/>
                </a:lnTo>
                <a:lnTo>
                  <a:pt x="15240" y="16764"/>
                </a:lnTo>
                <a:lnTo>
                  <a:pt x="16764" y="15240"/>
                </a:lnTo>
                <a:lnTo>
                  <a:pt x="96012" y="15240"/>
                </a:lnTo>
                <a:lnTo>
                  <a:pt x="96012" y="16764"/>
                </a:lnTo>
                <a:lnTo>
                  <a:pt x="102108" y="22860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966" y="38100"/>
                </a:lnTo>
                <a:lnTo>
                  <a:pt x="50292" y="38100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2484"/>
                </a:lnTo>
                <a:lnTo>
                  <a:pt x="39624" y="65532"/>
                </a:lnTo>
                <a:lnTo>
                  <a:pt x="47244" y="73152"/>
                </a:lnTo>
                <a:lnTo>
                  <a:pt x="54864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79248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2108" y="89916"/>
                </a:lnTo>
                <a:lnTo>
                  <a:pt x="89916" y="102108"/>
                </a:lnTo>
                <a:close/>
              </a:path>
              <a:path w="113029" h="113029">
                <a:moveTo>
                  <a:pt x="47244" y="39624"/>
                </a:moveTo>
                <a:lnTo>
                  <a:pt x="50292" y="38100"/>
                </a:lnTo>
                <a:lnTo>
                  <a:pt x="48629" y="39346"/>
                </a:lnTo>
                <a:lnTo>
                  <a:pt x="47244" y="39624"/>
                </a:lnTo>
                <a:close/>
              </a:path>
              <a:path w="113029" h="113029">
                <a:moveTo>
                  <a:pt x="48629" y="39346"/>
                </a:moveTo>
                <a:lnTo>
                  <a:pt x="50292" y="38100"/>
                </a:lnTo>
                <a:lnTo>
                  <a:pt x="54864" y="38100"/>
                </a:lnTo>
                <a:lnTo>
                  <a:pt x="48629" y="39346"/>
                </a:lnTo>
                <a:close/>
              </a:path>
              <a:path w="113029" h="113029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29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08966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73152" y="65532"/>
                </a:lnTo>
                <a:lnTo>
                  <a:pt x="74676" y="57912"/>
                </a:lnTo>
                <a:lnTo>
                  <a:pt x="74676" y="54864"/>
                </a:lnTo>
                <a:lnTo>
                  <a:pt x="73152" y="47244"/>
                </a:lnTo>
                <a:lnTo>
                  <a:pt x="65532" y="39624"/>
                </a:lnTo>
                <a:lnTo>
                  <a:pt x="62484" y="38100"/>
                </a:lnTo>
                <a:lnTo>
                  <a:pt x="108966" y="38100"/>
                </a:lnTo>
                <a:lnTo>
                  <a:pt x="111252" y="42672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29">
                <a:moveTo>
                  <a:pt x="44195" y="42672"/>
                </a:moveTo>
                <a:lnTo>
                  <a:pt x="47244" y="39624"/>
                </a:lnTo>
                <a:lnTo>
                  <a:pt x="48629" y="39346"/>
                </a:lnTo>
                <a:lnTo>
                  <a:pt x="44195" y="42672"/>
                </a:lnTo>
                <a:close/>
              </a:path>
              <a:path w="113029" h="113029">
                <a:moveTo>
                  <a:pt x="68579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79" y="42672"/>
                </a:lnTo>
                <a:close/>
              </a:path>
              <a:path w="113029" h="113029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3029" h="113029">
                <a:moveTo>
                  <a:pt x="73152" y="50292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152" y="50292"/>
                </a:lnTo>
                <a:close/>
              </a:path>
              <a:path w="113029" h="113029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3029" h="113029">
                <a:moveTo>
                  <a:pt x="74371" y="56388"/>
                </a:moveTo>
                <a:lnTo>
                  <a:pt x="73152" y="50292"/>
                </a:lnTo>
                <a:lnTo>
                  <a:pt x="74676" y="54864"/>
                </a:lnTo>
                <a:lnTo>
                  <a:pt x="74371" y="56388"/>
                </a:lnTo>
                <a:close/>
              </a:path>
              <a:path w="113029" h="113029">
                <a:moveTo>
                  <a:pt x="74676" y="57912"/>
                </a:moveTo>
                <a:lnTo>
                  <a:pt x="74371" y="56388"/>
                </a:lnTo>
                <a:lnTo>
                  <a:pt x="74676" y="54864"/>
                </a:lnTo>
                <a:lnTo>
                  <a:pt x="74676" y="57912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371" y="56388"/>
                </a:lnTo>
                <a:lnTo>
                  <a:pt x="74676" y="57912"/>
                </a:lnTo>
                <a:lnTo>
                  <a:pt x="73152" y="62484"/>
                </a:lnTo>
                <a:close/>
              </a:path>
              <a:path w="113029" h="113029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2484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3029" h="113029">
                <a:moveTo>
                  <a:pt x="50292" y="73152"/>
                </a:moveTo>
                <a:lnTo>
                  <a:pt x="47244" y="73152"/>
                </a:lnTo>
                <a:lnTo>
                  <a:pt x="44196" y="70104"/>
                </a:lnTo>
                <a:lnTo>
                  <a:pt x="50292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2484" y="73152"/>
                </a:lnTo>
                <a:lnTo>
                  <a:pt x="68580" y="70104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3152"/>
                </a:lnTo>
                <a:lnTo>
                  <a:pt x="56387" y="74371"/>
                </a:lnTo>
                <a:lnTo>
                  <a:pt x="54864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6387" y="74371"/>
                </a:lnTo>
                <a:lnTo>
                  <a:pt x="62484" y="73152"/>
                </a:lnTo>
                <a:lnTo>
                  <a:pt x="57912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4864" y="74676"/>
                </a:lnTo>
                <a:lnTo>
                  <a:pt x="56387" y="74371"/>
                </a:lnTo>
                <a:lnTo>
                  <a:pt x="57912" y="74676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3528" y="108204"/>
                </a:lnTo>
                <a:lnTo>
                  <a:pt x="25908" y="103632"/>
                </a:lnTo>
                <a:lnTo>
                  <a:pt x="24384" y="102108"/>
                </a:lnTo>
                <a:lnTo>
                  <a:pt x="88391" y="102108"/>
                </a:lnTo>
                <a:lnTo>
                  <a:pt x="86868" y="103632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2672" y="111252"/>
                </a:lnTo>
                <a:lnTo>
                  <a:pt x="36576" y="108204"/>
                </a:lnTo>
                <a:lnTo>
                  <a:pt x="76200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7912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47944" y="410260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29655" y="4082796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29" h="113029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29">
                <a:moveTo>
                  <a:pt x="96012" y="97536"/>
                </a:move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22859" y="10668"/>
                </a:lnTo>
                <a:lnTo>
                  <a:pt x="89916" y="10668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59436"/>
                </a:lnTo>
                <a:lnTo>
                  <a:pt x="74676" y="54864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29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29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3029">
                <a:moveTo>
                  <a:pt x="73152" y="51816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152" y="51816"/>
                </a:lnTo>
                <a:close/>
              </a:path>
              <a:path w="113029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4218" y="57150"/>
                </a:moveTo>
                <a:lnTo>
                  <a:pt x="73152" y="51816"/>
                </a:lnTo>
                <a:lnTo>
                  <a:pt x="74676" y="54864"/>
                </a:lnTo>
                <a:lnTo>
                  <a:pt x="74218" y="57150"/>
                </a:lnTo>
                <a:close/>
              </a:path>
              <a:path w="113029" h="113029">
                <a:moveTo>
                  <a:pt x="74676" y="59436"/>
                </a:moveTo>
                <a:lnTo>
                  <a:pt x="74218" y="57150"/>
                </a:lnTo>
                <a:lnTo>
                  <a:pt x="74676" y="54864"/>
                </a:lnTo>
                <a:lnTo>
                  <a:pt x="74676" y="59436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218" y="57150"/>
                </a:lnTo>
                <a:lnTo>
                  <a:pt x="74676" y="59436"/>
                </a:lnTo>
                <a:lnTo>
                  <a:pt x="73152" y="62484"/>
                </a:lnTo>
                <a:close/>
              </a:path>
              <a:path w="113029" h="113029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2484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620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4864" y="76200"/>
                </a:lnTo>
                <a:close/>
              </a:path>
              <a:path w="113029" h="113029">
                <a:moveTo>
                  <a:pt x="57912" y="76200"/>
                </a:moveTo>
                <a:lnTo>
                  <a:pt x="65532" y="73152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29" h="113029">
                <a:moveTo>
                  <a:pt x="57912" y="76200"/>
                </a:moveTo>
                <a:lnTo>
                  <a:pt x="54864" y="76200"/>
                </a:lnTo>
                <a:lnTo>
                  <a:pt x="51053" y="74676"/>
                </a:lnTo>
                <a:lnTo>
                  <a:pt x="61721" y="74676"/>
                </a:lnTo>
                <a:lnTo>
                  <a:pt x="57912" y="76200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29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47944" y="475030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29655" y="4730496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29" h="113029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29">
                <a:moveTo>
                  <a:pt x="96012" y="97536"/>
                </a:moveTo>
                <a:lnTo>
                  <a:pt x="16764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67056"/>
                </a:lnTo>
                <a:lnTo>
                  <a:pt x="0" y="47244"/>
                </a:lnTo>
                <a:lnTo>
                  <a:pt x="1524" y="45720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22859" y="10668"/>
                </a:lnTo>
                <a:lnTo>
                  <a:pt x="89916" y="10668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59436"/>
                </a:lnTo>
                <a:lnTo>
                  <a:pt x="74676" y="54864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29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29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3029">
                <a:moveTo>
                  <a:pt x="73152" y="51816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152" y="51816"/>
                </a:lnTo>
                <a:close/>
              </a:path>
              <a:path w="113029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4218" y="57150"/>
                </a:moveTo>
                <a:lnTo>
                  <a:pt x="73152" y="51816"/>
                </a:lnTo>
                <a:lnTo>
                  <a:pt x="74676" y="54864"/>
                </a:lnTo>
                <a:lnTo>
                  <a:pt x="74218" y="57150"/>
                </a:lnTo>
                <a:close/>
              </a:path>
              <a:path w="113029" h="113029">
                <a:moveTo>
                  <a:pt x="74676" y="59436"/>
                </a:moveTo>
                <a:lnTo>
                  <a:pt x="74218" y="57150"/>
                </a:lnTo>
                <a:lnTo>
                  <a:pt x="74676" y="54864"/>
                </a:lnTo>
                <a:lnTo>
                  <a:pt x="74676" y="59436"/>
                </a:lnTo>
                <a:close/>
              </a:path>
              <a:path w="113029" h="113029">
                <a:moveTo>
                  <a:pt x="73152" y="62484"/>
                </a:moveTo>
                <a:lnTo>
                  <a:pt x="74218" y="57150"/>
                </a:lnTo>
                <a:lnTo>
                  <a:pt x="74676" y="59436"/>
                </a:lnTo>
                <a:lnTo>
                  <a:pt x="73152" y="62484"/>
                </a:lnTo>
                <a:close/>
              </a:path>
              <a:path w="113029" h="113029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152" y="62484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620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4864" y="76200"/>
                </a:lnTo>
                <a:close/>
              </a:path>
              <a:path w="113029" h="113029">
                <a:moveTo>
                  <a:pt x="57912" y="76200"/>
                </a:moveTo>
                <a:lnTo>
                  <a:pt x="65532" y="73152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29" h="113029">
                <a:moveTo>
                  <a:pt x="57912" y="76200"/>
                </a:moveTo>
                <a:lnTo>
                  <a:pt x="54864" y="76200"/>
                </a:lnTo>
                <a:lnTo>
                  <a:pt x="51053" y="74676"/>
                </a:lnTo>
                <a:lnTo>
                  <a:pt x="61721" y="74676"/>
                </a:lnTo>
                <a:lnTo>
                  <a:pt x="57912" y="76200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29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57165" y="22143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57165" y="24810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57165" y="27477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57165" y="30144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57165" y="32811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57165" y="35478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57165" y="38145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57165" y="40812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57165" y="43479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57165" y="46146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57165" y="4881371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18453" y="2234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18453" y="25008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18453" y="2767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18453" y="30342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18453" y="33009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18453" y="35676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18453" y="38343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18453" y="41010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18453" y="43677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18453" y="46344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18453" y="4901184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10867" y="3643122"/>
            <a:ext cx="896619" cy="0"/>
          </a:xfrm>
          <a:custGeom>
            <a:avLst/>
            <a:gdLst/>
            <a:ahLst/>
            <a:cxnLst/>
            <a:rect l="l" t="t" r="r" b="b"/>
            <a:pathLst>
              <a:path w="896619" h="0">
                <a:moveTo>
                  <a:pt x="0" y="0"/>
                </a:moveTo>
                <a:lnTo>
                  <a:pt x="8961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29917" y="3643884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51020" y="6561582"/>
            <a:ext cx="2260600" cy="0"/>
          </a:xfrm>
          <a:custGeom>
            <a:avLst/>
            <a:gdLst/>
            <a:ahLst/>
            <a:cxnLst/>
            <a:rect l="l" t="t" r="r" b="b"/>
            <a:pathLst>
              <a:path w="2260600" h="0">
                <a:moveTo>
                  <a:pt x="0" y="0"/>
                </a:moveTo>
                <a:lnTo>
                  <a:pt x="22600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32204" y="6561582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 h="0">
                <a:moveTo>
                  <a:pt x="0" y="0"/>
                </a:moveTo>
                <a:lnTo>
                  <a:pt x="20833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21980" y="364312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964930" y="3643884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01611" y="6560057"/>
            <a:ext cx="2182495" cy="0"/>
          </a:xfrm>
          <a:custGeom>
            <a:avLst/>
            <a:gdLst/>
            <a:ahLst/>
            <a:cxnLst/>
            <a:rect l="l" t="t" r="r" b="b"/>
            <a:pathLst>
              <a:path w="2182495" h="0">
                <a:moveTo>
                  <a:pt x="0" y="0"/>
                </a:moveTo>
                <a:lnTo>
                  <a:pt x="21823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93585" y="6141720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00850" y="637032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15511" y="6455664"/>
            <a:ext cx="635635" cy="216535"/>
          </a:xfrm>
          <a:custGeom>
            <a:avLst/>
            <a:gdLst/>
            <a:ahLst/>
            <a:cxnLst/>
            <a:rect l="l" t="t" r="r" b="b"/>
            <a:pathLst>
              <a:path w="635635" h="216534">
                <a:moveTo>
                  <a:pt x="0" y="0"/>
                </a:moveTo>
                <a:lnTo>
                  <a:pt x="635508" y="0"/>
                </a:lnTo>
                <a:lnTo>
                  <a:pt x="635508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95700" y="6435852"/>
            <a:ext cx="675640" cy="256540"/>
          </a:xfrm>
          <a:custGeom>
            <a:avLst/>
            <a:gdLst/>
            <a:ahLst/>
            <a:cxnLst/>
            <a:rect l="l" t="t" r="r" b="b"/>
            <a:pathLst>
              <a:path w="675639" h="256540">
                <a:moveTo>
                  <a:pt x="675131" y="256031"/>
                </a:moveTo>
                <a:lnTo>
                  <a:pt x="0" y="256031"/>
                </a:lnTo>
                <a:lnTo>
                  <a:pt x="0" y="0"/>
                </a:lnTo>
                <a:lnTo>
                  <a:pt x="675131" y="0"/>
                </a:lnTo>
                <a:lnTo>
                  <a:pt x="67513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17931"/>
                </a:lnTo>
                <a:lnTo>
                  <a:pt x="19812" y="217931"/>
                </a:lnTo>
                <a:lnTo>
                  <a:pt x="38100" y="236219"/>
                </a:lnTo>
                <a:lnTo>
                  <a:pt x="675131" y="236219"/>
                </a:lnTo>
                <a:lnTo>
                  <a:pt x="675131" y="256031"/>
                </a:lnTo>
                <a:close/>
              </a:path>
              <a:path w="675639" h="25654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675639" h="256540">
                <a:moveTo>
                  <a:pt x="63703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637031" y="19812"/>
                </a:lnTo>
                <a:lnTo>
                  <a:pt x="637031" y="38100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637031" y="19812"/>
                </a:lnTo>
                <a:lnTo>
                  <a:pt x="655320" y="38100"/>
                </a:lnTo>
                <a:lnTo>
                  <a:pt x="675131" y="38100"/>
                </a:lnTo>
                <a:lnTo>
                  <a:pt x="675131" y="217931"/>
                </a:lnTo>
                <a:lnTo>
                  <a:pt x="655320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38100"/>
                </a:moveTo>
                <a:lnTo>
                  <a:pt x="655320" y="38100"/>
                </a:lnTo>
                <a:lnTo>
                  <a:pt x="637031" y="19812"/>
                </a:lnTo>
                <a:lnTo>
                  <a:pt x="675131" y="19811"/>
                </a:lnTo>
                <a:lnTo>
                  <a:pt x="675131" y="38100"/>
                </a:lnTo>
                <a:close/>
              </a:path>
              <a:path w="675639" h="256540">
                <a:moveTo>
                  <a:pt x="38100" y="236219"/>
                </a:moveTo>
                <a:lnTo>
                  <a:pt x="19812" y="217931"/>
                </a:lnTo>
                <a:lnTo>
                  <a:pt x="38100" y="217931"/>
                </a:lnTo>
                <a:lnTo>
                  <a:pt x="38100" y="236219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38100" y="236219"/>
                </a:lnTo>
                <a:lnTo>
                  <a:pt x="38100" y="217931"/>
                </a:lnTo>
                <a:lnTo>
                  <a:pt x="637031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236219"/>
                </a:moveTo>
                <a:lnTo>
                  <a:pt x="637031" y="236219"/>
                </a:lnTo>
                <a:lnTo>
                  <a:pt x="655320" y="217931"/>
                </a:lnTo>
                <a:lnTo>
                  <a:pt x="675131" y="217931"/>
                </a:lnTo>
                <a:lnTo>
                  <a:pt x="675131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911533" y="5911071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846776" y="5944708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756403" y="5321807"/>
            <a:ext cx="1163320" cy="114300"/>
          </a:xfrm>
          <a:custGeom>
            <a:avLst/>
            <a:gdLst/>
            <a:ahLst/>
            <a:cxnLst/>
            <a:rect l="l" t="t" r="r" b="b"/>
            <a:pathLst>
              <a:path w="116332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63320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63320" h="114300">
                <a:moveTo>
                  <a:pt x="116281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62812" y="38100"/>
                </a:lnTo>
                <a:lnTo>
                  <a:pt x="1162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996369" y="5184562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内电场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004815" y="5550407"/>
            <a:ext cx="815340" cy="114300"/>
          </a:xfrm>
          <a:custGeom>
            <a:avLst/>
            <a:gdLst/>
            <a:ahLst/>
            <a:cxnLst/>
            <a:rect l="l" t="t" r="r" b="b"/>
            <a:pathLst>
              <a:path w="815339" h="114300">
                <a:moveTo>
                  <a:pt x="701039" y="114300"/>
                </a:moveTo>
                <a:lnTo>
                  <a:pt x="701039" y="0"/>
                </a:lnTo>
                <a:lnTo>
                  <a:pt x="778269" y="38100"/>
                </a:lnTo>
                <a:lnTo>
                  <a:pt x="719327" y="38100"/>
                </a:lnTo>
                <a:lnTo>
                  <a:pt x="719327" y="76200"/>
                </a:lnTo>
                <a:lnTo>
                  <a:pt x="776237" y="76200"/>
                </a:lnTo>
                <a:lnTo>
                  <a:pt x="701039" y="114300"/>
                </a:lnTo>
                <a:close/>
              </a:path>
              <a:path w="815339" h="114300">
                <a:moveTo>
                  <a:pt x="70103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701039" y="38100"/>
                </a:lnTo>
                <a:lnTo>
                  <a:pt x="701039" y="76200"/>
                </a:lnTo>
                <a:close/>
              </a:path>
              <a:path w="815339" h="114300">
                <a:moveTo>
                  <a:pt x="776237" y="76200"/>
                </a:moveTo>
                <a:lnTo>
                  <a:pt x="719327" y="76200"/>
                </a:lnTo>
                <a:lnTo>
                  <a:pt x="719327" y="38100"/>
                </a:lnTo>
                <a:lnTo>
                  <a:pt x="778269" y="38100"/>
                </a:lnTo>
                <a:lnTo>
                  <a:pt x="815339" y="56387"/>
                </a:lnTo>
                <a:lnTo>
                  <a:pt x="77623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3957280" y="5405571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4235" y="2465831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7724" y="1523"/>
                </a:moveTo>
                <a:lnTo>
                  <a:pt x="53339" y="1523"/>
                </a:lnTo>
                <a:lnTo>
                  <a:pt x="64008" y="0"/>
                </a:lnTo>
                <a:lnTo>
                  <a:pt x="67056" y="0"/>
                </a:lnTo>
                <a:lnTo>
                  <a:pt x="77724" y="1523"/>
                </a:lnTo>
                <a:close/>
              </a:path>
              <a:path w="131445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79248" y="1523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1445" h="137160">
                <a:moveTo>
                  <a:pt x="100584" y="12191"/>
                </a:moveTo>
                <a:lnTo>
                  <a:pt x="28956" y="12191"/>
                </a:lnTo>
                <a:lnTo>
                  <a:pt x="30480" y="10667"/>
                </a:lnTo>
                <a:lnTo>
                  <a:pt x="38100" y="7619"/>
                </a:lnTo>
                <a:lnTo>
                  <a:pt x="39624" y="6095"/>
                </a:lnTo>
                <a:lnTo>
                  <a:pt x="91439" y="6095"/>
                </a:lnTo>
                <a:lnTo>
                  <a:pt x="92964" y="7619"/>
                </a:lnTo>
                <a:lnTo>
                  <a:pt x="100584" y="12191"/>
                </a:lnTo>
                <a:close/>
              </a:path>
              <a:path w="131445" h="137160">
                <a:moveTo>
                  <a:pt x="111252" y="19811"/>
                </a:moveTo>
                <a:lnTo>
                  <a:pt x="19812" y="19811"/>
                </a:lnTo>
                <a:lnTo>
                  <a:pt x="27432" y="13715"/>
                </a:lnTo>
                <a:lnTo>
                  <a:pt x="27432" y="12191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close/>
              </a:path>
              <a:path w="131445" h="137160">
                <a:moveTo>
                  <a:pt x="120396" y="32003"/>
                </a:move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6764" y="22859"/>
                </a:lnTo>
                <a:lnTo>
                  <a:pt x="18288" y="21335"/>
                </a:lnTo>
                <a:lnTo>
                  <a:pt x="18288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14300" y="22859"/>
                </a:lnTo>
                <a:lnTo>
                  <a:pt x="118872" y="28955"/>
                </a:lnTo>
                <a:lnTo>
                  <a:pt x="120396" y="30479"/>
                </a:lnTo>
                <a:lnTo>
                  <a:pt x="120396" y="32003"/>
                </a:lnTo>
                <a:close/>
              </a:path>
              <a:path w="131445" h="137160">
                <a:moveTo>
                  <a:pt x="51816" y="96011"/>
                </a:move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0" y="82295"/>
                </a:lnTo>
                <a:lnTo>
                  <a:pt x="0" y="56387"/>
                </a:lnTo>
                <a:lnTo>
                  <a:pt x="1524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9144" y="32003"/>
                </a:lnTo>
                <a:lnTo>
                  <a:pt x="121920" y="32003"/>
                </a:lnTo>
                <a:lnTo>
                  <a:pt x="123952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1148" y="53339"/>
                </a:lnTo>
                <a:lnTo>
                  <a:pt x="42367" y="53339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1" y="57911"/>
                </a:lnTo>
                <a:lnTo>
                  <a:pt x="39116" y="60959"/>
                </a:lnTo>
                <a:lnTo>
                  <a:pt x="38100" y="60959"/>
                </a:lnTo>
                <a:lnTo>
                  <a:pt x="38100" y="77723"/>
                </a:lnTo>
                <a:lnTo>
                  <a:pt x="39624" y="77723"/>
                </a:lnTo>
                <a:lnTo>
                  <a:pt x="40132" y="79247"/>
                </a:lnTo>
                <a:lnTo>
                  <a:pt x="39624" y="79247"/>
                </a:lnTo>
                <a:lnTo>
                  <a:pt x="42672" y="85343"/>
                </a:lnTo>
                <a:lnTo>
                  <a:pt x="41148" y="85343"/>
                </a:lnTo>
                <a:lnTo>
                  <a:pt x="45719" y="89915"/>
                </a:lnTo>
                <a:lnTo>
                  <a:pt x="44195" y="89915"/>
                </a:lnTo>
                <a:lnTo>
                  <a:pt x="51816" y="96011"/>
                </a:lnTo>
                <a:close/>
              </a:path>
              <a:path w="131445" h="137160">
                <a:moveTo>
                  <a:pt x="57912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5532" y="38353"/>
                </a:lnTo>
                <a:lnTo>
                  <a:pt x="57912" y="39623"/>
                </a:lnTo>
                <a:close/>
              </a:path>
              <a:path w="131445" h="137160">
                <a:moveTo>
                  <a:pt x="65532" y="38353"/>
                </a:moveTo>
                <a:lnTo>
                  <a:pt x="64008" y="38099"/>
                </a:lnTo>
                <a:lnTo>
                  <a:pt x="67056" y="38099"/>
                </a:lnTo>
                <a:lnTo>
                  <a:pt x="65532" y="38353"/>
                </a:lnTo>
                <a:close/>
              </a:path>
              <a:path w="131445" h="137160">
                <a:moveTo>
                  <a:pt x="73151" y="39623"/>
                </a:moveTo>
                <a:lnTo>
                  <a:pt x="65532" y="38353"/>
                </a:lnTo>
                <a:lnTo>
                  <a:pt x="67056" y="38099"/>
                </a:lnTo>
                <a:lnTo>
                  <a:pt x="68580" y="38099"/>
                </a:lnTo>
                <a:lnTo>
                  <a:pt x="73151" y="39623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3952" y="38099"/>
                </a:lnTo>
                <a:lnTo>
                  <a:pt x="124460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5" h="137160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4460" y="39623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483" y="40766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6581" y="40766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129539" y="53339"/>
                </a:moveTo>
                <a:lnTo>
                  <a:pt x="89916" y="53339"/>
                </a:lnTo>
                <a:lnTo>
                  <a:pt x="83820" y="45719"/>
                </a:lnTo>
                <a:lnTo>
                  <a:pt x="127000" y="45719"/>
                </a:lnTo>
                <a:lnTo>
                  <a:pt x="129539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2367" y="53339"/>
                </a:moveTo>
                <a:lnTo>
                  <a:pt x="41148" y="53339"/>
                </a:lnTo>
                <a:lnTo>
                  <a:pt x="44195" y="50291"/>
                </a:lnTo>
                <a:lnTo>
                  <a:pt x="42367" y="53339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89916" y="53339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1445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31064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6387"/>
                </a:lnTo>
                <a:lnTo>
                  <a:pt x="131064" y="57911"/>
                </a:lnTo>
                <a:close/>
              </a:path>
              <a:path w="131445" h="137160">
                <a:moveTo>
                  <a:pt x="40131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1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90297" y="56006"/>
                </a:lnTo>
                <a:lnTo>
                  <a:pt x="91439" y="57911"/>
                </a:lnTo>
                <a:lnTo>
                  <a:pt x="131064" y="57911"/>
                </a:lnTo>
                <a:lnTo>
                  <a:pt x="131064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9116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131064" y="77723"/>
                </a:moveTo>
                <a:lnTo>
                  <a:pt x="92964" y="77723"/>
                </a:lnTo>
                <a:lnTo>
                  <a:pt x="92964" y="60959"/>
                </a:lnTo>
                <a:lnTo>
                  <a:pt x="131064" y="60959"/>
                </a:lnTo>
                <a:lnTo>
                  <a:pt x="131064" y="77723"/>
                </a:lnTo>
                <a:close/>
              </a:path>
              <a:path w="131445" h="137160">
                <a:moveTo>
                  <a:pt x="39624" y="77723"/>
                </a:moveTo>
                <a:lnTo>
                  <a:pt x="38100" y="77723"/>
                </a:lnTo>
                <a:lnTo>
                  <a:pt x="38100" y="73151"/>
                </a:lnTo>
                <a:lnTo>
                  <a:pt x="39624" y="77723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92964" y="77723"/>
                </a:lnTo>
                <a:lnTo>
                  <a:pt x="131064" y="77723"/>
                </a:lnTo>
                <a:lnTo>
                  <a:pt x="131064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132" y="79247"/>
                </a:lnTo>
                <a:lnTo>
                  <a:pt x="41148" y="82295"/>
                </a:lnTo>
                <a:close/>
              </a:path>
              <a:path w="131445" h="137160">
                <a:moveTo>
                  <a:pt x="86868" y="88391"/>
                </a:moveTo>
                <a:lnTo>
                  <a:pt x="91439" y="79247"/>
                </a:lnTo>
                <a:lnTo>
                  <a:pt x="131064" y="79247"/>
                </a:lnTo>
                <a:lnTo>
                  <a:pt x="131064" y="80771"/>
                </a:lnTo>
                <a:lnTo>
                  <a:pt x="129539" y="82295"/>
                </a:lnTo>
                <a:lnTo>
                  <a:pt x="129539" y="83819"/>
                </a:lnTo>
                <a:lnTo>
                  <a:pt x="129032" y="85343"/>
                </a:lnTo>
                <a:lnTo>
                  <a:pt x="89916" y="85343"/>
                </a:lnTo>
                <a:lnTo>
                  <a:pt x="86868" y="88391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1148" y="85343"/>
                </a:lnTo>
                <a:lnTo>
                  <a:pt x="42672" y="85343"/>
                </a:lnTo>
                <a:lnTo>
                  <a:pt x="44195" y="88391"/>
                </a:lnTo>
                <a:close/>
              </a:path>
              <a:path w="131445" h="137160">
                <a:moveTo>
                  <a:pt x="126491" y="96011"/>
                </a:moveTo>
                <a:lnTo>
                  <a:pt x="79248" y="96011"/>
                </a:lnTo>
                <a:lnTo>
                  <a:pt x="89916" y="85343"/>
                </a:lnTo>
                <a:lnTo>
                  <a:pt x="129032" y="85343"/>
                </a:lnTo>
                <a:lnTo>
                  <a:pt x="126491" y="92963"/>
                </a:lnTo>
                <a:lnTo>
                  <a:pt x="126491" y="96011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5719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54483" y="96392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483" y="96392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114300" y="115823"/>
                </a:moveTo>
                <a:lnTo>
                  <a:pt x="16764" y="115823"/>
                </a:lnTo>
                <a:lnTo>
                  <a:pt x="12192" y="108203"/>
                </a:lnTo>
                <a:lnTo>
                  <a:pt x="9144" y="105155"/>
                </a:lnTo>
                <a:lnTo>
                  <a:pt x="609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912" y="97535"/>
                </a:lnTo>
                <a:lnTo>
                  <a:pt x="62484" y="99059"/>
                </a:lnTo>
                <a:lnTo>
                  <a:pt x="123952" y="99059"/>
                </a:lnTo>
                <a:lnTo>
                  <a:pt x="121920" y="105155"/>
                </a:lnTo>
                <a:lnTo>
                  <a:pt x="118872" y="108203"/>
                </a:lnTo>
                <a:lnTo>
                  <a:pt x="114300" y="115823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483" y="96392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460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4968" y="96011"/>
                </a:lnTo>
                <a:lnTo>
                  <a:pt x="124460" y="97535"/>
                </a:lnTo>
                <a:close/>
              </a:path>
              <a:path w="131445" h="137160">
                <a:moveTo>
                  <a:pt x="57912" y="97535"/>
                </a:moveTo>
                <a:lnTo>
                  <a:pt x="56387" y="97535"/>
                </a:lnTo>
                <a:lnTo>
                  <a:pt x="54483" y="96392"/>
                </a:lnTo>
                <a:lnTo>
                  <a:pt x="57912" y="97535"/>
                </a:lnTo>
                <a:close/>
              </a:path>
              <a:path w="131445" h="137160">
                <a:moveTo>
                  <a:pt x="123952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460" y="97535"/>
                </a:lnTo>
                <a:lnTo>
                  <a:pt x="123952" y="99059"/>
                </a:lnTo>
                <a:close/>
              </a:path>
              <a:path w="131445" h="137160">
                <a:moveTo>
                  <a:pt x="64008" y="99059"/>
                </a:moveTo>
                <a:lnTo>
                  <a:pt x="62484" y="99059"/>
                </a:lnTo>
                <a:lnTo>
                  <a:pt x="57912" y="97535"/>
                </a:lnTo>
                <a:lnTo>
                  <a:pt x="65532" y="98805"/>
                </a:lnTo>
                <a:lnTo>
                  <a:pt x="64008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5532" y="98805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4008" y="99059"/>
                </a:lnTo>
                <a:lnTo>
                  <a:pt x="65532" y="98805"/>
                </a:lnTo>
                <a:lnTo>
                  <a:pt x="67056" y="99059"/>
                </a:lnTo>
                <a:close/>
              </a:path>
              <a:path w="131445" h="137160">
                <a:moveTo>
                  <a:pt x="112775" y="117347"/>
                </a:moveTo>
                <a:lnTo>
                  <a:pt x="18288" y="117347"/>
                </a:lnTo>
                <a:lnTo>
                  <a:pt x="18288" y="115823"/>
                </a:lnTo>
                <a:lnTo>
                  <a:pt x="112775" y="115823"/>
                </a:lnTo>
                <a:lnTo>
                  <a:pt x="112775" y="117347"/>
                </a:lnTo>
                <a:close/>
              </a:path>
              <a:path w="131445" h="137160">
                <a:moveTo>
                  <a:pt x="103632" y="124967"/>
                </a:moveTo>
                <a:lnTo>
                  <a:pt x="27432" y="124967"/>
                </a:lnTo>
                <a:lnTo>
                  <a:pt x="27432" y="123443"/>
                </a:lnTo>
                <a:lnTo>
                  <a:pt x="19812" y="117347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1445" h="137160">
                <a:moveTo>
                  <a:pt x="92964" y="131063"/>
                </a:moveTo>
                <a:lnTo>
                  <a:pt x="38100" y="131063"/>
                </a:lnTo>
                <a:lnTo>
                  <a:pt x="30480" y="126491"/>
                </a:lnTo>
                <a:lnTo>
                  <a:pt x="28956" y="124967"/>
                </a:lnTo>
                <a:lnTo>
                  <a:pt x="102108" y="124967"/>
                </a:lnTo>
                <a:lnTo>
                  <a:pt x="100584" y="126491"/>
                </a:lnTo>
                <a:lnTo>
                  <a:pt x="92964" y="131063"/>
                </a:lnTo>
                <a:close/>
              </a:path>
              <a:path w="131445" h="137160">
                <a:moveTo>
                  <a:pt x="91439" y="132587"/>
                </a:moveTo>
                <a:lnTo>
                  <a:pt x="39624" y="132587"/>
                </a:lnTo>
                <a:lnTo>
                  <a:pt x="39624" y="131063"/>
                </a:lnTo>
                <a:lnTo>
                  <a:pt x="91439" y="131063"/>
                </a:lnTo>
                <a:lnTo>
                  <a:pt x="91439" y="132587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4008" y="137159"/>
                </a:lnTo>
                <a:lnTo>
                  <a:pt x="53339" y="135635"/>
                </a:lnTo>
                <a:lnTo>
                  <a:pt x="77724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87011" y="2488692"/>
            <a:ext cx="1080770" cy="114300"/>
          </a:xfrm>
          <a:custGeom>
            <a:avLst/>
            <a:gdLst/>
            <a:ahLst/>
            <a:cxnLst/>
            <a:rect l="l" t="t" r="r" b="b"/>
            <a:pathLst>
              <a:path w="1080770" h="114300">
                <a:moveTo>
                  <a:pt x="966216" y="114300"/>
                </a:moveTo>
                <a:lnTo>
                  <a:pt x="966216" y="0"/>
                </a:lnTo>
                <a:lnTo>
                  <a:pt x="1043445" y="38100"/>
                </a:lnTo>
                <a:lnTo>
                  <a:pt x="986027" y="38100"/>
                </a:lnTo>
                <a:lnTo>
                  <a:pt x="986027" y="76200"/>
                </a:lnTo>
                <a:lnTo>
                  <a:pt x="1041413" y="76200"/>
                </a:lnTo>
                <a:lnTo>
                  <a:pt x="966216" y="114300"/>
                </a:lnTo>
                <a:close/>
              </a:path>
              <a:path w="1080770" h="114300">
                <a:moveTo>
                  <a:pt x="96621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66216" y="38100"/>
                </a:lnTo>
                <a:lnTo>
                  <a:pt x="966216" y="76200"/>
                </a:lnTo>
                <a:close/>
              </a:path>
              <a:path w="1080770" h="114300">
                <a:moveTo>
                  <a:pt x="1041413" y="76200"/>
                </a:moveTo>
                <a:lnTo>
                  <a:pt x="986027" y="76200"/>
                </a:lnTo>
                <a:lnTo>
                  <a:pt x="986027" y="38100"/>
                </a:lnTo>
                <a:lnTo>
                  <a:pt x="1043445" y="38100"/>
                </a:lnTo>
                <a:lnTo>
                  <a:pt x="1080516" y="56387"/>
                </a:lnTo>
                <a:lnTo>
                  <a:pt x="104141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53556" y="3805428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4" h="99060">
                <a:moveTo>
                  <a:pt x="47243" y="99059"/>
                </a:moveTo>
                <a:lnTo>
                  <a:pt x="28932" y="95059"/>
                </a:lnTo>
                <a:lnTo>
                  <a:pt x="13906" y="84200"/>
                </a:lnTo>
                <a:lnTo>
                  <a:pt x="3738" y="68198"/>
                </a:lnTo>
                <a:lnTo>
                  <a:pt x="0" y="48767"/>
                </a:lnTo>
                <a:lnTo>
                  <a:pt x="3738" y="30218"/>
                </a:lnTo>
                <a:lnTo>
                  <a:pt x="13906" y="14668"/>
                </a:lnTo>
                <a:lnTo>
                  <a:pt x="28932" y="3976"/>
                </a:lnTo>
                <a:lnTo>
                  <a:pt x="47243" y="0"/>
                </a:lnTo>
                <a:lnTo>
                  <a:pt x="65555" y="3976"/>
                </a:lnTo>
                <a:lnTo>
                  <a:pt x="80581" y="14668"/>
                </a:lnTo>
                <a:lnTo>
                  <a:pt x="90749" y="30218"/>
                </a:lnTo>
                <a:lnTo>
                  <a:pt x="94487" y="48767"/>
                </a:lnTo>
                <a:lnTo>
                  <a:pt x="90749" y="68198"/>
                </a:lnTo>
                <a:lnTo>
                  <a:pt x="80581" y="84200"/>
                </a:lnTo>
                <a:lnTo>
                  <a:pt x="65555" y="95059"/>
                </a:lnTo>
                <a:lnTo>
                  <a:pt x="47243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35267" y="3787139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5" h="135889">
                <a:moveTo>
                  <a:pt x="79247" y="1523"/>
                </a:moveTo>
                <a:lnTo>
                  <a:pt x="51815" y="1523"/>
                </a:lnTo>
                <a:lnTo>
                  <a:pt x="53339" y="0"/>
                </a:lnTo>
                <a:lnTo>
                  <a:pt x="77723" y="0"/>
                </a:lnTo>
                <a:lnTo>
                  <a:pt x="79247" y="1523"/>
                </a:lnTo>
                <a:close/>
              </a:path>
              <a:path w="131445" h="135889">
                <a:moveTo>
                  <a:pt x="89915" y="4571"/>
                </a:moveTo>
                <a:lnTo>
                  <a:pt x="41147" y="4571"/>
                </a:lnTo>
                <a:lnTo>
                  <a:pt x="50291" y="1523"/>
                </a:lnTo>
                <a:lnTo>
                  <a:pt x="80771" y="1523"/>
                </a:lnTo>
                <a:lnTo>
                  <a:pt x="89915" y="4571"/>
                </a:lnTo>
                <a:close/>
              </a:path>
              <a:path w="131445" h="135889">
                <a:moveTo>
                  <a:pt x="100583" y="10667"/>
                </a:moveTo>
                <a:lnTo>
                  <a:pt x="30479" y="10667"/>
                </a:lnTo>
                <a:lnTo>
                  <a:pt x="38099" y="6095"/>
                </a:lnTo>
                <a:lnTo>
                  <a:pt x="39623" y="4571"/>
                </a:lnTo>
                <a:lnTo>
                  <a:pt x="91439" y="4571"/>
                </a:lnTo>
                <a:lnTo>
                  <a:pt x="92963" y="6095"/>
                </a:lnTo>
                <a:lnTo>
                  <a:pt x="100583" y="10667"/>
                </a:lnTo>
                <a:close/>
              </a:path>
              <a:path w="131445" h="135889">
                <a:moveTo>
                  <a:pt x="118871" y="28955"/>
                </a:moveTo>
                <a:lnTo>
                  <a:pt x="12191" y="28955"/>
                </a:lnTo>
                <a:lnTo>
                  <a:pt x="16763" y="21335"/>
                </a:lnTo>
                <a:lnTo>
                  <a:pt x="19811" y="18287"/>
                </a:lnTo>
                <a:lnTo>
                  <a:pt x="27431" y="12191"/>
                </a:lnTo>
                <a:lnTo>
                  <a:pt x="28955" y="10667"/>
                </a:lnTo>
                <a:lnTo>
                  <a:pt x="102107" y="10667"/>
                </a:lnTo>
                <a:lnTo>
                  <a:pt x="103631" y="12191"/>
                </a:lnTo>
                <a:lnTo>
                  <a:pt x="111251" y="18287"/>
                </a:lnTo>
                <a:lnTo>
                  <a:pt x="114299" y="21335"/>
                </a:lnTo>
                <a:lnTo>
                  <a:pt x="118871" y="28955"/>
                </a:lnTo>
                <a:close/>
              </a:path>
              <a:path w="131445" h="135889">
                <a:moveTo>
                  <a:pt x="120395" y="106679"/>
                </a:moveTo>
                <a:lnTo>
                  <a:pt x="10667" y="106679"/>
                </a:lnTo>
                <a:lnTo>
                  <a:pt x="10667" y="105155"/>
                </a:lnTo>
                <a:lnTo>
                  <a:pt x="9143" y="103631"/>
                </a:lnTo>
                <a:lnTo>
                  <a:pt x="6095" y="96011"/>
                </a:lnTo>
                <a:lnTo>
                  <a:pt x="4571" y="94487"/>
                </a:lnTo>
                <a:lnTo>
                  <a:pt x="4571" y="92963"/>
                </a:lnTo>
                <a:lnTo>
                  <a:pt x="1523" y="83819"/>
                </a:lnTo>
                <a:lnTo>
                  <a:pt x="1523" y="80771"/>
                </a:lnTo>
                <a:lnTo>
                  <a:pt x="0" y="79247"/>
                </a:lnTo>
                <a:lnTo>
                  <a:pt x="0" y="56387"/>
                </a:lnTo>
                <a:lnTo>
                  <a:pt x="1523" y="54863"/>
                </a:lnTo>
                <a:lnTo>
                  <a:pt x="1523" y="51815"/>
                </a:lnTo>
                <a:lnTo>
                  <a:pt x="4571" y="42671"/>
                </a:lnTo>
                <a:lnTo>
                  <a:pt x="4571" y="41147"/>
                </a:lnTo>
                <a:lnTo>
                  <a:pt x="6095" y="39623"/>
                </a:lnTo>
                <a:lnTo>
                  <a:pt x="9143" y="32003"/>
                </a:lnTo>
                <a:lnTo>
                  <a:pt x="10667" y="30479"/>
                </a:lnTo>
                <a:lnTo>
                  <a:pt x="10667" y="28955"/>
                </a:lnTo>
                <a:lnTo>
                  <a:pt x="120395" y="28955"/>
                </a:lnTo>
                <a:lnTo>
                  <a:pt x="120395" y="30479"/>
                </a:lnTo>
                <a:lnTo>
                  <a:pt x="121919" y="32003"/>
                </a:lnTo>
                <a:lnTo>
                  <a:pt x="124358" y="38099"/>
                </a:lnTo>
                <a:lnTo>
                  <a:pt x="62483" y="38099"/>
                </a:lnTo>
                <a:lnTo>
                  <a:pt x="57911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1815" y="41147"/>
                </a:lnTo>
                <a:lnTo>
                  <a:pt x="48767" y="44195"/>
                </a:lnTo>
                <a:lnTo>
                  <a:pt x="47243" y="44195"/>
                </a:lnTo>
                <a:lnTo>
                  <a:pt x="41147" y="51815"/>
                </a:lnTo>
                <a:lnTo>
                  <a:pt x="42671" y="51815"/>
                </a:lnTo>
                <a:lnTo>
                  <a:pt x="41909" y="53339"/>
                </a:lnTo>
                <a:lnTo>
                  <a:pt x="41147" y="53339"/>
                </a:lnTo>
                <a:lnTo>
                  <a:pt x="39623" y="57911"/>
                </a:lnTo>
                <a:lnTo>
                  <a:pt x="39841" y="57911"/>
                </a:lnTo>
                <a:lnTo>
                  <a:pt x="39406" y="59435"/>
                </a:lnTo>
                <a:lnTo>
                  <a:pt x="38099" y="59435"/>
                </a:lnTo>
                <a:lnTo>
                  <a:pt x="38099" y="76199"/>
                </a:lnTo>
                <a:lnTo>
                  <a:pt x="39623" y="76199"/>
                </a:lnTo>
                <a:lnTo>
                  <a:pt x="40131" y="77723"/>
                </a:lnTo>
                <a:lnTo>
                  <a:pt x="39623" y="77723"/>
                </a:lnTo>
                <a:lnTo>
                  <a:pt x="42671" y="83819"/>
                </a:lnTo>
                <a:lnTo>
                  <a:pt x="41147" y="83819"/>
                </a:lnTo>
                <a:lnTo>
                  <a:pt x="47243" y="91439"/>
                </a:lnTo>
                <a:lnTo>
                  <a:pt x="48767" y="91439"/>
                </a:lnTo>
                <a:lnTo>
                  <a:pt x="51815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911" y="96011"/>
                </a:lnTo>
                <a:lnTo>
                  <a:pt x="62483" y="97535"/>
                </a:lnTo>
                <a:lnTo>
                  <a:pt x="124358" y="97535"/>
                </a:lnTo>
                <a:lnTo>
                  <a:pt x="121919" y="103631"/>
                </a:lnTo>
                <a:lnTo>
                  <a:pt x="120395" y="105155"/>
                </a:lnTo>
                <a:lnTo>
                  <a:pt x="120395" y="106679"/>
                </a:lnTo>
                <a:close/>
              </a:path>
              <a:path w="131445" h="135889">
                <a:moveTo>
                  <a:pt x="76580" y="40766"/>
                </a:moveTo>
                <a:lnTo>
                  <a:pt x="68579" y="38099"/>
                </a:lnTo>
                <a:lnTo>
                  <a:pt x="124358" y="38099"/>
                </a:lnTo>
                <a:lnTo>
                  <a:pt x="124967" y="39623"/>
                </a:lnTo>
                <a:lnTo>
                  <a:pt x="74675" y="39623"/>
                </a:lnTo>
                <a:lnTo>
                  <a:pt x="76580" y="40766"/>
                </a:lnTo>
                <a:close/>
              </a:path>
              <a:path w="131445" h="135889">
                <a:moveTo>
                  <a:pt x="53339" y="41147"/>
                </a:moveTo>
                <a:lnTo>
                  <a:pt x="56387" y="39623"/>
                </a:lnTo>
                <a:lnTo>
                  <a:pt x="54482" y="40766"/>
                </a:lnTo>
                <a:lnTo>
                  <a:pt x="53339" y="41147"/>
                </a:lnTo>
                <a:close/>
              </a:path>
              <a:path w="131445" h="135889">
                <a:moveTo>
                  <a:pt x="54482" y="40766"/>
                </a:moveTo>
                <a:lnTo>
                  <a:pt x="56387" y="39623"/>
                </a:lnTo>
                <a:lnTo>
                  <a:pt x="57911" y="39623"/>
                </a:lnTo>
                <a:lnTo>
                  <a:pt x="54482" y="40766"/>
                </a:lnTo>
                <a:close/>
              </a:path>
              <a:path w="131445" h="135889">
                <a:moveTo>
                  <a:pt x="77723" y="41147"/>
                </a:moveTo>
                <a:lnTo>
                  <a:pt x="76580" y="40766"/>
                </a:lnTo>
                <a:lnTo>
                  <a:pt x="74675" y="39623"/>
                </a:lnTo>
                <a:lnTo>
                  <a:pt x="77723" y="41147"/>
                </a:lnTo>
                <a:close/>
              </a:path>
              <a:path w="131445" h="135889">
                <a:moveTo>
                  <a:pt x="85174" y="45889"/>
                </a:moveTo>
                <a:lnTo>
                  <a:pt x="79247" y="41147"/>
                </a:lnTo>
                <a:lnTo>
                  <a:pt x="77723" y="41147"/>
                </a:lnTo>
                <a:lnTo>
                  <a:pt x="74675" y="39623"/>
                </a:lnTo>
                <a:lnTo>
                  <a:pt x="124967" y="39623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6999" y="44195"/>
                </a:lnTo>
                <a:lnTo>
                  <a:pt x="83819" y="44195"/>
                </a:lnTo>
                <a:lnTo>
                  <a:pt x="85174" y="45889"/>
                </a:lnTo>
                <a:close/>
              </a:path>
              <a:path w="131445" h="135889">
                <a:moveTo>
                  <a:pt x="48767" y="44195"/>
                </a:moveTo>
                <a:lnTo>
                  <a:pt x="51815" y="41147"/>
                </a:lnTo>
                <a:lnTo>
                  <a:pt x="53339" y="41147"/>
                </a:lnTo>
                <a:lnTo>
                  <a:pt x="54482" y="40766"/>
                </a:lnTo>
                <a:lnTo>
                  <a:pt x="48767" y="44195"/>
                </a:lnTo>
                <a:close/>
              </a:path>
              <a:path w="131445" h="135889">
                <a:moveTo>
                  <a:pt x="82295" y="44195"/>
                </a:moveTo>
                <a:lnTo>
                  <a:pt x="76580" y="40766"/>
                </a:lnTo>
                <a:lnTo>
                  <a:pt x="77723" y="41147"/>
                </a:lnTo>
                <a:lnTo>
                  <a:pt x="79247" y="41147"/>
                </a:lnTo>
                <a:lnTo>
                  <a:pt x="82295" y="44195"/>
                </a:lnTo>
                <a:close/>
              </a:path>
              <a:path w="131445" h="135889">
                <a:moveTo>
                  <a:pt x="45719" y="47243"/>
                </a:moveTo>
                <a:lnTo>
                  <a:pt x="47243" y="44195"/>
                </a:lnTo>
                <a:lnTo>
                  <a:pt x="48767" y="44195"/>
                </a:lnTo>
                <a:lnTo>
                  <a:pt x="45719" y="47243"/>
                </a:lnTo>
                <a:close/>
              </a:path>
              <a:path w="131445" h="135889">
                <a:moveTo>
                  <a:pt x="86867" y="47243"/>
                </a:moveTo>
                <a:lnTo>
                  <a:pt x="85174" y="45889"/>
                </a:lnTo>
                <a:lnTo>
                  <a:pt x="83819" y="44195"/>
                </a:lnTo>
                <a:lnTo>
                  <a:pt x="86867" y="47243"/>
                </a:lnTo>
                <a:close/>
              </a:path>
              <a:path w="131445" h="135889">
                <a:moveTo>
                  <a:pt x="128015" y="47243"/>
                </a:moveTo>
                <a:lnTo>
                  <a:pt x="86867" y="47243"/>
                </a:lnTo>
                <a:lnTo>
                  <a:pt x="83819" y="44195"/>
                </a:lnTo>
                <a:lnTo>
                  <a:pt x="126999" y="44195"/>
                </a:lnTo>
                <a:lnTo>
                  <a:pt x="128015" y="47243"/>
                </a:lnTo>
                <a:close/>
              </a:path>
              <a:path w="131445" h="135889">
                <a:moveTo>
                  <a:pt x="129539" y="51815"/>
                </a:moveTo>
                <a:lnTo>
                  <a:pt x="89915" y="51815"/>
                </a:lnTo>
                <a:lnTo>
                  <a:pt x="85174" y="45889"/>
                </a:lnTo>
                <a:lnTo>
                  <a:pt x="86867" y="47243"/>
                </a:lnTo>
                <a:lnTo>
                  <a:pt x="128015" y="47243"/>
                </a:lnTo>
                <a:lnTo>
                  <a:pt x="129539" y="51815"/>
                </a:lnTo>
                <a:close/>
              </a:path>
              <a:path w="131445" h="135889">
                <a:moveTo>
                  <a:pt x="42671" y="51815"/>
                </a:moveTo>
                <a:lnTo>
                  <a:pt x="41147" y="51815"/>
                </a:lnTo>
                <a:lnTo>
                  <a:pt x="44195" y="48767"/>
                </a:lnTo>
                <a:lnTo>
                  <a:pt x="42671" y="51815"/>
                </a:lnTo>
                <a:close/>
              </a:path>
              <a:path w="131445" h="135889">
                <a:moveTo>
                  <a:pt x="90931" y="56895"/>
                </a:moveTo>
                <a:lnTo>
                  <a:pt x="86867" y="48767"/>
                </a:lnTo>
                <a:lnTo>
                  <a:pt x="89915" y="51815"/>
                </a:lnTo>
                <a:lnTo>
                  <a:pt x="129539" y="51815"/>
                </a:lnTo>
                <a:lnTo>
                  <a:pt x="129539" y="53339"/>
                </a:lnTo>
                <a:lnTo>
                  <a:pt x="89915" y="53339"/>
                </a:lnTo>
                <a:lnTo>
                  <a:pt x="90931" y="56895"/>
                </a:lnTo>
                <a:close/>
              </a:path>
              <a:path w="131445" h="135889">
                <a:moveTo>
                  <a:pt x="39623" y="57911"/>
                </a:moveTo>
                <a:lnTo>
                  <a:pt x="41147" y="53339"/>
                </a:lnTo>
                <a:lnTo>
                  <a:pt x="40131" y="56895"/>
                </a:lnTo>
                <a:lnTo>
                  <a:pt x="39623" y="57911"/>
                </a:lnTo>
                <a:close/>
              </a:path>
              <a:path w="131445" h="135889">
                <a:moveTo>
                  <a:pt x="40131" y="56895"/>
                </a:moveTo>
                <a:lnTo>
                  <a:pt x="41147" y="53339"/>
                </a:lnTo>
                <a:lnTo>
                  <a:pt x="41909" y="53339"/>
                </a:lnTo>
                <a:lnTo>
                  <a:pt x="40131" y="56895"/>
                </a:lnTo>
                <a:close/>
              </a:path>
              <a:path w="131445" h="135889">
                <a:moveTo>
                  <a:pt x="91439" y="57911"/>
                </a:moveTo>
                <a:lnTo>
                  <a:pt x="90931" y="56895"/>
                </a:lnTo>
                <a:lnTo>
                  <a:pt x="89915" y="53339"/>
                </a:lnTo>
                <a:lnTo>
                  <a:pt x="91439" y="57911"/>
                </a:lnTo>
                <a:close/>
              </a:path>
              <a:path w="131445" h="135889">
                <a:moveTo>
                  <a:pt x="131063" y="57911"/>
                </a:moveTo>
                <a:lnTo>
                  <a:pt x="91439" y="57911"/>
                </a:lnTo>
                <a:lnTo>
                  <a:pt x="89915" y="53339"/>
                </a:lnTo>
                <a:lnTo>
                  <a:pt x="129539" y="53339"/>
                </a:lnTo>
                <a:lnTo>
                  <a:pt x="131063" y="54863"/>
                </a:lnTo>
                <a:lnTo>
                  <a:pt x="131063" y="57911"/>
                </a:lnTo>
                <a:close/>
              </a:path>
              <a:path w="131445" h="135889">
                <a:moveTo>
                  <a:pt x="39841" y="57911"/>
                </a:moveTo>
                <a:lnTo>
                  <a:pt x="39623" y="57911"/>
                </a:lnTo>
                <a:lnTo>
                  <a:pt x="40131" y="56895"/>
                </a:lnTo>
                <a:lnTo>
                  <a:pt x="39841" y="57911"/>
                </a:lnTo>
                <a:close/>
              </a:path>
              <a:path w="131445" h="135889">
                <a:moveTo>
                  <a:pt x="92963" y="64007"/>
                </a:moveTo>
                <a:lnTo>
                  <a:pt x="90931" y="56895"/>
                </a:lnTo>
                <a:lnTo>
                  <a:pt x="91439" y="57911"/>
                </a:lnTo>
                <a:lnTo>
                  <a:pt x="131063" y="57911"/>
                </a:lnTo>
                <a:lnTo>
                  <a:pt x="131063" y="59435"/>
                </a:lnTo>
                <a:lnTo>
                  <a:pt x="92963" y="59435"/>
                </a:lnTo>
                <a:lnTo>
                  <a:pt x="92963" y="64007"/>
                </a:lnTo>
                <a:close/>
              </a:path>
              <a:path w="131445" h="135889">
                <a:moveTo>
                  <a:pt x="38099" y="64007"/>
                </a:moveTo>
                <a:lnTo>
                  <a:pt x="38099" y="59435"/>
                </a:lnTo>
                <a:lnTo>
                  <a:pt x="39406" y="59435"/>
                </a:lnTo>
                <a:lnTo>
                  <a:pt x="38099" y="64007"/>
                </a:lnTo>
                <a:close/>
              </a:path>
              <a:path w="131445" h="135889">
                <a:moveTo>
                  <a:pt x="131063" y="76199"/>
                </a:moveTo>
                <a:lnTo>
                  <a:pt x="92963" y="76199"/>
                </a:lnTo>
                <a:lnTo>
                  <a:pt x="92963" y="59435"/>
                </a:lnTo>
                <a:lnTo>
                  <a:pt x="131063" y="59435"/>
                </a:lnTo>
                <a:lnTo>
                  <a:pt x="131063" y="76199"/>
                </a:lnTo>
                <a:close/>
              </a:path>
              <a:path w="131445" h="135889">
                <a:moveTo>
                  <a:pt x="39623" y="76199"/>
                </a:moveTo>
                <a:lnTo>
                  <a:pt x="38099" y="76199"/>
                </a:lnTo>
                <a:lnTo>
                  <a:pt x="38099" y="71627"/>
                </a:lnTo>
                <a:lnTo>
                  <a:pt x="39623" y="76199"/>
                </a:lnTo>
                <a:close/>
              </a:path>
              <a:path w="131445" h="135889">
                <a:moveTo>
                  <a:pt x="89915" y="80771"/>
                </a:moveTo>
                <a:lnTo>
                  <a:pt x="92963" y="71627"/>
                </a:lnTo>
                <a:lnTo>
                  <a:pt x="92963" y="76199"/>
                </a:lnTo>
                <a:lnTo>
                  <a:pt x="131063" y="76199"/>
                </a:lnTo>
                <a:lnTo>
                  <a:pt x="131063" y="77723"/>
                </a:lnTo>
                <a:lnTo>
                  <a:pt x="91439" y="77723"/>
                </a:lnTo>
                <a:lnTo>
                  <a:pt x="89915" y="80771"/>
                </a:lnTo>
                <a:close/>
              </a:path>
              <a:path w="131445" h="135889">
                <a:moveTo>
                  <a:pt x="41147" y="80771"/>
                </a:moveTo>
                <a:lnTo>
                  <a:pt x="39623" y="77723"/>
                </a:lnTo>
                <a:lnTo>
                  <a:pt x="40131" y="77723"/>
                </a:lnTo>
                <a:lnTo>
                  <a:pt x="41147" y="80771"/>
                </a:lnTo>
                <a:close/>
              </a:path>
              <a:path w="131445" h="135889">
                <a:moveTo>
                  <a:pt x="86867" y="86867"/>
                </a:moveTo>
                <a:lnTo>
                  <a:pt x="91439" y="77723"/>
                </a:lnTo>
                <a:lnTo>
                  <a:pt x="131063" y="77723"/>
                </a:lnTo>
                <a:lnTo>
                  <a:pt x="131063" y="80771"/>
                </a:lnTo>
                <a:lnTo>
                  <a:pt x="129539" y="82295"/>
                </a:lnTo>
                <a:lnTo>
                  <a:pt x="129539" y="83819"/>
                </a:lnTo>
                <a:lnTo>
                  <a:pt x="89915" y="83819"/>
                </a:lnTo>
                <a:lnTo>
                  <a:pt x="86867" y="86867"/>
                </a:lnTo>
                <a:close/>
              </a:path>
              <a:path w="131445" h="135889">
                <a:moveTo>
                  <a:pt x="44195" y="86867"/>
                </a:moveTo>
                <a:lnTo>
                  <a:pt x="41147" y="83819"/>
                </a:lnTo>
                <a:lnTo>
                  <a:pt x="42671" y="83819"/>
                </a:lnTo>
                <a:lnTo>
                  <a:pt x="44195" y="86867"/>
                </a:lnTo>
                <a:close/>
              </a:path>
              <a:path w="131445" h="135889">
                <a:moveTo>
                  <a:pt x="85174" y="89746"/>
                </a:moveTo>
                <a:lnTo>
                  <a:pt x="89915" y="83819"/>
                </a:lnTo>
                <a:lnTo>
                  <a:pt x="129539" y="83819"/>
                </a:lnTo>
                <a:lnTo>
                  <a:pt x="128015" y="88391"/>
                </a:lnTo>
                <a:lnTo>
                  <a:pt x="86867" y="88391"/>
                </a:lnTo>
                <a:lnTo>
                  <a:pt x="85174" y="89746"/>
                </a:lnTo>
                <a:close/>
              </a:path>
              <a:path w="131445" h="135889">
                <a:moveTo>
                  <a:pt x="48767" y="91439"/>
                </a:moveTo>
                <a:lnTo>
                  <a:pt x="47243" y="91439"/>
                </a:lnTo>
                <a:lnTo>
                  <a:pt x="45719" y="88391"/>
                </a:lnTo>
                <a:lnTo>
                  <a:pt x="48767" y="91439"/>
                </a:lnTo>
                <a:close/>
              </a:path>
              <a:path w="131445" h="135889">
                <a:moveTo>
                  <a:pt x="83819" y="91439"/>
                </a:moveTo>
                <a:lnTo>
                  <a:pt x="85174" y="89746"/>
                </a:lnTo>
                <a:lnTo>
                  <a:pt x="86867" y="88391"/>
                </a:lnTo>
                <a:lnTo>
                  <a:pt x="83819" y="91439"/>
                </a:lnTo>
                <a:close/>
              </a:path>
              <a:path w="131445" h="135889">
                <a:moveTo>
                  <a:pt x="126999" y="91439"/>
                </a:moveTo>
                <a:lnTo>
                  <a:pt x="83819" y="91439"/>
                </a:lnTo>
                <a:lnTo>
                  <a:pt x="86867" y="88391"/>
                </a:lnTo>
                <a:lnTo>
                  <a:pt x="128015" y="88391"/>
                </a:lnTo>
                <a:lnTo>
                  <a:pt x="126999" y="91439"/>
                </a:lnTo>
                <a:close/>
              </a:path>
              <a:path w="131445" h="135889">
                <a:moveTo>
                  <a:pt x="124967" y="96011"/>
                </a:moveTo>
                <a:lnTo>
                  <a:pt x="74675" y="96011"/>
                </a:lnTo>
                <a:lnTo>
                  <a:pt x="77723" y="94487"/>
                </a:lnTo>
                <a:lnTo>
                  <a:pt x="79247" y="94487"/>
                </a:lnTo>
                <a:lnTo>
                  <a:pt x="85174" y="89746"/>
                </a:lnTo>
                <a:lnTo>
                  <a:pt x="83819" y="91439"/>
                </a:lnTo>
                <a:lnTo>
                  <a:pt x="126999" y="91439"/>
                </a:lnTo>
                <a:lnTo>
                  <a:pt x="126491" y="92963"/>
                </a:lnTo>
                <a:lnTo>
                  <a:pt x="126491" y="94487"/>
                </a:lnTo>
                <a:lnTo>
                  <a:pt x="124967" y="96011"/>
                </a:lnTo>
                <a:close/>
              </a:path>
              <a:path w="131445" h="135889">
                <a:moveTo>
                  <a:pt x="54482" y="94868"/>
                </a:moveTo>
                <a:lnTo>
                  <a:pt x="53339" y="94487"/>
                </a:lnTo>
                <a:lnTo>
                  <a:pt x="51815" y="94487"/>
                </a:lnTo>
                <a:lnTo>
                  <a:pt x="48767" y="91439"/>
                </a:lnTo>
                <a:lnTo>
                  <a:pt x="54482" y="94868"/>
                </a:lnTo>
                <a:close/>
              </a:path>
              <a:path w="131445" h="135889">
                <a:moveTo>
                  <a:pt x="76580" y="94868"/>
                </a:moveTo>
                <a:lnTo>
                  <a:pt x="82295" y="91439"/>
                </a:lnTo>
                <a:lnTo>
                  <a:pt x="79247" y="94487"/>
                </a:lnTo>
                <a:lnTo>
                  <a:pt x="77723" y="94487"/>
                </a:lnTo>
                <a:lnTo>
                  <a:pt x="76580" y="94868"/>
                </a:lnTo>
                <a:close/>
              </a:path>
              <a:path w="131445" h="135889">
                <a:moveTo>
                  <a:pt x="56387" y="96011"/>
                </a:moveTo>
                <a:lnTo>
                  <a:pt x="53339" y="94487"/>
                </a:lnTo>
                <a:lnTo>
                  <a:pt x="54482" y="94868"/>
                </a:lnTo>
                <a:lnTo>
                  <a:pt x="56387" y="96011"/>
                </a:lnTo>
                <a:close/>
              </a:path>
              <a:path w="131445" h="135889">
                <a:moveTo>
                  <a:pt x="74675" y="96011"/>
                </a:moveTo>
                <a:lnTo>
                  <a:pt x="76580" y="94868"/>
                </a:lnTo>
                <a:lnTo>
                  <a:pt x="77723" y="94487"/>
                </a:lnTo>
                <a:lnTo>
                  <a:pt x="74675" y="96011"/>
                </a:lnTo>
                <a:close/>
              </a:path>
              <a:path w="131445" h="135889">
                <a:moveTo>
                  <a:pt x="57911" y="96011"/>
                </a:moveTo>
                <a:lnTo>
                  <a:pt x="56387" y="96011"/>
                </a:lnTo>
                <a:lnTo>
                  <a:pt x="54482" y="94868"/>
                </a:lnTo>
                <a:lnTo>
                  <a:pt x="57911" y="96011"/>
                </a:lnTo>
                <a:close/>
              </a:path>
              <a:path w="131445" h="135889">
                <a:moveTo>
                  <a:pt x="124358" y="97535"/>
                </a:moveTo>
                <a:lnTo>
                  <a:pt x="68579" y="97535"/>
                </a:lnTo>
                <a:lnTo>
                  <a:pt x="76580" y="94868"/>
                </a:lnTo>
                <a:lnTo>
                  <a:pt x="74675" y="96011"/>
                </a:lnTo>
                <a:lnTo>
                  <a:pt x="124967" y="96011"/>
                </a:lnTo>
                <a:lnTo>
                  <a:pt x="124358" y="97535"/>
                </a:lnTo>
                <a:close/>
              </a:path>
              <a:path w="131445" h="135889">
                <a:moveTo>
                  <a:pt x="102107" y="124967"/>
                </a:moveTo>
                <a:lnTo>
                  <a:pt x="28955" y="124967"/>
                </a:lnTo>
                <a:lnTo>
                  <a:pt x="27431" y="123443"/>
                </a:lnTo>
                <a:lnTo>
                  <a:pt x="19811" y="117347"/>
                </a:lnTo>
                <a:lnTo>
                  <a:pt x="16763" y="114299"/>
                </a:lnTo>
                <a:lnTo>
                  <a:pt x="12191" y="106679"/>
                </a:lnTo>
                <a:lnTo>
                  <a:pt x="118871" y="106679"/>
                </a:lnTo>
                <a:lnTo>
                  <a:pt x="114299" y="114299"/>
                </a:lnTo>
                <a:lnTo>
                  <a:pt x="111251" y="117347"/>
                </a:lnTo>
                <a:lnTo>
                  <a:pt x="103631" y="123443"/>
                </a:lnTo>
                <a:lnTo>
                  <a:pt x="102107" y="124967"/>
                </a:lnTo>
                <a:close/>
              </a:path>
              <a:path w="131445" h="135889">
                <a:moveTo>
                  <a:pt x="91439" y="131063"/>
                </a:moveTo>
                <a:lnTo>
                  <a:pt x="39623" y="131063"/>
                </a:lnTo>
                <a:lnTo>
                  <a:pt x="39623" y="129539"/>
                </a:lnTo>
                <a:lnTo>
                  <a:pt x="38099" y="129539"/>
                </a:lnTo>
                <a:lnTo>
                  <a:pt x="30479" y="124967"/>
                </a:lnTo>
                <a:lnTo>
                  <a:pt x="100583" y="124967"/>
                </a:lnTo>
                <a:lnTo>
                  <a:pt x="92963" y="129539"/>
                </a:lnTo>
                <a:lnTo>
                  <a:pt x="91439" y="131063"/>
                </a:lnTo>
                <a:close/>
              </a:path>
              <a:path w="131445" h="135889">
                <a:moveTo>
                  <a:pt x="80771" y="134111"/>
                </a:moveTo>
                <a:lnTo>
                  <a:pt x="50291" y="134111"/>
                </a:lnTo>
                <a:lnTo>
                  <a:pt x="41147" y="131063"/>
                </a:lnTo>
                <a:lnTo>
                  <a:pt x="89915" y="131063"/>
                </a:lnTo>
                <a:lnTo>
                  <a:pt x="80771" y="134111"/>
                </a:lnTo>
                <a:close/>
              </a:path>
              <a:path w="131445" h="135889">
                <a:moveTo>
                  <a:pt x="67055" y="135635"/>
                </a:moveTo>
                <a:lnTo>
                  <a:pt x="64007" y="135635"/>
                </a:lnTo>
                <a:lnTo>
                  <a:pt x="53339" y="134111"/>
                </a:lnTo>
                <a:lnTo>
                  <a:pt x="77723" y="134111"/>
                </a:lnTo>
                <a:lnTo>
                  <a:pt x="67055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36107" y="3808476"/>
            <a:ext cx="917575" cy="114300"/>
          </a:xfrm>
          <a:custGeom>
            <a:avLst/>
            <a:gdLst/>
            <a:ahLst/>
            <a:cxnLst/>
            <a:rect l="l" t="t" r="r" b="b"/>
            <a:pathLst>
              <a:path w="917575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917575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917575" h="114300">
                <a:moveTo>
                  <a:pt x="9174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917448" y="38100"/>
                </a:lnTo>
                <a:lnTo>
                  <a:pt x="9174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57165" y="1475232"/>
            <a:ext cx="0" cy="739140"/>
          </a:xfrm>
          <a:custGeom>
            <a:avLst/>
            <a:gdLst/>
            <a:ahLst/>
            <a:cxnLst/>
            <a:rect l="l" t="t" r="r" b="b"/>
            <a:pathLst>
              <a:path w="0" h="739139">
                <a:moveTo>
                  <a:pt x="0" y="0"/>
                </a:moveTo>
                <a:lnTo>
                  <a:pt x="0" y="7391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18453" y="1493520"/>
            <a:ext cx="0" cy="741045"/>
          </a:xfrm>
          <a:custGeom>
            <a:avLst/>
            <a:gdLst/>
            <a:ahLst/>
            <a:cxnLst/>
            <a:rect l="l" t="t" r="r" b="b"/>
            <a:pathLst>
              <a:path w="0" h="741044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005771" y="1493485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变薄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89314" y="3490416"/>
            <a:ext cx="27368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7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201964" y="3485846"/>
            <a:ext cx="3194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005148" y="3115497"/>
            <a:ext cx="25463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-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206662" y="778814"/>
            <a:ext cx="3228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正偏</a:t>
            </a:r>
            <a:r>
              <a:rPr dirty="0" sz="2400" spc="38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dirty="0" sz="2400" spc="835">
                <a:solidFill>
                  <a:srgbClr val="FF0000"/>
                </a:solidFill>
                <a:latin typeface="宋体"/>
                <a:cs typeface="宋体"/>
              </a:rPr>
              <a:t>N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结导通，电阻小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160775" y="3115055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6200" y="1523"/>
                </a:moveTo>
                <a:lnTo>
                  <a:pt x="53339" y="1523"/>
                </a:lnTo>
                <a:lnTo>
                  <a:pt x="64008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31445" h="137160">
                <a:moveTo>
                  <a:pt x="102108" y="12191"/>
                </a:moveTo>
                <a:lnTo>
                  <a:pt x="28956" y="12191"/>
                </a:lnTo>
                <a:lnTo>
                  <a:pt x="30480" y="10667"/>
                </a:lnTo>
                <a:lnTo>
                  <a:pt x="38100" y="6095"/>
                </a:ln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79248" y="1523"/>
                </a:lnTo>
                <a:lnTo>
                  <a:pt x="80772" y="3047"/>
                </a:lnTo>
                <a:lnTo>
                  <a:pt x="89916" y="4571"/>
                </a:lnTo>
                <a:lnTo>
                  <a:pt x="92964" y="7619"/>
                </a:lnTo>
                <a:lnTo>
                  <a:pt x="100584" y="10667"/>
                </a:lnTo>
                <a:lnTo>
                  <a:pt x="102108" y="12191"/>
                </a:lnTo>
                <a:close/>
              </a:path>
              <a:path w="131445" h="137160">
                <a:moveTo>
                  <a:pt x="120396" y="32003"/>
                </a:move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6764" y="22859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27432" y="12191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2775" y="21335"/>
                </a:lnTo>
                <a:lnTo>
                  <a:pt x="112775" y="22859"/>
                </a:lnTo>
                <a:lnTo>
                  <a:pt x="120396" y="30479"/>
                </a:lnTo>
                <a:lnTo>
                  <a:pt x="120396" y="32003"/>
                </a:lnTo>
                <a:close/>
              </a:path>
              <a:path w="131445" h="137160">
                <a:moveTo>
                  <a:pt x="103632" y="124967"/>
                </a:moveTo>
                <a:lnTo>
                  <a:pt x="27432" y="124967"/>
                </a:lnTo>
                <a:lnTo>
                  <a:pt x="19812" y="117347"/>
                </a:lnTo>
                <a:lnTo>
                  <a:pt x="18288" y="117347"/>
                </a:lnTo>
                <a:lnTo>
                  <a:pt x="18288" y="115823"/>
                </a:lnTo>
                <a:lnTo>
                  <a:pt x="16764" y="115823"/>
                </a:lnTo>
                <a:lnTo>
                  <a:pt x="12192" y="108203"/>
                </a:lnTo>
                <a:lnTo>
                  <a:pt x="9144" y="105155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2295"/>
                </a:lnTo>
                <a:lnTo>
                  <a:pt x="0" y="56387"/>
                </a:lnTo>
                <a:lnTo>
                  <a:pt x="1524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1147"/>
                </a:lnTo>
                <a:lnTo>
                  <a:pt x="9144" y="32003"/>
                </a:lnTo>
                <a:lnTo>
                  <a:pt x="121920" y="32003"/>
                </a:lnTo>
                <a:lnTo>
                  <a:pt x="123952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1148" y="53339"/>
                </a:lnTo>
                <a:lnTo>
                  <a:pt x="42367" y="53339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1" y="57911"/>
                </a:lnTo>
                <a:lnTo>
                  <a:pt x="39116" y="60959"/>
                </a:lnTo>
                <a:lnTo>
                  <a:pt x="38100" y="60959"/>
                </a:lnTo>
                <a:lnTo>
                  <a:pt x="38100" y="76199"/>
                </a:lnTo>
                <a:lnTo>
                  <a:pt x="39116" y="76199"/>
                </a:lnTo>
                <a:lnTo>
                  <a:pt x="40131" y="79247"/>
                </a:lnTo>
                <a:lnTo>
                  <a:pt x="39624" y="79247"/>
                </a:lnTo>
                <a:lnTo>
                  <a:pt x="41910" y="83819"/>
                </a:lnTo>
                <a:lnTo>
                  <a:pt x="41148" y="83819"/>
                </a:lnTo>
                <a:lnTo>
                  <a:pt x="44195" y="88391"/>
                </a:lnTo>
                <a:lnTo>
                  <a:pt x="44805" y="88391"/>
                </a:lnTo>
                <a:lnTo>
                  <a:pt x="46024" y="89915"/>
                </a:lnTo>
                <a:lnTo>
                  <a:pt x="44195" y="89915"/>
                </a:lnTo>
                <a:lnTo>
                  <a:pt x="5181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912" y="97535"/>
                </a:lnTo>
                <a:lnTo>
                  <a:pt x="62484" y="99059"/>
                </a:lnTo>
                <a:lnTo>
                  <a:pt x="123952" y="99059"/>
                </a:lnTo>
                <a:lnTo>
                  <a:pt x="121920" y="105155"/>
                </a:lnTo>
                <a:lnTo>
                  <a:pt x="118872" y="108203"/>
                </a:lnTo>
                <a:lnTo>
                  <a:pt x="112775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1445" h="137160">
                <a:moveTo>
                  <a:pt x="57912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5532" y="38353"/>
                </a:lnTo>
                <a:lnTo>
                  <a:pt x="57912" y="39623"/>
                </a:lnTo>
                <a:close/>
              </a:path>
              <a:path w="131445" h="137160">
                <a:moveTo>
                  <a:pt x="65532" y="38353"/>
                </a:moveTo>
                <a:lnTo>
                  <a:pt x="64008" y="38099"/>
                </a:lnTo>
                <a:lnTo>
                  <a:pt x="67056" y="38099"/>
                </a:lnTo>
                <a:lnTo>
                  <a:pt x="65532" y="38353"/>
                </a:lnTo>
                <a:close/>
              </a:path>
              <a:path w="131445" h="137160">
                <a:moveTo>
                  <a:pt x="73151" y="39623"/>
                </a:moveTo>
                <a:lnTo>
                  <a:pt x="65532" y="38353"/>
                </a:lnTo>
                <a:lnTo>
                  <a:pt x="67056" y="38099"/>
                </a:lnTo>
                <a:lnTo>
                  <a:pt x="68580" y="38099"/>
                </a:lnTo>
                <a:lnTo>
                  <a:pt x="73151" y="39623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3952" y="38099"/>
                </a:lnTo>
                <a:lnTo>
                  <a:pt x="124460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5" h="137160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4460" y="39623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483" y="40766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6581" y="40766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129539" y="53339"/>
                </a:moveTo>
                <a:lnTo>
                  <a:pt x="89916" y="53339"/>
                </a:lnTo>
                <a:lnTo>
                  <a:pt x="83820" y="45719"/>
                </a:lnTo>
                <a:lnTo>
                  <a:pt x="127000" y="45719"/>
                </a:lnTo>
                <a:lnTo>
                  <a:pt x="129539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2367" y="53339"/>
                </a:moveTo>
                <a:lnTo>
                  <a:pt x="41148" y="53339"/>
                </a:lnTo>
                <a:lnTo>
                  <a:pt x="44195" y="50291"/>
                </a:lnTo>
                <a:lnTo>
                  <a:pt x="42367" y="53339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89916" y="53339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1445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29757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6387"/>
                </a:lnTo>
                <a:lnTo>
                  <a:pt x="129757" y="57911"/>
                </a:lnTo>
                <a:close/>
              </a:path>
              <a:path w="131445" h="137160">
                <a:moveTo>
                  <a:pt x="40131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1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90297" y="56006"/>
                </a:lnTo>
                <a:lnTo>
                  <a:pt x="91439" y="57911"/>
                </a:lnTo>
                <a:lnTo>
                  <a:pt x="129757" y="57911"/>
                </a:lnTo>
                <a:lnTo>
                  <a:pt x="130193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9116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130193" y="76199"/>
                </a:moveTo>
                <a:lnTo>
                  <a:pt x="92964" y="76199"/>
                </a:lnTo>
                <a:lnTo>
                  <a:pt x="92964" y="60959"/>
                </a:lnTo>
                <a:lnTo>
                  <a:pt x="130193" y="60959"/>
                </a:lnTo>
                <a:lnTo>
                  <a:pt x="131064" y="67055"/>
                </a:lnTo>
                <a:lnTo>
                  <a:pt x="131064" y="70103"/>
                </a:lnTo>
                <a:lnTo>
                  <a:pt x="130193" y="76199"/>
                </a:lnTo>
                <a:close/>
              </a:path>
              <a:path w="131445" h="137160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92964" y="76199"/>
                </a:lnTo>
                <a:lnTo>
                  <a:pt x="130193" y="76199"/>
                </a:lnTo>
                <a:lnTo>
                  <a:pt x="129757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131" y="79247"/>
                </a:lnTo>
                <a:lnTo>
                  <a:pt x="41148" y="82295"/>
                </a:lnTo>
                <a:close/>
              </a:path>
              <a:path w="131445" h="137160">
                <a:moveTo>
                  <a:pt x="87884" y="86359"/>
                </a:moveTo>
                <a:lnTo>
                  <a:pt x="91439" y="79247"/>
                </a:lnTo>
                <a:lnTo>
                  <a:pt x="129757" y="79247"/>
                </a:lnTo>
                <a:lnTo>
                  <a:pt x="129539" y="80771"/>
                </a:lnTo>
                <a:lnTo>
                  <a:pt x="129539" y="83819"/>
                </a:lnTo>
                <a:lnTo>
                  <a:pt x="89916" y="83819"/>
                </a:lnTo>
                <a:lnTo>
                  <a:pt x="87884" y="86359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1148" y="83819"/>
                </a:lnTo>
                <a:lnTo>
                  <a:pt x="43179" y="86359"/>
                </a:lnTo>
                <a:lnTo>
                  <a:pt x="44195" y="88391"/>
                </a:lnTo>
                <a:close/>
              </a:path>
              <a:path w="131445" h="137160">
                <a:moveTo>
                  <a:pt x="43179" y="86359"/>
                </a:moveTo>
                <a:lnTo>
                  <a:pt x="41148" y="83819"/>
                </a:lnTo>
                <a:lnTo>
                  <a:pt x="41910" y="83819"/>
                </a:lnTo>
                <a:lnTo>
                  <a:pt x="43179" y="86359"/>
                </a:lnTo>
                <a:close/>
              </a:path>
              <a:path w="131445" h="137160">
                <a:moveTo>
                  <a:pt x="86868" y="88391"/>
                </a:moveTo>
                <a:lnTo>
                  <a:pt x="87884" y="86359"/>
                </a:lnTo>
                <a:lnTo>
                  <a:pt x="89916" y="83819"/>
                </a:lnTo>
                <a:lnTo>
                  <a:pt x="86868" y="88391"/>
                </a:lnTo>
                <a:close/>
              </a:path>
              <a:path w="131445" h="137160">
                <a:moveTo>
                  <a:pt x="128016" y="88391"/>
                </a:moveTo>
                <a:lnTo>
                  <a:pt x="86868" y="88391"/>
                </a:lnTo>
                <a:lnTo>
                  <a:pt x="89916" y="83819"/>
                </a:lnTo>
                <a:lnTo>
                  <a:pt x="129539" y="83819"/>
                </a:lnTo>
                <a:lnTo>
                  <a:pt x="128016" y="88391"/>
                </a:lnTo>
                <a:close/>
              </a:path>
              <a:path w="131445" h="137160">
                <a:moveTo>
                  <a:pt x="44805" y="88391"/>
                </a:moveTo>
                <a:lnTo>
                  <a:pt x="44195" y="88391"/>
                </a:lnTo>
                <a:lnTo>
                  <a:pt x="43179" y="86359"/>
                </a:lnTo>
                <a:lnTo>
                  <a:pt x="44805" y="88391"/>
                </a:lnTo>
                <a:close/>
              </a:path>
              <a:path w="131445" h="137160">
                <a:moveTo>
                  <a:pt x="83820" y="91439"/>
                </a:moveTo>
                <a:lnTo>
                  <a:pt x="87884" y="86359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507" y="89915"/>
                </a:lnTo>
                <a:lnTo>
                  <a:pt x="85344" y="89915"/>
                </a:lnTo>
                <a:lnTo>
                  <a:pt x="83820" y="91439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6024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126491" y="96011"/>
                </a:moveTo>
                <a:lnTo>
                  <a:pt x="79248" y="96011"/>
                </a:lnTo>
                <a:lnTo>
                  <a:pt x="85344" y="89915"/>
                </a:lnTo>
                <a:lnTo>
                  <a:pt x="127507" y="89915"/>
                </a:lnTo>
                <a:lnTo>
                  <a:pt x="126491" y="92963"/>
                </a:lnTo>
                <a:lnTo>
                  <a:pt x="126491" y="96011"/>
                </a:lnTo>
                <a:close/>
              </a:path>
              <a:path w="131445" h="137160">
                <a:moveTo>
                  <a:pt x="54483" y="96392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483" y="96392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483" y="96392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460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4968" y="96011"/>
                </a:lnTo>
                <a:lnTo>
                  <a:pt x="124460" y="97535"/>
                </a:lnTo>
                <a:close/>
              </a:path>
              <a:path w="131445" h="137160">
                <a:moveTo>
                  <a:pt x="57912" y="97535"/>
                </a:moveTo>
                <a:lnTo>
                  <a:pt x="56387" y="97535"/>
                </a:lnTo>
                <a:lnTo>
                  <a:pt x="54483" y="96392"/>
                </a:lnTo>
                <a:lnTo>
                  <a:pt x="57912" y="97535"/>
                </a:lnTo>
                <a:close/>
              </a:path>
              <a:path w="131445" h="137160">
                <a:moveTo>
                  <a:pt x="123952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460" y="97535"/>
                </a:lnTo>
                <a:lnTo>
                  <a:pt x="123952" y="99059"/>
                </a:lnTo>
                <a:close/>
              </a:path>
              <a:path w="131445" h="137160">
                <a:moveTo>
                  <a:pt x="64008" y="99059"/>
                </a:moveTo>
                <a:lnTo>
                  <a:pt x="62484" y="99059"/>
                </a:lnTo>
                <a:lnTo>
                  <a:pt x="57912" y="97535"/>
                </a:lnTo>
                <a:lnTo>
                  <a:pt x="65532" y="98805"/>
                </a:lnTo>
                <a:lnTo>
                  <a:pt x="64008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5532" y="98805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4008" y="99059"/>
                </a:lnTo>
                <a:lnTo>
                  <a:pt x="65532" y="98805"/>
                </a:lnTo>
                <a:lnTo>
                  <a:pt x="67056" y="99059"/>
                </a:lnTo>
                <a:close/>
              </a:path>
              <a:path w="131445" h="137160">
                <a:moveTo>
                  <a:pt x="92964" y="131063"/>
                </a:moveTo>
                <a:lnTo>
                  <a:pt x="38100" y="131063"/>
                </a:lnTo>
                <a:lnTo>
                  <a:pt x="30480" y="126491"/>
                </a:lnTo>
                <a:lnTo>
                  <a:pt x="28956" y="124967"/>
                </a:lnTo>
                <a:lnTo>
                  <a:pt x="102108" y="124967"/>
                </a:lnTo>
                <a:lnTo>
                  <a:pt x="100584" y="126491"/>
                </a:lnTo>
                <a:lnTo>
                  <a:pt x="92964" y="131063"/>
                </a:lnTo>
                <a:close/>
              </a:path>
              <a:path w="131445" h="137160">
                <a:moveTo>
                  <a:pt x="91439" y="132587"/>
                </a:moveTo>
                <a:lnTo>
                  <a:pt x="39624" y="132587"/>
                </a:lnTo>
                <a:lnTo>
                  <a:pt x="39624" y="131063"/>
                </a:lnTo>
                <a:lnTo>
                  <a:pt x="91439" y="131063"/>
                </a:lnTo>
                <a:lnTo>
                  <a:pt x="91439" y="132587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4008" y="137159"/>
                </a:lnTo>
                <a:lnTo>
                  <a:pt x="53339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73552" y="3137916"/>
            <a:ext cx="1237615" cy="114300"/>
          </a:xfrm>
          <a:custGeom>
            <a:avLst/>
            <a:gdLst/>
            <a:ahLst/>
            <a:cxnLst/>
            <a:rect l="l" t="t" r="r" b="b"/>
            <a:pathLst>
              <a:path w="1237614" h="114300">
                <a:moveTo>
                  <a:pt x="1123187" y="114300"/>
                </a:moveTo>
                <a:lnTo>
                  <a:pt x="1123187" y="0"/>
                </a:lnTo>
                <a:lnTo>
                  <a:pt x="1200417" y="38100"/>
                </a:lnTo>
                <a:lnTo>
                  <a:pt x="1143000" y="38100"/>
                </a:lnTo>
                <a:lnTo>
                  <a:pt x="1143000" y="76200"/>
                </a:lnTo>
                <a:lnTo>
                  <a:pt x="1198385" y="76200"/>
                </a:lnTo>
                <a:lnTo>
                  <a:pt x="1123187" y="114300"/>
                </a:lnTo>
                <a:close/>
              </a:path>
              <a:path w="1237614" h="114300">
                <a:moveTo>
                  <a:pt x="11231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123187" y="38100"/>
                </a:lnTo>
                <a:lnTo>
                  <a:pt x="1123187" y="76200"/>
                </a:lnTo>
                <a:close/>
              </a:path>
              <a:path w="1237614" h="114300">
                <a:moveTo>
                  <a:pt x="1198385" y="76200"/>
                </a:moveTo>
                <a:lnTo>
                  <a:pt x="1143000" y="76200"/>
                </a:lnTo>
                <a:lnTo>
                  <a:pt x="1143000" y="38100"/>
                </a:lnTo>
                <a:lnTo>
                  <a:pt x="1200417" y="38100"/>
                </a:lnTo>
                <a:lnTo>
                  <a:pt x="1237487" y="56387"/>
                </a:lnTo>
                <a:lnTo>
                  <a:pt x="119838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26991" y="3500628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4" h="137160">
                <a:moveTo>
                  <a:pt x="91440" y="6095"/>
                </a:moveTo>
                <a:lnTo>
                  <a:pt x="41148" y="6095"/>
                </a:lnTo>
                <a:lnTo>
                  <a:pt x="42672" y="4571"/>
                </a:lnTo>
                <a:lnTo>
                  <a:pt x="51816" y="1523"/>
                </a:lnTo>
                <a:lnTo>
                  <a:pt x="82296" y="1523"/>
                </a:lnTo>
                <a:lnTo>
                  <a:pt x="91440" y="4571"/>
                </a:lnTo>
                <a:lnTo>
                  <a:pt x="91440" y="6095"/>
                </a:lnTo>
                <a:close/>
              </a:path>
              <a:path w="132714" h="137160">
                <a:moveTo>
                  <a:pt x="103632" y="12191"/>
                </a:moveTo>
                <a:lnTo>
                  <a:pt x="30480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94488" y="6095"/>
                </a:lnTo>
                <a:lnTo>
                  <a:pt x="102108" y="10667"/>
                </a:lnTo>
                <a:lnTo>
                  <a:pt x="103632" y="12191"/>
                </a:lnTo>
                <a:close/>
              </a:path>
              <a:path w="132714" h="137160">
                <a:moveTo>
                  <a:pt x="105156" y="124967"/>
                </a:moveTo>
                <a:lnTo>
                  <a:pt x="28956" y="124967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2192" y="108203"/>
                </a:lnTo>
                <a:lnTo>
                  <a:pt x="12192" y="105155"/>
                </a:lnTo>
                <a:lnTo>
                  <a:pt x="10668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70103"/>
                </a:lnTo>
                <a:lnTo>
                  <a:pt x="0" y="68579"/>
                </a:lnTo>
                <a:lnTo>
                  <a:pt x="1524" y="67055"/>
                </a:lnTo>
                <a:lnTo>
                  <a:pt x="1524" y="54863"/>
                </a:lnTo>
                <a:lnTo>
                  <a:pt x="3048" y="53339"/>
                </a:lnTo>
                <a:lnTo>
                  <a:pt x="4572" y="44195"/>
                </a:lnTo>
                <a:lnTo>
                  <a:pt x="6096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21335"/>
                </a:lnTo>
                <a:lnTo>
                  <a:pt x="19812" y="19811"/>
                </a:lnTo>
                <a:lnTo>
                  <a:pt x="21336" y="19811"/>
                </a:lnTo>
                <a:lnTo>
                  <a:pt x="28956" y="12191"/>
                </a:lnTo>
                <a:lnTo>
                  <a:pt x="105156" y="12191"/>
                </a:lnTo>
                <a:lnTo>
                  <a:pt x="105156" y="13715"/>
                </a:lnTo>
                <a:lnTo>
                  <a:pt x="112776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4968" y="38099"/>
                </a:lnTo>
                <a:lnTo>
                  <a:pt x="62484" y="38099"/>
                </a:lnTo>
                <a:lnTo>
                  <a:pt x="58674" y="39623"/>
                </a:lnTo>
                <a:lnTo>
                  <a:pt x="57912" y="39623"/>
                </a:lnTo>
                <a:lnTo>
                  <a:pt x="54864" y="41147"/>
                </a:lnTo>
                <a:lnTo>
                  <a:pt x="55372" y="41147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20" y="48767"/>
                </a:lnTo>
                <a:lnTo>
                  <a:pt x="46329" y="48767"/>
                </a:lnTo>
                <a:lnTo>
                  <a:pt x="45110" y="50291"/>
                </a:lnTo>
                <a:lnTo>
                  <a:pt x="44196" y="50291"/>
                </a:lnTo>
                <a:lnTo>
                  <a:pt x="42672" y="53339"/>
                </a:lnTo>
                <a:lnTo>
                  <a:pt x="42976" y="53339"/>
                </a:lnTo>
                <a:lnTo>
                  <a:pt x="42367" y="54863"/>
                </a:lnTo>
                <a:lnTo>
                  <a:pt x="41148" y="54863"/>
                </a:lnTo>
                <a:lnTo>
                  <a:pt x="40132" y="60959"/>
                </a:lnTo>
                <a:lnTo>
                  <a:pt x="39624" y="60959"/>
                </a:lnTo>
                <a:lnTo>
                  <a:pt x="38608" y="67055"/>
                </a:lnTo>
                <a:lnTo>
                  <a:pt x="38100" y="67055"/>
                </a:lnTo>
                <a:lnTo>
                  <a:pt x="38100" y="70103"/>
                </a:lnTo>
                <a:lnTo>
                  <a:pt x="38608" y="70103"/>
                </a:lnTo>
                <a:lnTo>
                  <a:pt x="39624" y="76199"/>
                </a:lnTo>
                <a:lnTo>
                  <a:pt x="40132" y="76199"/>
                </a:lnTo>
                <a:lnTo>
                  <a:pt x="41148" y="82295"/>
                </a:lnTo>
                <a:lnTo>
                  <a:pt x="42367" y="82295"/>
                </a:lnTo>
                <a:lnTo>
                  <a:pt x="42976" y="83819"/>
                </a:lnTo>
                <a:lnTo>
                  <a:pt x="42672" y="83819"/>
                </a:lnTo>
                <a:lnTo>
                  <a:pt x="44196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20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1435" y="92963"/>
                </a:lnTo>
                <a:lnTo>
                  <a:pt x="50292" y="92963"/>
                </a:lnTo>
                <a:lnTo>
                  <a:pt x="55372" y="96011"/>
                </a:lnTo>
                <a:lnTo>
                  <a:pt x="54864" y="96011"/>
                </a:lnTo>
                <a:lnTo>
                  <a:pt x="57912" y="97535"/>
                </a:lnTo>
                <a:lnTo>
                  <a:pt x="58674" y="97535"/>
                </a:lnTo>
                <a:lnTo>
                  <a:pt x="62484" y="99059"/>
                </a:lnTo>
                <a:lnTo>
                  <a:pt x="124968" y="99059"/>
                </a:lnTo>
                <a:lnTo>
                  <a:pt x="121920" y="105155"/>
                </a:lnTo>
                <a:lnTo>
                  <a:pt x="121920" y="106679"/>
                </a:lnTo>
                <a:lnTo>
                  <a:pt x="120396" y="108203"/>
                </a:lnTo>
                <a:lnTo>
                  <a:pt x="114300" y="115823"/>
                </a:lnTo>
                <a:lnTo>
                  <a:pt x="112776" y="117347"/>
                </a:lnTo>
                <a:lnTo>
                  <a:pt x="105156" y="123443"/>
                </a:lnTo>
                <a:lnTo>
                  <a:pt x="105156" y="124967"/>
                </a:lnTo>
                <a:close/>
              </a:path>
              <a:path w="132714" h="137160">
                <a:moveTo>
                  <a:pt x="59436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6469" y="38451"/>
                </a:lnTo>
                <a:lnTo>
                  <a:pt x="59436" y="39623"/>
                </a:lnTo>
                <a:close/>
              </a:path>
              <a:path w="132714" h="137160">
                <a:moveTo>
                  <a:pt x="66469" y="38451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469" y="38451"/>
                </a:lnTo>
                <a:close/>
              </a:path>
              <a:path w="132714" h="137160">
                <a:moveTo>
                  <a:pt x="74676" y="39623"/>
                </a:moveTo>
                <a:lnTo>
                  <a:pt x="66469" y="38451"/>
                </a:lnTo>
                <a:lnTo>
                  <a:pt x="68580" y="38099"/>
                </a:lnTo>
                <a:lnTo>
                  <a:pt x="70104" y="38099"/>
                </a:lnTo>
                <a:lnTo>
                  <a:pt x="74676" y="39623"/>
                </a:lnTo>
                <a:close/>
              </a:path>
              <a:path w="132714" h="137160">
                <a:moveTo>
                  <a:pt x="78105" y="40766"/>
                </a:moveTo>
                <a:lnTo>
                  <a:pt x="70104" y="38099"/>
                </a:lnTo>
                <a:lnTo>
                  <a:pt x="124968" y="38099"/>
                </a:lnTo>
                <a:lnTo>
                  <a:pt x="125730" y="39623"/>
                </a:lnTo>
                <a:lnTo>
                  <a:pt x="76200" y="39623"/>
                </a:lnTo>
                <a:lnTo>
                  <a:pt x="78105" y="40766"/>
                </a:lnTo>
                <a:close/>
              </a:path>
              <a:path w="132714" h="137160">
                <a:moveTo>
                  <a:pt x="54864" y="41147"/>
                </a:moveTo>
                <a:lnTo>
                  <a:pt x="57912" y="39623"/>
                </a:lnTo>
                <a:lnTo>
                  <a:pt x="56388" y="40538"/>
                </a:lnTo>
                <a:lnTo>
                  <a:pt x="54864" y="41147"/>
                </a:lnTo>
                <a:close/>
              </a:path>
              <a:path w="132714" h="137160">
                <a:moveTo>
                  <a:pt x="56388" y="40538"/>
                </a:moveTo>
                <a:lnTo>
                  <a:pt x="57912" y="39623"/>
                </a:lnTo>
                <a:lnTo>
                  <a:pt x="58674" y="39623"/>
                </a:lnTo>
                <a:lnTo>
                  <a:pt x="56388" y="40538"/>
                </a:lnTo>
                <a:close/>
              </a:path>
              <a:path w="132714" h="137160">
                <a:moveTo>
                  <a:pt x="79248" y="41147"/>
                </a:moveTo>
                <a:lnTo>
                  <a:pt x="78105" y="40766"/>
                </a:lnTo>
                <a:lnTo>
                  <a:pt x="76200" y="39623"/>
                </a:lnTo>
                <a:lnTo>
                  <a:pt x="79248" y="41147"/>
                </a:lnTo>
                <a:close/>
              </a:path>
              <a:path w="132714" h="137160">
                <a:moveTo>
                  <a:pt x="126492" y="41147"/>
                </a:moveTo>
                <a:lnTo>
                  <a:pt x="79248" y="41147"/>
                </a:lnTo>
                <a:lnTo>
                  <a:pt x="76200" y="39623"/>
                </a:lnTo>
                <a:lnTo>
                  <a:pt x="125730" y="39623"/>
                </a:lnTo>
                <a:lnTo>
                  <a:pt x="126492" y="41147"/>
                </a:lnTo>
                <a:close/>
              </a:path>
              <a:path w="132714" h="137160">
                <a:moveTo>
                  <a:pt x="55372" y="41147"/>
                </a:moveTo>
                <a:lnTo>
                  <a:pt x="54864" y="41147"/>
                </a:lnTo>
                <a:lnTo>
                  <a:pt x="56388" y="40538"/>
                </a:lnTo>
                <a:lnTo>
                  <a:pt x="55372" y="41147"/>
                </a:lnTo>
                <a:close/>
              </a:path>
              <a:path w="132714" h="137160">
                <a:moveTo>
                  <a:pt x="128016" y="44195"/>
                </a:moveTo>
                <a:lnTo>
                  <a:pt x="83820" y="44195"/>
                </a:lnTo>
                <a:lnTo>
                  <a:pt x="78105" y="40766"/>
                </a:lnTo>
                <a:lnTo>
                  <a:pt x="79248" y="41147"/>
                </a:lnTo>
                <a:lnTo>
                  <a:pt x="128016" y="41147"/>
                </a:lnTo>
                <a:lnTo>
                  <a:pt x="128016" y="44195"/>
                </a:lnTo>
                <a:close/>
              </a:path>
              <a:path w="132714" h="137160">
                <a:moveTo>
                  <a:pt x="51435" y="44195"/>
                </a:moveTo>
                <a:lnTo>
                  <a:pt x="50292" y="44195"/>
                </a:lnTo>
                <a:lnTo>
                  <a:pt x="53340" y="42671"/>
                </a:lnTo>
                <a:lnTo>
                  <a:pt x="51435" y="44195"/>
                </a:lnTo>
                <a:close/>
              </a:path>
              <a:path w="132714" h="137160">
                <a:moveTo>
                  <a:pt x="86868" y="48767"/>
                </a:moveTo>
                <a:lnTo>
                  <a:pt x="80772" y="42671"/>
                </a:lnTo>
                <a:lnTo>
                  <a:pt x="83820" y="44195"/>
                </a:lnTo>
                <a:lnTo>
                  <a:pt x="128016" y="44195"/>
                </a:lnTo>
                <a:lnTo>
                  <a:pt x="128524" y="45719"/>
                </a:lnTo>
                <a:lnTo>
                  <a:pt x="85344" y="45719"/>
                </a:lnTo>
                <a:lnTo>
                  <a:pt x="86868" y="48767"/>
                </a:lnTo>
                <a:close/>
              </a:path>
              <a:path w="132714" h="137160">
                <a:moveTo>
                  <a:pt x="45720" y="48767"/>
                </a:moveTo>
                <a:lnTo>
                  <a:pt x="48768" y="45719"/>
                </a:lnTo>
                <a:lnTo>
                  <a:pt x="47413" y="47413"/>
                </a:lnTo>
                <a:lnTo>
                  <a:pt x="45720" y="48767"/>
                </a:lnTo>
                <a:close/>
              </a:path>
              <a:path w="132714" h="137160">
                <a:moveTo>
                  <a:pt x="47413" y="47413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413" y="47413"/>
                </a:lnTo>
                <a:close/>
              </a:path>
              <a:path w="132714" h="137160">
                <a:moveTo>
                  <a:pt x="89916" y="53339"/>
                </a:moveTo>
                <a:lnTo>
                  <a:pt x="85344" y="45719"/>
                </a:lnTo>
                <a:lnTo>
                  <a:pt x="128524" y="45719"/>
                </a:lnTo>
                <a:lnTo>
                  <a:pt x="130048" y="50291"/>
                </a:lnTo>
                <a:lnTo>
                  <a:pt x="88392" y="50291"/>
                </a:lnTo>
                <a:lnTo>
                  <a:pt x="89916" y="53339"/>
                </a:lnTo>
                <a:close/>
              </a:path>
              <a:path w="132714" h="137160">
                <a:moveTo>
                  <a:pt x="46329" y="48767"/>
                </a:moveTo>
                <a:lnTo>
                  <a:pt x="45720" y="48767"/>
                </a:lnTo>
                <a:lnTo>
                  <a:pt x="47413" y="47413"/>
                </a:lnTo>
                <a:lnTo>
                  <a:pt x="46329" y="48767"/>
                </a:lnTo>
                <a:close/>
              </a:path>
              <a:path w="132714" h="137160">
                <a:moveTo>
                  <a:pt x="42672" y="53339"/>
                </a:moveTo>
                <a:lnTo>
                  <a:pt x="44196" y="50291"/>
                </a:lnTo>
                <a:lnTo>
                  <a:pt x="43281" y="52577"/>
                </a:lnTo>
                <a:lnTo>
                  <a:pt x="42672" y="53339"/>
                </a:lnTo>
                <a:close/>
              </a:path>
              <a:path w="132714" h="137160">
                <a:moveTo>
                  <a:pt x="43281" y="52577"/>
                </a:moveTo>
                <a:lnTo>
                  <a:pt x="44196" y="50291"/>
                </a:lnTo>
                <a:lnTo>
                  <a:pt x="45110" y="50291"/>
                </a:lnTo>
                <a:lnTo>
                  <a:pt x="43281" y="52577"/>
                </a:lnTo>
                <a:close/>
              </a:path>
              <a:path w="132714" h="137160">
                <a:moveTo>
                  <a:pt x="91821" y="56006"/>
                </a:moveTo>
                <a:lnTo>
                  <a:pt x="88392" y="50291"/>
                </a:lnTo>
                <a:lnTo>
                  <a:pt x="130048" y="50291"/>
                </a:lnTo>
                <a:lnTo>
                  <a:pt x="131064" y="53339"/>
                </a:lnTo>
                <a:lnTo>
                  <a:pt x="131064" y="54863"/>
                </a:lnTo>
                <a:lnTo>
                  <a:pt x="91440" y="54863"/>
                </a:lnTo>
                <a:lnTo>
                  <a:pt x="91821" y="56006"/>
                </a:lnTo>
                <a:close/>
              </a:path>
              <a:path w="132714" h="137160">
                <a:moveTo>
                  <a:pt x="42976" y="53339"/>
                </a:moveTo>
                <a:lnTo>
                  <a:pt x="42672" y="53339"/>
                </a:lnTo>
                <a:lnTo>
                  <a:pt x="43281" y="52577"/>
                </a:lnTo>
                <a:lnTo>
                  <a:pt x="42976" y="53339"/>
                </a:lnTo>
                <a:close/>
              </a:path>
              <a:path w="132714" h="137160">
                <a:moveTo>
                  <a:pt x="41148" y="57911"/>
                </a:moveTo>
                <a:lnTo>
                  <a:pt x="41148" y="54863"/>
                </a:lnTo>
                <a:lnTo>
                  <a:pt x="42367" y="54863"/>
                </a:lnTo>
                <a:lnTo>
                  <a:pt x="41148" y="57911"/>
                </a:lnTo>
                <a:close/>
              </a:path>
              <a:path w="132714" h="137160">
                <a:moveTo>
                  <a:pt x="92964" y="57911"/>
                </a:moveTo>
                <a:lnTo>
                  <a:pt x="91821" y="56006"/>
                </a:lnTo>
                <a:lnTo>
                  <a:pt x="91440" y="54863"/>
                </a:lnTo>
                <a:lnTo>
                  <a:pt x="92964" y="57911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4" y="57911"/>
                </a:lnTo>
                <a:lnTo>
                  <a:pt x="91440" y="54863"/>
                </a:lnTo>
                <a:lnTo>
                  <a:pt x="131064" y="54863"/>
                </a:lnTo>
                <a:lnTo>
                  <a:pt x="131064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8" y="64007"/>
                </a:lnTo>
                <a:lnTo>
                  <a:pt x="91821" y="56006"/>
                </a:lnTo>
                <a:lnTo>
                  <a:pt x="92964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624" y="64007"/>
                </a:moveTo>
                <a:lnTo>
                  <a:pt x="39624" y="60959"/>
                </a:lnTo>
                <a:lnTo>
                  <a:pt x="40132" y="60959"/>
                </a:lnTo>
                <a:lnTo>
                  <a:pt x="39624" y="64007"/>
                </a:lnTo>
                <a:close/>
              </a:path>
              <a:path w="132714" h="137160">
                <a:moveTo>
                  <a:pt x="94234" y="68579"/>
                </a:moveTo>
                <a:lnTo>
                  <a:pt x="92964" y="60959"/>
                </a:lnTo>
                <a:lnTo>
                  <a:pt x="94488" y="64007"/>
                </a:lnTo>
                <a:lnTo>
                  <a:pt x="132152" y="64007"/>
                </a:lnTo>
                <a:lnTo>
                  <a:pt x="132588" y="67055"/>
                </a:lnTo>
                <a:lnTo>
                  <a:pt x="94488" y="67055"/>
                </a:lnTo>
                <a:lnTo>
                  <a:pt x="94234" y="68579"/>
                </a:lnTo>
                <a:close/>
              </a:path>
              <a:path w="132714" h="137160">
                <a:moveTo>
                  <a:pt x="38100" y="70103"/>
                </a:moveTo>
                <a:lnTo>
                  <a:pt x="38100" y="67055"/>
                </a:lnTo>
                <a:lnTo>
                  <a:pt x="38354" y="68579"/>
                </a:lnTo>
                <a:lnTo>
                  <a:pt x="38100" y="70103"/>
                </a:lnTo>
                <a:close/>
              </a:path>
              <a:path w="132714" h="137160">
                <a:moveTo>
                  <a:pt x="38354" y="68579"/>
                </a:moveTo>
                <a:lnTo>
                  <a:pt x="38100" y="67055"/>
                </a:lnTo>
                <a:lnTo>
                  <a:pt x="38608" y="67055"/>
                </a:lnTo>
                <a:lnTo>
                  <a:pt x="38354" y="68579"/>
                </a:lnTo>
                <a:close/>
              </a:path>
              <a:path w="132714" h="137160">
                <a:moveTo>
                  <a:pt x="94488" y="70103"/>
                </a:moveTo>
                <a:lnTo>
                  <a:pt x="94234" y="68579"/>
                </a:lnTo>
                <a:lnTo>
                  <a:pt x="94488" y="67055"/>
                </a:lnTo>
                <a:lnTo>
                  <a:pt x="94488" y="70103"/>
                </a:lnTo>
                <a:close/>
              </a:path>
              <a:path w="132714" h="137160">
                <a:moveTo>
                  <a:pt x="132588" y="70103"/>
                </a:moveTo>
                <a:lnTo>
                  <a:pt x="94488" y="70103"/>
                </a:lnTo>
                <a:lnTo>
                  <a:pt x="94488" y="67055"/>
                </a:lnTo>
                <a:lnTo>
                  <a:pt x="132588" y="67055"/>
                </a:lnTo>
                <a:lnTo>
                  <a:pt x="132588" y="70103"/>
                </a:lnTo>
                <a:close/>
              </a:path>
              <a:path w="132714" h="137160">
                <a:moveTo>
                  <a:pt x="38608" y="70103"/>
                </a:moveTo>
                <a:lnTo>
                  <a:pt x="38100" y="70103"/>
                </a:lnTo>
                <a:lnTo>
                  <a:pt x="38354" y="68579"/>
                </a:lnTo>
                <a:lnTo>
                  <a:pt x="38608" y="70103"/>
                </a:lnTo>
                <a:close/>
              </a:path>
              <a:path w="132714" h="137160">
                <a:moveTo>
                  <a:pt x="92964" y="76199"/>
                </a:moveTo>
                <a:lnTo>
                  <a:pt x="94234" y="68579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152" y="73151"/>
                </a:lnTo>
                <a:lnTo>
                  <a:pt x="94488" y="73151"/>
                </a:lnTo>
                <a:lnTo>
                  <a:pt x="92964" y="76199"/>
                </a:lnTo>
                <a:close/>
              </a:path>
              <a:path w="132714" h="137160">
                <a:moveTo>
                  <a:pt x="40132" y="76199"/>
                </a:moveTo>
                <a:lnTo>
                  <a:pt x="39624" y="76199"/>
                </a:lnTo>
                <a:lnTo>
                  <a:pt x="39624" y="73151"/>
                </a:lnTo>
                <a:lnTo>
                  <a:pt x="40132" y="76199"/>
                </a:lnTo>
                <a:close/>
              </a:path>
              <a:path w="132714" h="137160">
                <a:moveTo>
                  <a:pt x="91821" y="81152"/>
                </a:moveTo>
                <a:lnTo>
                  <a:pt x="94488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4" y="79247"/>
                </a:lnTo>
                <a:lnTo>
                  <a:pt x="91821" y="81152"/>
                </a:lnTo>
                <a:close/>
              </a:path>
              <a:path w="132714" h="137160">
                <a:moveTo>
                  <a:pt x="42367" y="82295"/>
                </a:moveTo>
                <a:lnTo>
                  <a:pt x="41148" y="82295"/>
                </a:lnTo>
                <a:lnTo>
                  <a:pt x="41148" y="79247"/>
                </a:lnTo>
                <a:lnTo>
                  <a:pt x="42367" y="82295"/>
                </a:lnTo>
                <a:close/>
              </a:path>
              <a:path w="132714" h="137160">
                <a:moveTo>
                  <a:pt x="91440" y="82295"/>
                </a:moveTo>
                <a:lnTo>
                  <a:pt x="91821" y="81152"/>
                </a:lnTo>
                <a:lnTo>
                  <a:pt x="92964" y="79247"/>
                </a:lnTo>
                <a:lnTo>
                  <a:pt x="91440" y="82295"/>
                </a:lnTo>
                <a:close/>
              </a:path>
              <a:path w="132714" h="137160">
                <a:moveTo>
                  <a:pt x="131064" y="82295"/>
                </a:moveTo>
                <a:lnTo>
                  <a:pt x="91440" y="82295"/>
                </a:lnTo>
                <a:lnTo>
                  <a:pt x="92964" y="79247"/>
                </a:lnTo>
                <a:lnTo>
                  <a:pt x="131281" y="79247"/>
                </a:lnTo>
                <a:lnTo>
                  <a:pt x="131064" y="80771"/>
                </a:lnTo>
                <a:lnTo>
                  <a:pt x="131064" y="82295"/>
                </a:lnTo>
                <a:close/>
              </a:path>
              <a:path w="132714" h="137160">
                <a:moveTo>
                  <a:pt x="130048" y="86867"/>
                </a:moveTo>
                <a:lnTo>
                  <a:pt x="88392" y="86867"/>
                </a:lnTo>
                <a:lnTo>
                  <a:pt x="91821" y="81152"/>
                </a:lnTo>
                <a:lnTo>
                  <a:pt x="91440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30048" y="86867"/>
                </a:lnTo>
                <a:close/>
              </a:path>
              <a:path w="132714" h="137160">
                <a:moveTo>
                  <a:pt x="44196" y="86867"/>
                </a:moveTo>
                <a:lnTo>
                  <a:pt x="42672" y="83819"/>
                </a:lnTo>
                <a:lnTo>
                  <a:pt x="43281" y="84581"/>
                </a:lnTo>
                <a:lnTo>
                  <a:pt x="44196" y="86867"/>
                </a:lnTo>
                <a:close/>
              </a:path>
              <a:path w="132714" h="137160">
                <a:moveTo>
                  <a:pt x="43281" y="84581"/>
                </a:moveTo>
                <a:lnTo>
                  <a:pt x="42672" y="83819"/>
                </a:lnTo>
                <a:lnTo>
                  <a:pt x="42976" y="83819"/>
                </a:lnTo>
                <a:lnTo>
                  <a:pt x="43281" y="84581"/>
                </a:lnTo>
                <a:close/>
              </a:path>
              <a:path w="132714" h="137160">
                <a:moveTo>
                  <a:pt x="128524" y="91439"/>
                </a:moveTo>
                <a:lnTo>
                  <a:pt x="85344" y="91439"/>
                </a:lnTo>
                <a:lnTo>
                  <a:pt x="89916" y="83819"/>
                </a:lnTo>
                <a:lnTo>
                  <a:pt x="88392" y="86867"/>
                </a:lnTo>
                <a:lnTo>
                  <a:pt x="130048" y="86867"/>
                </a:lnTo>
                <a:lnTo>
                  <a:pt x="128524" y="91439"/>
                </a:lnTo>
                <a:close/>
              </a:path>
              <a:path w="132714" h="137160">
                <a:moveTo>
                  <a:pt x="45110" y="86867"/>
                </a:moveTo>
                <a:lnTo>
                  <a:pt x="44196" y="86867"/>
                </a:lnTo>
                <a:lnTo>
                  <a:pt x="43281" y="84581"/>
                </a:lnTo>
                <a:lnTo>
                  <a:pt x="45110" y="86867"/>
                </a:lnTo>
                <a:close/>
              </a:path>
              <a:path w="132714" h="137160">
                <a:moveTo>
                  <a:pt x="48768" y="91439"/>
                </a:moveTo>
                <a:lnTo>
                  <a:pt x="45720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4" h="137160">
                <a:moveTo>
                  <a:pt x="47413" y="89746"/>
                </a:moveTo>
                <a:lnTo>
                  <a:pt x="45720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4" h="137160">
                <a:moveTo>
                  <a:pt x="80772" y="94487"/>
                </a:moveTo>
                <a:lnTo>
                  <a:pt x="86868" y="88391"/>
                </a:lnTo>
                <a:lnTo>
                  <a:pt x="85344" y="91439"/>
                </a:lnTo>
                <a:lnTo>
                  <a:pt x="128524" y="91439"/>
                </a:lnTo>
                <a:lnTo>
                  <a:pt x="128016" y="92963"/>
                </a:lnTo>
                <a:lnTo>
                  <a:pt x="83820" y="92963"/>
                </a:lnTo>
                <a:lnTo>
                  <a:pt x="80772" y="94487"/>
                </a:lnTo>
                <a:close/>
              </a:path>
              <a:path w="132714" h="137160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4" h="137160">
                <a:moveTo>
                  <a:pt x="53340" y="94487"/>
                </a:moveTo>
                <a:lnTo>
                  <a:pt x="50292" y="92963"/>
                </a:lnTo>
                <a:lnTo>
                  <a:pt x="51435" y="92963"/>
                </a:lnTo>
                <a:lnTo>
                  <a:pt x="53340" y="94487"/>
                </a:lnTo>
                <a:close/>
              </a:path>
              <a:path w="132714" h="137160">
                <a:moveTo>
                  <a:pt x="78105" y="96392"/>
                </a:moveTo>
                <a:lnTo>
                  <a:pt x="83820" y="92963"/>
                </a:lnTo>
                <a:lnTo>
                  <a:pt x="128016" y="92963"/>
                </a:lnTo>
                <a:lnTo>
                  <a:pt x="128016" y="96011"/>
                </a:lnTo>
                <a:lnTo>
                  <a:pt x="79248" y="96011"/>
                </a:lnTo>
                <a:lnTo>
                  <a:pt x="78105" y="96392"/>
                </a:lnTo>
                <a:close/>
              </a:path>
              <a:path w="132714" h="137160">
                <a:moveTo>
                  <a:pt x="57912" y="97535"/>
                </a:moveTo>
                <a:lnTo>
                  <a:pt x="54864" y="96011"/>
                </a:lnTo>
                <a:lnTo>
                  <a:pt x="56388" y="96621"/>
                </a:lnTo>
                <a:lnTo>
                  <a:pt x="57912" y="97535"/>
                </a:lnTo>
                <a:close/>
              </a:path>
              <a:path w="132714" h="137160">
                <a:moveTo>
                  <a:pt x="56388" y="96621"/>
                </a:moveTo>
                <a:lnTo>
                  <a:pt x="54864" y="96011"/>
                </a:lnTo>
                <a:lnTo>
                  <a:pt x="55372" y="96011"/>
                </a:lnTo>
                <a:lnTo>
                  <a:pt x="56388" y="96621"/>
                </a:lnTo>
                <a:close/>
              </a:path>
              <a:path w="132714" h="137160">
                <a:moveTo>
                  <a:pt x="76200" y="97535"/>
                </a:moveTo>
                <a:lnTo>
                  <a:pt x="78105" y="96392"/>
                </a:lnTo>
                <a:lnTo>
                  <a:pt x="79248" y="96011"/>
                </a:lnTo>
                <a:lnTo>
                  <a:pt x="76200" y="97535"/>
                </a:lnTo>
                <a:close/>
              </a:path>
              <a:path w="132714" h="137160">
                <a:moveTo>
                  <a:pt x="125730" y="97535"/>
                </a:moveTo>
                <a:lnTo>
                  <a:pt x="76200" y="97535"/>
                </a:lnTo>
                <a:lnTo>
                  <a:pt x="79248" y="96011"/>
                </a:lnTo>
                <a:lnTo>
                  <a:pt x="126492" y="96011"/>
                </a:lnTo>
                <a:lnTo>
                  <a:pt x="125730" y="97535"/>
                </a:lnTo>
                <a:close/>
              </a:path>
              <a:path w="132714" h="137160">
                <a:moveTo>
                  <a:pt x="124968" y="99059"/>
                </a:moveTo>
                <a:lnTo>
                  <a:pt x="70104" y="99059"/>
                </a:lnTo>
                <a:lnTo>
                  <a:pt x="78105" y="96392"/>
                </a:lnTo>
                <a:lnTo>
                  <a:pt x="76200" y="97535"/>
                </a:lnTo>
                <a:lnTo>
                  <a:pt x="125730" y="97535"/>
                </a:lnTo>
                <a:lnTo>
                  <a:pt x="124968" y="99059"/>
                </a:lnTo>
                <a:close/>
              </a:path>
              <a:path w="132714" h="137160">
                <a:moveTo>
                  <a:pt x="58674" y="97535"/>
                </a:moveTo>
                <a:lnTo>
                  <a:pt x="57912" y="97535"/>
                </a:lnTo>
                <a:lnTo>
                  <a:pt x="56388" y="96621"/>
                </a:lnTo>
                <a:lnTo>
                  <a:pt x="58674" y="97535"/>
                </a:lnTo>
                <a:close/>
              </a:path>
              <a:path w="132714" h="137160">
                <a:moveTo>
                  <a:pt x="64008" y="99059"/>
                </a:moveTo>
                <a:lnTo>
                  <a:pt x="62484" y="99059"/>
                </a:lnTo>
                <a:lnTo>
                  <a:pt x="59436" y="97535"/>
                </a:lnTo>
                <a:lnTo>
                  <a:pt x="66469" y="98708"/>
                </a:lnTo>
                <a:lnTo>
                  <a:pt x="64008" y="99059"/>
                </a:lnTo>
                <a:close/>
              </a:path>
              <a:path w="132714" h="137160">
                <a:moveTo>
                  <a:pt x="70104" y="99059"/>
                </a:moveTo>
                <a:lnTo>
                  <a:pt x="68580" y="99059"/>
                </a:lnTo>
                <a:lnTo>
                  <a:pt x="66469" y="98708"/>
                </a:lnTo>
                <a:lnTo>
                  <a:pt x="74676" y="97535"/>
                </a:lnTo>
                <a:lnTo>
                  <a:pt x="70104" y="99059"/>
                </a:lnTo>
                <a:close/>
              </a:path>
              <a:path w="132714" h="137160">
                <a:moveTo>
                  <a:pt x="68580" y="99059"/>
                </a:moveTo>
                <a:lnTo>
                  <a:pt x="64008" y="99059"/>
                </a:lnTo>
                <a:lnTo>
                  <a:pt x="66469" y="98708"/>
                </a:lnTo>
                <a:lnTo>
                  <a:pt x="68580" y="99059"/>
                </a:lnTo>
                <a:close/>
              </a:path>
              <a:path w="132714" h="137160">
                <a:moveTo>
                  <a:pt x="94488" y="131063"/>
                </a:moveTo>
                <a:lnTo>
                  <a:pt x="39624" y="131063"/>
                </a:lnTo>
                <a:lnTo>
                  <a:pt x="30480" y="126491"/>
                </a:lnTo>
                <a:lnTo>
                  <a:pt x="30480" y="124967"/>
                </a:lnTo>
                <a:lnTo>
                  <a:pt x="103632" y="124967"/>
                </a:lnTo>
                <a:lnTo>
                  <a:pt x="102108" y="126491"/>
                </a:lnTo>
                <a:lnTo>
                  <a:pt x="94488" y="131063"/>
                </a:lnTo>
                <a:close/>
              </a:path>
              <a:path w="132714" h="137160">
                <a:moveTo>
                  <a:pt x="80772" y="135635"/>
                </a:moveTo>
                <a:lnTo>
                  <a:pt x="53340" y="135635"/>
                </a:lnTo>
                <a:lnTo>
                  <a:pt x="51816" y="134111"/>
                </a:lnTo>
                <a:lnTo>
                  <a:pt x="42672" y="132587"/>
                </a:lnTo>
                <a:lnTo>
                  <a:pt x="41148" y="131063"/>
                </a:lnTo>
                <a:lnTo>
                  <a:pt x="91440" y="131063"/>
                </a:lnTo>
                <a:lnTo>
                  <a:pt x="91440" y="132587"/>
                </a:lnTo>
                <a:lnTo>
                  <a:pt x="82296" y="134111"/>
                </a:lnTo>
                <a:lnTo>
                  <a:pt x="80772" y="135635"/>
                </a:lnTo>
                <a:close/>
              </a:path>
              <a:path w="132714" h="137160">
                <a:moveTo>
                  <a:pt x="68580" y="137159"/>
                </a:moveTo>
                <a:lnTo>
                  <a:pt x="64008" y="137159"/>
                </a:lnTo>
                <a:lnTo>
                  <a:pt x="54864" y="135635"/>
                </a:lnTo>
                <a:lnTo>
                  <a:pt x="77724" y="135635"/>
                </a:lnTo>
                <a:lnTo>
                  <a:pt x="6858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239767" y="3523488"/>
            <a:ext cx="1176655" cy="114300"/>
          </a:xfrm>
          <a:custGeom>
            <a:avLst/>
            <a:gdLst/>
            <a:ahLst/>
            <a:cxnLst/>
            <a:rect l="l" t="t" r="r" b="b"/>
            <a:pathLst>
              <a:path w="1176654" h="114300">
                <a:moveTo>
                  <a:pt x="1062227" y="114300"/>
                </a:moveTo>
                <a:lnTo>
                  <a:pt x="1062227" y="0"/>
                </a:lnTo>
                <a:lnTo>
                  <a:pt x="1139457" y="38100"/>
                </a:lnTo>
                <a:lnTo>
                  <a:pt x="1082039" y="38100"/>
                </a:lnTo>
                <a:lnTo>
                  <a:pt x="1082039" y="76200"/>
                </a:lnTo>
                <a:lnTo>
                  <a:pt x="1137425" y="76200"/>
                </a:lnTo>
                <a:lnTo>
                  <a:pt x="1062227" y="114300"/>
                </a:lnTo>
                <a:close/>
              </a:path>
              <a:path w="1176654" h="114300">
                <a:moveTo>
                  <a:pt x="106222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062227" y="38100"/>
                </a:lnTo>
                <a:lnTo>
                  <a:pt x="1062227" y="76200"/>
                </a:lnTo>
                <a:close/>
              </a:path>
              <a:path w="1176654" h="114300">
                <a:moveTo>
                  <a:pt x="1137425" y="76200"/>
                </a:moveTo>
                <a:lnTo>
                  <a:pt x="1082039" y="76200"/>
                </a:lnTo>
                <a:lnTo>
                  <a:pt x="1082039" y="38100"/>
                </a:lnTo>
                <a:lnTo>
                  <a:pt x="1139457" y="38100"/>
                </a:lnTo>
                <a:lnTo>
                  <a:pt x="1176527" y="56387"/>
                </a:lnTo>
                <a:lnTo>
                  <a:pt x="11374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14572" y="2214372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4" h="137160">
                <a:moveTo>
                  <a:pt x="89916" y="4571"/>
                </a:moveTo>
                <a:lnTo>
                  <a:pt x="42672" y="4571"/>
                </a:lnTo>
                <a:lnTo>
                  <a:pt x="50292" y="1523"/>
                </a:lnTo>
                <a:lnTo>
                  <a:pt x="82296" y="1523"/>
                </a:lnTo>
                <a:lnTo>
                  <a:pt x="89916" y="4571"/>
                </a:lnTo>
                <a:close/>
              </a:path>
              <a:path w="132714" h="137160">
                <a:moveTo>
                  <a:pt x="102108" y="10667"/>
                </a:moveTo>
                <a:lnTo>
                  <a:pt x="30480" y="10667"/>
                </a:lnTo>
                <a:lnTo>
                  <a:pt x="39624" y="6095"/>
                </a:lnTo>
                <a:lnTo>
                  <a:pt x="41148" y="4571"/>
                </a:lnTo>
                <a:lnTo>
                  <a:pt x="91439" y="4571"/>
                </a:lnTo>
                <a:lnTo>
                  <a:pt x="92964" y="6095"/>
                </a:lnTo>
                <a:lnTo>
                  <a:pt x="94488" y="6095"/>
                </a:lnTo>
                <a:lnTo>
                  <a:pt x="102108" y="10667"/>
                </a:lnTo>
                <a:close/>
              </a:path>
              <a:path w="132714" h="137160">
                <a:moveTo>
                  <a:pt x="103632" y="12191"/>
                </a:moveTo>
                <a:lnTo>
                  <a:pt x="28956" y="12191"/>
                </a:lnTo>
                <a:lnTo>
                  <a:pt x="28956" y="10667"/>
                </a:lnTo>
                <a:lnTo>
                  <a:pt x="103632" y="10667"/>
                </a:lnTo>
                <a:lnTo>
                  <a:pt x="103632" y="12191"/>
                </a:lnTo>
                <a:close/>
              </a:path>
              <a:path w="132714" h="137160">
                <a:moveTo>
                  <a:pt x="120396" y="30479"/>
                </a:move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27432" y="12191"/>
                </a:lnTo>
                <a:lnTo>
                  <a:pt x="105155" y="12191"/>
                </a:lnTo>
                <a:lnTo>
                  <a:pt x="112775" y="18287"/>
                </a:lnTo>
                <a:lnTo>
                  <a:pt x="112775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0396" y="30479"/>
                </a:lnTo>
                <a:close/>
              </a:path>
              <a:path w="132714" h="137160">
                <a:moveTo>
                  <a:pt x="114300" y="115823"/>
                </a:moveTo>
                <a:lnTo>
                  <a:pt x="18288" y="11582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0668" y="105155"/>
                </a:lnTo>
                <a:lnTo>
                  <a:pt x="10668" y="103631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79247"/>
                </a:lnTo>
                <a:lnTo>
                  <a:pt x="0" y="70103"/>
                </a:lnTo>
                <a:lnTo>
                  <a:pt x="0" y="65531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3339" y="41147"/>
                </a:lnTo>
                <a:lnTo>
                  <a:pt x="48768" y="44195"/>
                </a:lnTo>
                <a:lnTo>
                  <a:pt x="49529" y="44195"/>
                </a:lnTo>
                <a:lnTo>
                  <a:pt x="45719" y="47243"/>
                </a:lnTo>
                <a:lnTo>
                  <a:pt x="47244" y="47243"/>
                </a:lnTo>
                <a:lnTo>
                  <a:pt x="45720" y="48767"/>
                </a:lnTo>
                <a:lnTo>
                  <a:pt x="44195" y="48767"/>
                </a:lnTo>
                <a:lnTo>
                  <a:pt x="39624" y="57911"/>
                </a:lnTo>
                <a:lnTo>
                  <a:pt x="40132" y="57911"/>
                </a:lnTo>
                <a:lnTo>
                  <a:pt x="38100" y="64007"/>
                </a:lnTo>
                <a:lnTo>
                  <a:pt x="38970" y="64007"/>
                </a:lnTo>
                <a:lnTo>
                  <a:pt x="38753" y="65531"/>
                </a:lnTo>
                <a:lnTo>
                  <a:pt x="38100" y="65531"/>
                </a:lnTo>
                <a:lnTo>
                  <a:pt x="38100" y="70103"/>
                </a:lnTo>
                <a:lnTo>
                  <a:pt x="38753" y="70103"/>
                </a:lnTo>
                <a:lnTo>
                  <a:pt x="39188" y="73151"/>
                </a:lnTo>
                <a:lnTo>
                  <a:pt x="38100" y="73151"/>
                </a:lnTo>
                <a:lnTo>
                  <a:pt x="40131" y="79247"/>
                </a:lnTo>
                <a:lnTo>
                  <a:pt x="39624" y="79247"/>
                </a:lnTo>
                <a:lnTo>
                  <a:pt x="41148" y="82295"/>
                </a:lnTo>
                <a:lnTo>
                  <a:pt x="41452" y="82295"/>
                </a:lnTo>
                <a:lnTo>
                  <a:pt x="44195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19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1435" y="92963"/>
                </a:lnTo>
                <a:lnTo>
                  <a:pt x="48768" y="92963"/>
                </a:lnTo>
                <a:lnTo>
                  <a:pt x="54864" y="96011"/>
                </a:lnTo>
                <a:lnTo>
                  <a:pt x="53339" y="96011"/>
                </a:lnTo>
                <a:lnTo>
                  <a:pt x="57912" y="97535"/>
                </a:lnTo>
                <a:lnTo>
                  <a:pt x="59436" y="97535"/>
                </a:lnTo>
                <a:lnTo>
                  <a:pt x="66294" y="98678"/>
                </a:lnTo>
                <a:lnTo>
                  <a:pt x="64008" y="99059"/>
                </a:lnTo>
                <a:lnTo>
                  <a:pt x="124663" y="99059"/>
                </a:lnTo>
                <a:lnTo>
                  <a:pt x="121920" y="103631"/>
                </a:lnTo>
                <a:lnTo>
                  <a:pt x="121920" y="105155"/>
                </a:lnTo>
                <a:lnTo>
                  <a:pt x="120396" y="106679"/>
                </a:lnTo>
                <a:lnTo>
                  <a:pt x="114300" y="114299"/>
                </a:lnTo>
                <a:lnTo>
                  <a:pt x="114300" y="115823"/>
                </a:lnTo>
                <a:close/>
              </a:path>
              <a:path w="132714" h="137160">
                <a:moveTo>
                  <a:pt x="128016" y="44195"/>
                </a:moveTo>
                <a:lnTo>
                  <a:pt x="83820" y="44195"/>
                </a:lnTo>
                <a:lnTo>
                  <a:pt x="79248" y="41147"/>
                </a:lnTo>
                <a:lnTo>
                  <a:pt x="70104" y="38099"/>
                </a:lnTo>
                <a:lnTo>
                  <a:pt x="125577" y="38099"/>
                </a:lnTo>
                <a:lnTo>
                  <a:pt x="126491" y="39623"/>
                </a:lnTo>
                <a:lnTo>
                  <a:pt x="126491" y="41147"/>
                </a:lnTo>
                <a:lnTo>
                  <a:pt x="128016" y="42671"/>
                </a:lnTo>
                <a:lnTo>
                  <a:pt x="128016" y="44195"/>
                </a:lnTo>
                <a:close/>
              </a:path>
              <a:path w="132714" h="137160">
                <a:moveTo>
                  <a:pt x="50799" y="43179"/>
                </a:moveTo>
                <a:lnTo>
                  <a:pt x="53339" y="41147"/>
                </a:lnTo>
                <a:lnTo>
                  <a:pt x="57912" y="39623"/>
                </a:lnTo>
                <a:lnTo>
                  <a:pt x="50799" y="43179"/>
                </a:lnTo>
                <a:close/>
              </a:path>
              <a:path w="132714" h="137160">
                <a:moveTo>
                  <a:pt x="81788" y="43179"/>
                </a:moveTo>
                <a:lnTo>
                  <a:pt x="74676" y="39623"/>
                </a:lnTo>
                <a:lnTo>
                  <a:pt x="79248" y="41147"/>
                </a:lnTo>
                <a:lnTo>
                  <a:pt x="81788" y="43179"/>
                </a:lnTo>
                <a:close/>
              </a:path>
              <a:path w="132714" h="137160">
                <a:moveTo>
                  <a:pt x="48768" y="44195"/>
                </a:moveTo>
                <a:lnTo>
                  <a:pt x="53339" y="41147"/>
                </a:lnTo>
                <a:lnTo>
                  <a:pt x="50799" y="43179"/>
                </a:lnTo>
                <a:lnTo>
                  <a:pt x="48768" y="44195"/>
                </a:lnTo>
                <a:close/>
              </a:path>
              <a:path w="132714" h="137160">
                <a:moveTo>
                  <a:pt x="83820" y="44195"/>
                </a:moveTo>
                <a:lnTo>
                  <a:pt x="81788" y="43179"/>
                </a:lnTo>
                <a:lnTo>
                  <a:pt x="79248" y="41147"/>
                </a:lnTo>
                <a:lnTo>
                  <a:pt x="83820" y="44195"/>
                </a:lnTo>
                <a:close/>
              </a:path>
              <a:path w="132714" h="137160">
                <a:moveTo>
                  <a:pt x="49529" y="44195"/>
                </a:moveTo>
                <a:lnTo>
                  <a:pt x="48768" y="44195"/>
                </a:lnTo>
                <a:lnTo>
                  <a:pt x="50799" y="43179"/>
                </a:lnTo>
                <a:lnTo>
                  <a:pt x="49529" y="44195"/>
                </a:lnTo>
                <a:close/>
              </a:path>
              <a:path w="132714" h="137160">
                <a:moveTo>
                  <a:pt x="129031" y="47243"/>
                </a:moveTo>
                <a:lnTo>
                  <a:pt x="86868" y="47243"/>
                </a:lnTo>
                <a:lnTo>
                  <a:pt x="81788" y="43179"/>
                </a:lnTo>
                <a:lnTo>
                  <a:pt x="83820" y="44195"/>
                </a:lnTo>
                <a:lnTo>
                  <a:pt x="128016" y="44195"/>
                </a:lnTo>
                <a:lnTo>
                  <a:pt x="129031" y="47243"/>
                </a:lnTo>
                <a:close/>
              </a:path>
              <a:path w="132714" h="137160">
                <a:moveTo>
                  <a:pt x="47244" y="47243"/>
                </a:moveTo>
                <a:lnTo>
                  <a:pt x="45719" y="47243"/>
                </a:lnTo>
                <a:lnTo>
                  <a:pt x="48768" y="45719"/>
                </a:lnTo>
                <a:lnTo>
                  <a:pt x="47244" y="47243"/>
                </a:lnTo>
                <a:close/>
              </a:path>
              <a:path w="132714" h="137160">
                <a:moveTo>
                  <a:pt x="89916" y="51815"/>
                </a:moveTo>
                <a:lnTo>
                  <a:pt x="83820" y="45719"/>
                </a:lnTo>
                <a:lnTo>
                  <a:pt x="86868" y="47243"/>
                </a:lnTo>
                <a:lnTo>
                  <a:pt x="129031" y="47243"/>
                </a:lnTo>
                <a:lnTo>
                  <a:pt x="129539" y="48767"/>
                </a:lnTo>
                <a:lnTo>
                  <a:pt x="88391" y="48767"/>
                </a:lnTo>
                <a:lnTo>
                  <a:pt x="89916" y="51815"/>
                </a:lnTo>
                <a:close/>
              </a:path>
              <a:path w="132714" h="137160">
                <a:moveTo>
                  <a:pt x="42672" y="51815"/>
                </a:moveTo>
                <a:lnTo>
                  <a:pt x="44195" y="48767"/>
                </a:lnTo>
                <a:lnTo>
                  <a:pt x="45720" y="48767"/>
                </a:lnTo>
                <a:lnTo>
                  <a:pt x="42672" y="51815"/>
                </a:lnTo>
                <a:close/>
              </a:path>
              <a:path w="132714" h="137160">
                <a:moveTo>
                  <a:pt x="131318" y="57911"/>
                </a:moveTo>
                <a:lnTo>
                  <a:pt x="92964" y="57911"/>
                </a:lnTo>
                <a:lnTo>
                  <a:pt x="88391" y="48767"/>
                </a:lnTo>
                <a:lnTo>
                  <a:pt x="129539" y="48767"/>
                </a:lnTo>
                <a:lnTo>
                  <a:pt x="131064" y="53339"/>
                </a:lnTo>
                <a:lnTo>
                  <a:pt x="131064" y="56387"/>
                </a:lnTo>
                <a:lnTo>
                  <a:pt x="131318" y="57911"/>
                </a:lnTo>
                <a:close/>
              </a:path>
              <a:path w="132714" h="137160">
                <a:moveTo>
                  <a:pt x="40132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2" y="57911"/>
                </a:lnTo>
                <a:close/>
              </a:path>
              <a:path w="132714" h="137160">
                <a:moveTo>
                  <a:pt x="132334" y="64007"/>
                </a:moveTo>
                <a:lnTo>
                  <a:pt x="94488" y="64007"/>
                </a:lnTo>
                <a:lnTo>
                  <a:pt x="91439" y="54863"/>
                </a:lnTo>
                <a:lnTo>
                  <a:pt x="92964" y="57911"/>
                </a:lnTo>
                <a:lnTo>
                  <a:pt x="131318" y="57911"/>
                </a:lnTo>
                <a:lnTo>
                  <a:pt x="132334" y="64007"/>
                </a:lnTo>
                <a:close/>
              </a:path>
              <a:path w="132714" h="137160">
                <a:moveTo>
                  <a:pt x="38970" y="64007"/>
                </a:moveTo>
                <a:lnTo>
                  <a:pt x="38100" y="64007"/>
                </a:lnTo>
                <a:lnTo>
                  <a:pt x="39624" y="59435"/>
                </a:lnTo>
                <a:lnTo>
                  <a:pt x="38970" y="64007"/>
                </a:lnTo>
                <a:close/>
              </a:path>
              <a:path w="132714" h="137160">
                <a:moveTo>
                  <a:pt x="94161" y="67817"/>
                </a:moveTo>
                <a:lnTo>
                  <a:pt x="92964" y="59435"/>
                </a:lnTo>
                <a:lnTo>
                  <a:pt x="94488" y="64007"/>
                </a:lnTo>
                <a:lnTo>
                  <a:pt x="132334" y="64007"/>
                </a:lnTo>
                <a:lnTo>
                  <a:pt x="132588" y="65531"/>
                </a:lnTo>
                <a:lnTo>
                  <a:pt x="94488" y="65531"/>
                </a:lnTo>
                <a:lnTo>
                  <a:pt x="94161" y="67817"/>
                </a:lnTo>
                <a:close/>
              </a:path>
              <a:path w="132714" h="137160">
                <a:moveTo>
                  <a:pt x="38100" y="70103"/>
                </a:moveTo>
                <a:lnTo>
                  <a:pt x="38100" y="65531"/>
                </a:lnTo>
                <a:lnTo>
                  <a:pt x="38426" y="67817"/>
                </a:lnTo>
                <a:lnTo>
                  <a:pt x="38100" y="70103"/>
                </a:lnTo>
                <a:close/>
              </a:path>
              <a:path w="132714" h="137160">
                <a:moveTo>
                  <a:pt x="38426" y="67817"/>
                </a:moveTo>
                <a:lnTo>
                  <a:pt x="38100" y="65531"/>
                </a:lnTo>
                <a:lnTo>
                  <a:pt x="38753" y="65531"/>
                </a:lnTo>
                <a:lnTo>
                  <a:pt x="38426" y="67817"/>
                </a:lnTo>
                <a:close/>
              </a:path>
              <a:path w="132714" h="137160">
                <a:moveTo>
                  <a:pt x="94488" y="70103"/>
                </a:moveTo>
                <a:lnTo>
                  <a:pt x="94161" y="67817"/>
                </a:lnTo>
                <a:lnTo>
                  <a:pt x="94488" y="65531"/>
                </a:lnTo>
                <a:lnTo>
                  <a:pt x="94488" y="70103"/>
                </a:lnTo>
                <a:close/>
              </a:path>
              <a:path w="132714" h="137160">
                <a:moveTo>
                  <a:pt x="132588" y="70103"/>
                </a:moveTo>
                <a:lnTo>
                  <a:pt x="94488" y="70103"/>
                </a:lnTo>
                <a:lnTo>
                  <a:pt x="94488" y="65531"/>
                </a:lnTo>
                <a:lnTo>
                  <a:pt x="132588" y="65531"/>
                </a:lnTo>
                <a:lnTo>
                  <a:pt x="132588" y="70103"/>
                </a:lnTo>
                <a:close/>
              </a:path>
              <a:path w="132714" h="137160">
                <a:moveTo>
                  <a:pt x="38753" y="70103"/>
                </a:moveTo>
                <a:lnTo>
                  <a:pt x="38100" y="70103"/>
                </a:lnTo>
                <a:lnTo>
                  <a:pt x="38426" y="67817"/>
                </a:lnTo>
                <a:lnTo>
                  <a:pt x="38753" y="70103"/>
                </a:lnTo>
                <a:close/>
              </a:path>
              <a:path w="132714" h="137160">
                <a:moveTo>
                  <a:pt x="92964" y="76199"/>
                </a:moveTo>
                <a:lnTo>
                  <a:pt x="94161" y="67817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080" y="73151"/>
                </a:lnTo>
                <a:lnTo>
                  <a:pt x="94488" y="73151"/>
                </a:lnTo>
                <a:lnTo>
                  <a:pt x="92964" y="76199"/>
                </a:lnTo>
                <a:close/>
              </a:path>
              <a:path w="132714" h="137160">
                <a:moveTo>
                  <a:pt x="39624" y="76199"/>
                </a:moveTo>
                <a:lnTo>
                  <a:pt x="38100" y="73151"/>
                </a:lnTo>
                <a:lnTo>
                  <a:pt x="39188" y="73151"/>
                </a:lnTo>
                <a:lnTo>
                  <a:pt x="39624" y="76199"/>
                </a:lnTo>
                <a:close/>
              </a:path>
              <a:path w="132714" h="137160">
                <a:moveTo>
                  <a:pt x="91821" y="81152"/>
                </a:moveTo>
                <a:lnTo>
                  <a:pt x="94488" y="73151"/>
                </a:lnTo>
                <a:lnTo>
                  <a:pt x="132080" y="73151"/>
                </a:lnTo>
                <a:lnTo>
                  <a:pt x="131064" y="79247"/>
                </a:lnTo>
                <a:lnTo>
                  <a:pt x="92964" y="79247"/>
                </a:lnTo>
                <a:lnTo>
                  <a:pt x="91821" y="81152"/>
                </a:lnTo>
                <a:close/>
              </a:path>
              <a:path w="132714" h="137160">
                <a:moveTo>
                  <a:pt x="41148" y="82295"/>
                </a:moveTo>
                <a:lnTo>
                  <a:pt x="39624" y="79247"/>
                </a:lnTo>
                <a:lnTo>
                  <a:pt x="40767" y="81152"/>
                </a:lnTo>
                <a:lnTo>
                  <a:pt x="41148" y="82295"/>
                </a:lnTo>
                <a:close/>
              </a:path>
              <a:path w="132714" h="137160">
                <a:moveTo>
                  <a:pt x="40767" y="81152"/>
                </a:moveTo>
                <a:lnTo>
                  <a:pt x="39624" y="79247"/>
                </a:lnTo>
                <a:lnTo>
                  <a:pt x="40131" y="79247"/>
                </a:lnTo>
                <a:lnTo>
                  <a:pt x="40767" y="81152"/>
                </a:lnTo>
                <a:close/>
              </a:path>
              <a:path w="132714" h="137160">
                <a:moveTo>
                  <a:pt x="91439" y="82295"/>
                </a:moveTo>
                <a:lnTo>
                  <a:pt x="91821" y="81152"/>
                </a:lnTo>
                <a:lnTo>
                  <a:pt x="92964" y="79247"/>
                </a:lnTo>
                <a:lnTo>
                  <a:pt x="91439" y="82295"/>
                </a:lnTo>
                <a:close/>
              </a:path>
              <a:path w="132714" h="137160">
                <a:moveTo>
                  <a:pt x="131064" y="82295"/>
                </a:moveTo>
                <a:lnTo>
                  <a:pt x="91439" y="82295"/>
                </a:lnTo>
                <a:lnTo>
                  <a:pt x="92964" y="79247"/>
                </a:lnTo>
                <a:lnTo>
                  <a:pt x="131064" y="79247"/>
                </a:lnTo>
                <a:lnTo>
                  <a:pt x="131064" y="82295"/>
                </a:lnTo>
                <a:close/>
              </a:path>
              <a:path w="132714" h="137160">
                <a:moveTo>
                  <a:pt x="41452" y="82295"/>
                </a:moveTo>
                <a:lnTo>
                  <a:pt x="41148" y="82295"/>
                </a:lnTo>
                <a:lnTo>
                  <a:pt x="40767" y="81152"/>
                </a:lnTo>
                <a:lnTo>
                  <a:pt x="41452" y="82295"/>
                </a:lnTo>
                <a:close/>
              </a:path>
              <a:path w="132714" h="137160">
                <a:moveTo>
                  <a:pt x="130047" y="86867"/>
                </a:moveTo>
                <a:lnTo>
                  <a:pt x="88391" y="86867"/>
                </a:lnTo>
                <a:lnTo>
                  <a:pt x="91821" y="81152"/>
                </a:lnTo>
                <a:lnTo>
                  <a:pt x="91439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30047" y="86867"/>
                </a:lnTo>
                <a:close/>
              </a:path>
              <a:path w="132714" h="137160">
                <a:moveTo>
                  <a:pt x="45110" y="86867"/>
                </a:moveTo>
                <a:lnTo>
                  <a:pt x="44195" y="86867"/>
                </a:lnTo>
                <a:lnTo>
                  <a:pt x="42672" y="83819"/>
                </a:lnTo>
                <a:lnTo>
                  <a:pt x="45110" y="86867"/>
                </a:lnTo>
                <a:close/>
              </a:path>
              <a:path w="132714" h="137160">
                <a:moveTo>
                  <a:pt x="85174" y="89746"/>
                </a:moveTo>
                <a:lnTo>
                  <a:pt x="89916" y="83819"/>
                </a:lnTo>
                <a:lnTo>
                  <a:pt x="88391" y="86867"/>
                </a:lnTo>
                <a:lnTo>
                  <a:pt x="130047" y="86867"/>
                </a:lnTo>
                <a:lnTo>
                  <a:pt x="129539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2714" h="137160">
                <a:moveTo>
                  <a:pt x="48768" y="91439"/>
                </a:moveTo>
                <a:lnTo>
                  <a:pt x="45719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4" h="137160">
                <a:moveTo>
                  <a:pt x="47413" y="89746"/>
                </a:moveTo>
                <a:lnTo>
                  <a:pt x="45719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4" h="137160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2714" h="137160">
                <a:moveTo>
                  <a:pt x="128523" y="91439"/>
                </a:moveTo>
                <a:lnTo>
                  <a:pt x="83820" y="91439"/>
                </a:lnTo>
                <a:lnTo>
                  <a:pt x="86868" y="88391"/>
                </a:lnTo>
                <a:lnTo>
                  <a:pt x="129539" y="88391"/>
                </a:lnTo>
                <a:lnTo>
                  <a:pt x="128523" y="91439"/>
                </a:lnTo>
                <a:close/>
              </a:path>
              <a:path w="132714" h="137160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4" h="137160">
                <a:moveTo>
                  <a:pt x="79248" y="94487"/>
                </a:moveTo>
                <a:lnTo>
                  <a:pt x="85174" y="89746"/>
                </a:lnTo>
                <a:lnTo>
                  <a:pt x="83820" y="91439"/>
                </a:lnTo>
                <a:lnTo>
                  <a:pt x="128523" y="91439"/>
                </a:lnTo>
                <a:lnTo>
                  <a:pt x="128016" y="92963"/>
                </a:lnTo>
                <a:lnTo>
                  <a:pt x="83820" y="92963"/>
                </a:lnTo>
                <a:lnTo>
                  <a:pt x="79248" y="94487"/>
                </a:lnTo>
                <a:close/>
              </a:path>
              <a:path w="132714" h="137160">
                <a:moveTo>
                  <a:pt x="53339" y="94487"/>
                </a:moveTo>
                <a:lnTo>
                  <a:pt x="48768" y="92963"/>
                </a:lnTo>
                <a:lnTo>
                  <a:pt x="51435" y="92963"/>
                </a:lnTo>
                <a:lnTo>
                  <a:pt x="53339" y="94487"/>
                </a:lnTo>
                <a:close/>
              </a:path>
              <a:path w="132714" h="137160">
                <a:moveTo>
                  <a:pt x="76962" y="96392"/>
                </a:moveTo>
                <a:lnTo>
                  <a:pt x="83820" y="92963"/>
                </a:lnTo>
                <a:lnTo>
                  <a:pt x="128016" y="92963"/>
                </a:lnTo>
                <a:lnTo>
                  <a:pt x="128016" y="94487"/>
                </a:lnTo>
                <a:lnTo>
                  <a:pt x="126491" y="94487"/>
                </a:lnTo>
                <a:lnTo>
                  <a:pt x="126491" y="96011"/>
                </a:lnTo>
                <a:lnTo>
                  <a:pt x="79248" y="96011"/>
                </a:lnTo>
                <a:lnTo>
                  <a:pt x="76962" y="96392"/>
                </a:lnTo>
                <a:close/>
              </a:path>
              <a:path w="132714" h="137160">
                <a:moveTo>
                  <a:pt x="57912" y="97535"/>
                </a:moveTo>
                <a:lnTo>
                  <a:pt x="53339" y="96011"/>
                </a:lnTo>
                <a:lnTo>
                  <a:pt x="55626" y="96392"/>
                </a:lnTo>
                <a:lnTo>
                  <a:pt x="57912" y="97535"/>
                </a:lnTo>
                <a:close/>
              </a:path>
              <a:path w="132714" h="137160">
                <a:moveTo>
                  <a:pt x="55626" y="96392"/>
                </a:moveTo>
                <a:lnTo>
                  <a:pt x="53339" y="96011"/>
                </a:lnTo>
                <a:lnTo>
                  <a:pt x="54864" y="96011"/>
                </a:lnTo>
                <a:lnTo>
                  <a:pt x="55626" y="96392"/>
                </a:lnTo>
                <a:close/>
              </a:path>
              <a:path w="132714" h="137160">
                <a:moveTo>
                  <a:pt x="74676" y="97535"/>
                </a:moveTo>
                <a:lnTo>
                  <a:pt x="76962" y="96392"/>
                </a:lnTo>
                <a:lnTo>
                  <a:pt x="79248" y="96011"/>
                </a:lnTo>
                <a:lnTo>
                  <a:pt x="74676" y="97535"/>
                </a:lnTo>
                <a:close/>
              </a:path>
              <a:path w="132714" h="137160">
                <a:moveTo>
                  <a:pt x="124663" y="99059"/>
                </a:moveTo>
                <a:lnTo>
                  <a:pt x="68580" y="99059"/>
                </a:lnTo>
                <a:lnTo>
                  <a:pt x="66294" y="98678"/>
                </a:lnTo>
                <a:lnTo>
                  <a:pt x="73152" y="97535"/>
                </a:lnTo>
                <a:lnTo>
                  <a:pt x="74676" y="97535"/>
                </a:lnTo>
                <a:lnTo>
                  <a:pt x="79248" y="96011"/>
                </a:lnTo>
                <a:lnTo>
                  <a:pt x="126491" y="96011"/>
                </a:lnTo>
                <a:lnTo>
                  <a:pt x="124663" y="99059"/>
                </a:lnTo>
                <a:close/>
              </a:path>
              <a:path w="132714" h="137160">
                <a:moveTo>
                  <a:pt x="62484" y="97535"/>
                </a:moveTo>
                <a:lnTo>
                  <a:pt x="57912" y="97535"/>
                </a:lnTo>
                <a:lnTo>
                  <a:pt x="55626" y="96392"/>
                </a:lnTo>
                <a:lnTo>
                  <a:pt x="62484" y="97535"/>
                </a:lnTo>
                <a:close/>
              </a:path>
              <a:path w="132714" h="137160">
                <a:moveTo>
                  <a:pt x="74676" y="97535"/>
                </a:moveTo>
                <a:lnTo>
                  <a:pt x="70104" y="97535"/>
                </a:lnTo>
                <a:lnTo>
                  <a:pt x="76962" y="96392"/>
                </a:lnTo>
                <a:lnTo>
                  <a:pt x="74676" y="97535"/>
                </a:lnTo>
                <a:close/>
              </a:path>
              <a:path w="132714" h="137160">
                <a:moveTo>
                  <a:pt x="68580" y="99059"/>
                </a:moveTo>
                <a:lnTo>
                  <a:pt x="64008" y="99059"/>
                </a:lnTo>
                <a:lnTo>
                  <a:pt x="66294" y="98678"/>
                </a:lnTo>
                <a:lnTo>
                  <a:pt x="68580" y="99059"/>
                </a:lnTo>
                <a:close/>
              </a:path>
              <a:path w="132714" h="137160">
                <a:moveTo>
                  <a:pt x="105155" y="123443"/>
                </a:moveTo>
                <a:lnTo>
                  <a:pt x="27432" y="123443"/>
                </a:lnTo>
                <a:lnTo>
                  <a:pt x="19812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05155" y="123443"/>
                </a:lnTo>
                <a:close/>
              </a:path>
              <a:path w="132714" h="137160">
                <a:moveTo>
                  <a:pt x="103632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2714" h="137160">
                <a:moveTo>
                  <a:pt x="92964" y="131063"/>
                </a:moveTo>
                <a:lnTo>
                  <a:pt x="39624" y="131063"/>
                </a:lnTo>
                <a:lnTo>
                  <a:pt x="39624" y="129539"/>
                </a:lnTo>
                <a:lnTo>
                  <a:pt x="30480" y="124967"/>
                </a:lnTo>
                <a:lnTo>
                  <a:pt x="102108" y="124967"/>
                </a:lnTo>
                <a:lnTo>
                  <a:pt x="94488" y="129539"/>
                </a:lnTo>
                <a:lnTo>
                  <a:pt x="92964" y="131063"/>
                </a:lnTo>
                <a:close/>
              </a:path>
              <a:path w="132714" h="137160">
                <a:moveTo>
                  <a:pt x="82296" y="134111"/>
                </a:moveTo>
                <a:lnTo>
                  <a:pt x="50292" y="134111"/>
                </a:lnTo>
                <a:lnTo>
                  <a:pt x="42672" y="131063"/>
                </a:lnTo>
                <a:lnTo>
                  <a:pt x="89916" y="131063"/>
                </a:lnTo>
                <a:lnTo>
                  <a:pt x="82296" y="134111"/>
                </a:lnTo>
                <a:close/>
              </a:path>
              <a:path w="132714" h="137160">
                <a:moveTo>
                  <a:pt x="79248" y="135635"/>
                </a:moveTo>
                <a:lnTo>
                  <a:pt x="53339" y="135635"/>
                </a:lnTo>
                <a:lnTo>
                  <a:pt x="51816" y="134111"/>
                </a:lnTo>
                <a:lnTo>
                  <a:pt x="80772" y="134111"/>
                </a:lnTo>
                <a:lnTo>
                  <a:pt x="79248" y="135635"/>
                </a:lnTo>
                <a:close/>
              </a:path>
              <a:path w="132714" h="137160">
                <a:moveTo>
                  <a:pt x="67056" y="137159"/>
                </a:moveTo>
                <a:lnTo>
                  <a:pt x="65532" y="137159"/>
                </a:lnTo>
                <a:lnTo>
                  <a:pt x="64008" y="135635"/>
                </a:lnTo>
                <a:lnTo>
                  <a:pt x="6858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27347" y="2235708"/>
            <a:ext cx="1087120" cy="114300"/>
          </a:xfrm>
          <a:custGeom>
            <a:avLst/>
            <a:gdLst/>
            <a:ahLst/>
            <a:cxnLst/>
            <a:rect l="l" t="t" r="r" b="b"/>
            <a:pathLst>
              <a:path w="1087120" h="114300">
                <a:moveTo>
                  <a:pt x="972312" y="114300"/>
                </a:moveTo>
                <a:lnTo>
                  <a:pt x="972312" y="0"/>
                </a:lnTo>
                <a:lnTo>
                  <a:pt x="1047509" y="38099"/>
                </a:lnTo>
                <a:lnTo>
                  <a:pt x="990600" y="38100"/>
                </a:lnTo>
                <a:lnTo>
                  <a:pt x="990600" y="76200"/>
                </a:lnTo>
                <a:lnTo>
                  <a:pt x="1049541" y="76200"/>
                </a:lnTo>
                <a:lnTo>
                  <a:pt x="972312" y="114300"/>
                </a:lnTo>
                <a:close/>
              </a:path>
              <a:path w="1087120" h="114300">
                <a:moveTo>
                  <a:pt x="97231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72312" y="38100"/>
                </a:lnTo>
                <a:lnTo>
                  <a:pt x="972312" y="76200"/>
                </a:lnTo>
                <a:close/>
              </a:path>
              <a:path w="1087120" h="114300">
                <a:moveTo>
                  <a:pt x="1049541" y="76200"/>
                </a:moveTo>
                <a:lnTo>
                  <a:pt x="990600" y="76200"/>
                </a:lnTo>
                <a:lnTo>
                  <a:pt x="990600" y="38100"/>
                </a:lnTo>
                <a:lnTo>
                  <a:pt x="1047509" y="38099"/>
                </a:lnTo>
                <a:lnTo>
                  <a:pt x="1086612" y="57912"/>
                </a:lnTo>
                <a:lnTo>
                  <a:pt x="104954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275576" y="4160519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5" h="99060">
                <a:moveTo>
                  <a:pt x="47244" y="99059"/>
                </a:moveTo>
                <a:lnTo>
                  <a:pt x="28932" y="95297"/>
                </a:lnTo>
                <a:lnTo>
                  <a:pt x="13906" y="84962"/>
                </a:lnTo>
                <a:lnTo>
                  <a:pt x="3738" y="69484"/>
                </a:lnTo>
                <a:lnTo>
                  <a:pt x="0" y="50291"/>
                </a:lnTo>
                <a:lnTo>
                  <a:pt x="3738" y="30860"/>
                </a:lnTo>
                <a:lnTo>
                  <a:pt x="13906" y="14858"/>
                </a:lnTo>
                <a:lnTo>
                  <a:pt x="28932" y="4000"/>
                </a:lnTo>
                <a:lnTo>
                  <a:pt x="47244" y="0"/>
                </a:lnTo>
                <a:lnTo>
                  <a:pt x="65555" y="4000"/>
                </a:lnTo>
                <a:lnTo>
                  <a:pt x="80581" y="14858"/>
                </a:lnTo>
                <a:lnTo>
                  <a:pt x="90749" y="30860"/>
                </a:lnTo>
                <a:lnTo>
                  <a:pt x="94488" y="50291"/>
                </a:lnTo>
                <a:lnTo>
                  <a:pt x="90749" y="69484"/>
                </a:lnTo>
                <a:lnTo>
                  <a:pt x="80581" y="84962"/>
                </a:lnTo>
                <a:lnTo>
                  <a:pt x="65555" y="95297"/>
                </a:lnTo>
                <a:lnTo>
                  <a:pt x="4724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257288" y="414223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6200" y="1523"/>
                </a:moveTo>
                <a:lnTo>
                  <a:pt x="53340" y="1523"/>
                </a:lnTo>
                <a:lnTo>
                  <a:pt x="62484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31445" h="137160">
                <a:moveTo>
                  <a:pt x="103632" y="124967"/>
                </a:moveTo>
                <a:lnTo>
                  <a:pt x="27432" y="124967"/>
                </a:lnTo>
                <a:lnTo>
                  <a:pt x="16764" y="114299"/>
                </a:lnTo>
                <a:lnTo>
                  <a:pt x="12192" y="108203"/>
                </a:lnTo>
                <a:lnTo>
                  <a:pt x="10668" y="106679"/>
                </a:lnTo>
                <a:lnTo>
                  <a:pt x="10668" y="105155"/>
                </a:lnTo>
                <a:lnTo>
                  <a:pt x="9144" y="105155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0771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1147"/>
                </a:lnTo>
                <a:lnTo>
                  <a:pt x="9144" y="32003"/>
                </a:lnTo>
                <a:lnTo>
                  <a:pt x="12192" y="28955"/>
                </a:lnTo>
                <a:lnTo>
                  <a:pt x="16764" y="21335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27432" y="12191"/>
                </a:lnTo>
                <a:lnTo>
                  <a:pt x="28956" y="12191"/>
                </a:lnTo>
                <a:lnTo>
                  <a:pt x="28956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lnTo>
                  <a:pt x="91440" y="6095"/>
                </a:lnTo>
                <a:lnTo>
                  <a:pt x="92964" y="6095"/>
                </a:lnTo>
                <a:lnTo>
                  <a:pt x="100584" y="10667"/>
                </a:lnTo>
                <a:lnTo>
                  <a:pt x="102108" y="10667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2776" y="21335"/>
                </a:lnTo>
                <a:lnTo>
                  <a:pt x="118872" y="28955"/>
                </a:lnTo>
                <a:lnTo>
                  <a:pt x="120396" y="30479"/>
                </a:lnTo>
                <a:lnTo>
                  <a:pt x="120396" y="32003"/>
                </a:lnTo>
                <a:lnTo>
                  <a:pt x="123444" y="38099"/>
                </a:lnTo>
                <a:lnTo>
                  <a:pt x="60960" y="38099"/>
                </a:lnTo>
                <a:lnTo>
                  <a:pt x="57150" y="39623"/>
                </a:lnTo>
                <a:lnTo>
                  <a:pt x="56388" y="39623"/>
                </a:lnTo>
                <a:lnTo>
                  <a:pt x="53340" y="41147"/>
                </a:lnTo>
                <a:lnTo>
                  <a:pt x="51816" y="41147"/>
                </a:lnTo>
                <a:lnTo>
                  <a:pt x="44196" y="47243"/>
                </a:lnTo>
                <a:lnTo>
                  <a:pt x="45720" y="47243"/>
                </a:lnTo>
                <a:lnTo>
                  <a:pt x="44196" y="48767"/>
                </a:lnTo>
                <a:lnTo>
                  <a:pt x="42672" y="48767"/>
                </a:lnTo>
                <a:lnTo>
                  <a:pt x="41148" y="51815"/>
                </a:lnTo>
                <a:lnTo>
                  <a:pt x="41656" y="51815"/>
                </a:lnTo>
                <a:lnTo>
                  <a:pt x="39624" y="57911"/>
                </a:lnTo>
                <a:lnTo>
                  <a:pt x="40132" y="57911"/>
                </a:lnTo>
                <a:lnTo>
                  <a:pt x="39624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116" y="76199"/>
                </a:lnTo>
                <a:lnTo>
                  <a:pt x="40132" y="79247"/>
                </a:lnTo>
                <a:lnTo>
                  <a:pt x="39624" y="79247"/>
                </a:lnTo>
                <a:lnTo>
                  <a:pt x="41452" y="83819"/>
                </a:lnTo>
                <a:lnTo>
                  <a:pt x="41148" y="83819"/>
                </a:lnTo>
                <a:lnTo>
                  <a:pt x="42672" y="86867"/>
                </a:lnTo>
                <a:lnTo>
                  <a:pt x="43586" y="86867"/>
                </a:lnTo>
                <a:lnTo>
                  <a:pt x="44805" y="88391"/>
                </a:lnTo>
                <a:lnTo>
                  <a:pt x="44196" y="88391"/>
                </a:lnTo>
                <a:lnTo>
                  <a:pt x="47244" y="91439"/>
                </a:lnTo>
                <a:lnTo>
                  <a:pt x="48006" y="91439"/>
                </a:lnTo>
                <a:lnTo>
                  <a:pt x="49911" y="92963"/>
                </a:lnTo>
                <a:lnTo>
                  <a:pt x="48768" y="92963"/>
                </a:lnTo>
                <a:lnTo>
                  <a:pt x="53848" y="96011"/>
                </a:lnTo>
                <a:lnTo>
                  <a:pt x="53340" y="96011"/>
                </a:lnTo>
                <a:lnTo>
                  <a:pt x="56388" y="97535"/>
                </a:lnTo>
                <a:lnTo>
                  <a:pt x="57150" y="97535"/>
                </a:lnTo>
                <a:lnTo>
                  <a:pt x="60960" y="99059"/>
                </a:lnTo>
                <a:lnTo>
                  <a:pt x="123444" y="99059"/>
                </a:lnTo>
                <a:lnTo>
                  <a:pt x="120396" y="105155"/>
                </a:lnTo>
                <a:lnTo>
                  <a:pt x="120396" y="106679"/>
                </a:lnTo>
                <a:lnTo>
                  <a:pt x="112776" y="114299"/>
                </a:lnTo>
                <a:lnTo>
                  <a:pt x="112776" y="115823"/>
                </a:lnTo>
                <a:lnTo>
                  <a:pt x="111252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close/>
              </a:path>
              <a:path w="131445" h="137160">
                <a:moveTo>
                  <a:pt x="57912" y="39623"/>
                </a:moveTo>
                <a:lnTo>
                  <a:pt x="60960" y="38099"/>
                </a:lnTo>
                <a:lnTo>
                  <a:pt x="62484" y="38099"/>
                </a:lnTo>
                <a:lnTo>
                  <a:pt x="64945" y="38451"/>
                </a:lnTo>
                <a:lnTo>
                  <a:pt x="57912" y="39623"/>
                </a:lnTo>
                <a:close/>
              </a:path>
              <a:path w="131445" h="137160">
                <a:moveTo>
                  <a:pt x="64945" y="38451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945" y="38451"/>
                </a:lnTo>
                <a:close/>
              </a:path>
              <a:path w="131445" h="137160">
                <a:moveTo>
                  <a:pt x="73152" y="39623"/>
                </a:moveTo>
                <a:lnTo>
                  <a:pt x="64945" y="38451"/>
                </a:lnTo>
                <a:lnTo>
                  <a:pt x="67056" y="38099"/>
                </a:lnTo>
                <a:lnTo>
                  <a:pt x="68580" y="38099"/>
                </a:lnTo>
                <a:lnTo>
                  <a:pt x="73152" y="39623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3444" y="38099"/>
                </a:lnTo>
                <a:lnTo>
                  <a:pt x="124206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40" y="41147"/>
                </a:moveTo>
                <a:lnTo>
                  <a:pt x="56388" y="39623"/>
                </a:lnTo>
                <a:lnTo>
                  <a:pt x="54864" y="40538"/>
                </a:lnTo>
                <a:lnTo>
                  <a:pt x="53340" y="41147"/>
                </a:lnTo>
                <a:close/>
              </a:path>
              <a:path w="131445" h="137160">
                <a:moveTo>
                  <a:pt x="54864" y="40538"/>
                </a:moveTo>
                <a:lnTo>
                  <a:pt x="56388" y="39623"/>
                </a:lnTo>
                <a:lnTo>
                  <a:pt x="57150" y="39623"/>
                </a:lnTo>
                <a:lnTo>
                  <a:pt x="54864" y="40538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4206" y="39623"/>
                </a:lnTo>
                <a:lnTo>
                  <a:pt x="124968" y="41147"/>
                </a:lnTo>
                <a:close/>
              </a:path>
              <a:path w="131445" h="137160">
                <a:moveTo>
                  <a:pt x="48768" y="44195"/>
                </a:moveTo>
                <a:lnTo>
                  <a:pt x="51816" y="41147"/>
                </a:lnTo>
                <a:lnTo>
                  <a:pt x="53340" y="41147"/>
                </a:lnTo>
                <a:lnTo>
                  <a:pt x="54864" y="40538"/>
                </a:lnTo>
                <a:lnTo>
                  <a:pt x="48768" y="44195"/>
                </a:lnTo>
                <a:close/>
              </a:path>
              <a:path w="131445" h="137160">
                <a:moveTo>
                  <a:pt x="82296" y="44195"/>
                </a:moveTo>
                <a:lnTo>
                  <a:pt x="76581" y="40766"/>
                </a:lnTo>
                <a:lnTo>
                  <a:pt x="77724" y="41147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1445" h="137160">
                <a:moveTo>
                  <a:pt x="129032" y="51815"/>
                </a:moveTo>
                <a:lnTo>
                  <a:pt x="89916" y="51815"/>
                </a:lnTo>
                <a:lnTo>
                  <a:pt x="79248" y="41147"/>
                </a:lnTo>
                <a:lnTo>
                  <a:pt x="126492" y="41147"/>
                </a:lnTo>
                <a:lnTo>
                  <a:pt x="126492" y="44195"/>
                </a:lnTo>
                <a:lnTo>
                  <a:pt x="129032" y="51815"/>
                </a:lnTo>
                <a:close/>
              </a:path>
              <a:path w="131445" h="137160">
                <a:moveTo>
                  <a:pt x="45720" y="47243"/>
                </a:moveTo>
                <a:lnTo>
                  <a:pt x="44196" y="47243"/>
                </a:lnTo>
                <a:lnTo>
                  <a:pt x="47244" y="45719"/>
                </a:lnTo>
                <a:lnTo>
                  <a:pt x="45720" y="47243"/>
                </a:lnTo>
                <a:close/>
              </a:path>
              <a:path w="131445" h="137160">
                <a:moveTo>
                  <a:pt x="41148" y="51815"/>
                </a:moveTo>
                <a:lnTo>
                  <a:pt x="42672" y="48767"/>
                </a:lnTo>
                <a:lnTo>
                  <a:pt x="41910" y="51053"/>
                </a:lnTo>
                <a:lnTo>
                  <a:pt x="41148" y="51815"/>
                </a:lnTo>
                <a:close/>
              </a:path>
              <a:path w="131445" h="137160">
                <a:moveTo>
                  <a:pt x="41910" y="51053"/>
                </a:moveTo>
                <a:lnTo>
                  <a:pt x="42672" y="48767"/>
                </a:lnTo>
                <a:lnTo>
                  <a:pt x="44196" y="48767"/>
                </a:lnTo>
                <a:lnTo>
                  <a:pt x="41910" y="51053"/>
                </a:lnTo>
                <a:close/>
              </a:path>
              <a:path w="131445" h="137160">
                <a:moveTo>
                  <a:pt x="129757" y="57911"/>
                </a:moveTo>
                <a:lnTo>
                  <a:pt x="91440" y="57911"/>
                </a:lnTo>
                <a:lnTo>
                  <a:pt x="86868" y="48767"/>
                </a:lnTo>
                <a:lnTo>
                  <a:pt x="89916" y="51815"/>
                </a:lnTo>
                <a:lnTo>
                  <a:pt x="129032" y="51815"/>
                </a:lnTo>
                <a:lnTo>
                  <a:pt x="129540" y="53339"/>
                </a:lnTo>
                <a:lnTo>
                  <a:pt x="129540" y="56387"/>
                </a:lnTo>
                <a:lnTo>
                  <a:pt x="129757" y="57911"/>
                </a:lnTo>
                <a:close/>
              </a:path>
              <a:path w="131445" h="137160">
                <a:moveTo>
                  <a:pt x="41656" y="51815"/>
                </a:moveTo>
                <a:lnTo>
                  <a:pt x="41148" y="51815"/>
                </a:lnTo>
                <a:lnTo>
                  <a:pt x="41910" y="51053"/>
                </a:lnTo>
                <a:lnTo>
                  <a:pt x="41656" y="51815"/>
                </a:lnTo>
                <a:close/>
              </a:path>
              <a:path w="131445" h="137160">
                <a:moveTo>
                  <a:pt x="40132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2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89916" y="54863"/>
                </a:lnTo>
                <a:lnTo>
                  <a:pt x="91440" y="57911"/>
                </a:lnTo>
                <a:lnTo>
                  <a:pt x="129757" y="57911"/>
                </a:lnTo>
                <a:lnTo>
                  <a:pt x="129975" y="59435"/>
                </a:lnTo>
                <a:lnTo>
                  <a:pt x="92964" y="59435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59435"/>
                </a:lnTo>
                <a:lnTo>
                  <a:pt x="39624" y="59435"/>
                </a:lnTo>
                <a:lnTo>
                  <a:pt x="38100" y="64007"/>
                </a:lnTo>
                <a:close/>
              </a:path>
              <a:path w="131445" h="137160">
                <a:moveTo>
                  <a:pt x="130048" y="76199"/>
                </a:moveTo>
                <a:lnTo>
                  <a:pt x="92964" y="76199"/>
                </a:lnTo>
                <a:lnTo>
                  <a:pt x="92964" y="59435"/>
                </a:lnTo>
                <a:lnTo>
                  <a:pt x="129975" y="59435"/>
                </a:lnTo>
                <a:lnTo>
                  <a:pt x="131064" y="67055"/>
                </a:lnTo>
                <a:lnTo>
                  <a:pt x="131064" y="70103"/>
                </a:lnTo>
                <a:lnTo>
                  <a:pt x="130048" y="76199"/>
                </a:lnTo>
                <a:close/>
              </a:path>
              <a:path w="131445" h="137160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31445" h="137160">
                <a:moveTo>
                  <a:pt x="90297" y="81152"/>
                </a:moveTo>
                <a:lnTo>
                  <a:pt x="92964" y="73151"/>
                </a:lnTo>
                <a:lnTo>
                  <a:pt x="92964" y="76199"/>
                </a:lnTo>
                <a:lnTo>
                  <a:pt x="130048" y="76199"/>
                </a:lnTo>
                <a:lnTo>
                  <a:pt x="129540" y="79247"/>
                </a:lnTo>
                <a:lnTo>
                  <a:pt x="91440" y="79247"/>
                </a:lnTo>
                <a:lnTo>
                  <a:pt x="90297" y="81152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132" y="79247"/>
                </a:lnTo>
                <a:lnTo>
                  <a:pt x="41148" y="82295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0297" y="81152"/>
                </a:lnTo>
                <a:lnTo>
                  <a:pt x="91440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129540" y="82295"/>
                </a:moveTo>
                <a:lnTo>
                  <a:pt x="89916" y="82295"/>
                </a:lnTo>
                <a:lnTo>
                  <a:pt x="91440" y="79247"/>
                </a:lnTo>
                <a:lnTo>
                  <a:pt x="129540" y="79247"/>
                </a:lnTo>
                <a:lnTo>
                  <a:pt x="129540" y="82295"/>
                </a:lnTo>
                <a:close/>
              </a:path>
              <a:path w="131445" h="137160">
                <a:moveTo>
                  <a:pt x="86868" y="86867"/>
                </a:moveTo>
                <a:lnTo>
                  <a:pt x="90297" y="81152"/>
                </a:lnTo>
                <a:lnTo>
                  <a:pt x="89916" y="82295"/>
                </a:lnTo>
                <a:lnTo>
                  <a:pt x="129540" y="82295"/>
                </a:lnTo>
                <a:lnTo>
                  <a:pt x="129540" y="83819"/>
                </a:lnTo>
                <a:lnTo>
                  <a:pt x="89916" y="83819"/>
                </a:lnTo>
                <a:lnTo>
                  <a:pt x="86868" y="86867"/>
                </a:lnTo>
                <a:close/>
              </a:path>
              <a:path w="131445" h="137160">
                <a:moveTo>
                  <a:pt x="42672" y="86867"/>
                </a:moveTo>
                <a:lnTo>
                  <a:pt x="41148" y="83819"/>
                </a:lnTo>
                <a:lnTo>
                  <a:pt x="41757" y="84581"/>
                </a:lnTo>
                <a:lnTo>
                  <a:pt x="42672" y="86867"/>
                </a:lnTo>
                <a:close/>
              </a:path>
              <a:path w="131445" h="137160">
                <a:moveTo>
                  <a:pt x="41757" y="84581"/>
                </a:moveTo>
                <a:lnTo>
                  <a:pt x="41148" y="83819"/>
                </a:lnTo>
                <a:lnTo>
                  <a:pt x="41452" y="83819"/>
                </a:lnTo>
                <a:lnTo>
                  <a:pt x="41757" y="84581"/>
                </a:lnTo>
                <a:close/>
              </a:path>
              <a:path w="131445" h="137160">
                <a:moveTo>
                  <a:pt x="127000" y="91439"/>
                </a:moveTo>
                <a:lnTo>
                  <a:pt x="83820" y="91439"/>
                </a:lnTo>
                <a:lnTo>
                  <a:pt x="89916" y="83819"/>
                </a:lnTo>
                <a:lnTo>
                  <a:pt x="129540" y="83819"/>
                </a:lnTo>
                <a:lnTo>
                  <a:pt x="127000" y="91439"/>
                </a:lnTo>
                <a:close/>
              </a:path>
              <a:path w="131445" h="137160">
                <a:moveTo>
                  <a:pt x="43586" y="86867"/>
                </a:moveTo>
                <a:lnTo>
                  <a:pt x="42672" y="86867"/>
                </a:lnTo>
                <a:lnTo>
                  <a:pt x="41757" y="84581"/>
                </a:lnTo>
                <a:lnTo>
                  <a:pt x="43586" y="86867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6" y="88391"/>
                </a:lnTo>
                <a:lnTo>
                  <a:pt x="45889" y="89746"/>
                </a:lnTo>
                <a:lnTo>
                  <a:pt x="47244" y="91439"/>
                </a:lnTo>
                <a:close/>
              </a:path>
              <a:path w="131445" h="137160">
                <a:moveTo>
                  <a:pt x="45889" y="89746"/>
                </a:moveTo>
                <a:lnTo>
                  <a:pt x="44196" y="88391"/>
                </a:lnTo>
                <a:lnTo>
                  <a:pt x="44805" y="88391"/>
                </a:lnTo>
                <a:lnTo>
                  <a:pt x="45889" y="89746"/>
                </a:lnTo>
                <a:close/>
              </a:path>
              <a:path w="131445" h="137160">
                <a:moveTo>
                  <a:pt x="79248" y="94487"/>
                </a:moveTo>
                <a:lnTo>
                  <a:pt x="85344" y="88391"/>
                </a:lnTo>
                <a:lnTo>
                  <a:pt x="83820" y="91439"/>
                </a:lnTo>
                <a:lnTo>
                  <a:pt x="127000" y="91439"/>
                </a:lnTo>
                <a:lnTo>
                  <a:pt x="126492" y="92963"/>
                </a:lnTo>
                <a:lnTo>
                  <a:pt x="82296" y="92963"/>
                </a:lnTo>
                <a:lnTo>
                  <a:pt x="79248" y="94487"/>
                </a:lnTo>
                <a:close/>
              </a:path>
              <a:path w="131445" h="137160">
                <a:moveTo>
                  <a:pt x="48006" y="91439"/>
                </a:moveTo>
                <a:lnTo>
                  <a:pt x="47244" y="91439"/>
                </a:lnTo>
                <a:lnTo>
                  <a:pt x="45889" y="89746"/>
                </a:lnTo>
                <a:lnTo>
                  <a:pt x="48006" y="91439"/>
                </a:lnTo>
                <a:close/>
              </a:path>
              <a:path w="131445" h="137160">
                <a:moveTo>
                  <a:pt x="51816" y="94487"/>
                </a:moveTo>
                <a:lnTo>
                  <a:pt x="48768" y="92963"/>
                </a:lnTo>
                <a:lnTo>
                  <a:pt x="49911" y="92963"/>
                </a:lnTo>
                <a:lnTo>
                  <a:pt x="51816" y="94487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126492" y="92963"/>
                </a:lnTo>
                <a:lnTo>
                  <a:pt x="126492" y="94487"/>
                </a:lnTo>
                <a:lnTo>
                  <a:pt x="12496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8" y="97535"/>
                </a:moveTo>
                <a:lnTo>
                  <a:pt x="53340" y="96011"/>
                </a:lnTo>
                <a:lnTo>
                  <a:pt x="54864" y="96621"/>
                </a:lnTo>
                <a:lnTo>
                  <a:pt x="56388" y="97535"/>
                </a:lnTo>
                <a:close/>
              </a:path>
              <a:path w="131445" h="137160">
                <a:moveTo>
                  <a:pt x="54864" y="96621"/>
                </a:moveTo>
                <a:lnTo>
                  <a:pt x="53340" y="96011"/>
                </a:lnTo>
                <a:lnTo>
                  <a:pt x="53848" y="96011"/>
                </a:lnTo>
                <a:lnTo>
                  <a:pt x="54864" y="96621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206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4968" y="96011"/>
                </a:lnTo>
                <a:lnTo>
                  <a:pt x="124206" y="97535"/>
                </a:lnTo>
                <a:close/>
              </a:path>
              <a:path w="131445" h="137160">
                <a:moveTo>
                  <a:pt x="123444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206" y="97535"/>
                </a:lnTo>
                <a:lnTo>
                  <a:pt x="123444" y="99059"/>
                </a:lnTo>
                <a:close/>
              </a:path>
              <a:path w="131445" h="137160">
                <a:moveTo>
                  <a:pt x="57150" y="97535"/>
                </a:moveTo>
                <a:lnTo>
                  <a:pt x="56388" y="97535"/>
                </a:lnTo>
                <a:lnTo>
                  <a:pt x="54864" y="96621"/>
                </a:lnTo>
                <a:lnTo>
                  <a:pt x="57150" y="97535"/>
                </a:lnTo>
                <a:close/>
              </a:path>
              <a:path w="131445" h="137160">
                <a:moveTo>
                  <a:pt x="62484" y="99059"/>
                </a:moveTo>
                <a:lnTo>
                  <a:pt x="60960" y="99059"/>
                </a:lnTo>
                <a:lnTo>
                  <a:pt x="57912" y="97535"/>
                </a:lnTo>
                <a:lnTo>
                  <a:pt x="64945" y="98708"/>
                </a:lnTo>
                <a:lnTo>
                  <a:pt x="62484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4945" y="98708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2484" y="99059"/>
                </a:lnTo>
                <a:lnTo>
                  <a:pt x="64945" y="98708"/>
                </a:lnTo>
                <a:lnTo>
                  <a:pt x="67056" y="99059"/>
                </a:lnTo>
                <a:close/>
              </a:path>
              <a:path w="131445" h="137160">
                <a:moveTo>
                  <a:pt x="91440" y="131063"/>
                </a:moveTo>
                <a:lnTo>
                  <a:pt x="38100" y="131063"/>
                </a:lnTo>
                <a:lnTo>
                  <a:pt x="38100" y="129539"/>
                </a:lnTo>
                <a:lnTo>
                  <a:pt x="28956" y="124967"/>
                </a:lnTo>
                <a:lnTo>
                  <a:pt x="102108" y="124967"/>
                </a:lnTo>
                <a:lnTo>
                  <a:pt x="100584" y="126491"/>
                </a:lnTo>
                <a:lnTo>
                  <a:pt x="92964" y="129539"/>
                </a:lnTo>
                <a:lnTo>
                  <a:pt x="91440" y="131063"/>
                </a:lnTo>
                <a:close/>
              </a:path>
              <a:path w="131445" h="137160">
                <a:moveTo>
                  <a:pt x="79248" y="135635"/>
                </a:moveTo>
                <a:lnTo>
                  <a:pt x="51816" y="135635"/>
                </a:lnTo>
                <a:lnTo>
                  <a:pt x="50292" y="134111"/>
                </a:lnTo>
                <a:lnTo>
                  <a:pt x="41148" y="131063"/>
                </a:lnTo>
                <a:lnTo>
                  <a:pt x="89916" y="131063"/>
                </a:lnTo>
                <a:lnTo>
                  <a:pt x="80772" y="134111"/>
                </a:lnTo>
                <a:lnTo>
                  <a:pt x="79248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2484" y="137159"/>
                </a:lnTo>
                <a:lnTo>
                  <a:pt x="53340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69152" y="4165091"/>
            <a:ext cx="1106805" cy="114300"/>
          </a:xfrm>
          <a:custGeom>
            <a:avLst/>
            <a:gdLst/>
            <a:ahLst/>
            <a:cxnLst/>
            <a:rect l="l" t="t" r="r" b="b"/>
            <a:pathLst>
              <a:path w="1106804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06804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06804" h="114300">
                <a:moveTo>
                  <a:pt x="110642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06424" y="38100"/>
                </a:lnTo>
                <a:lnTo>
                  <a:pt x="11064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0112" y="4460747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5" h="97789">
                <a:moveTo>
                  <a:pt x="45719" y="97536"/>
                </a:moveTo>
                <a:lnTo>
                  <a:pt x="27646" y="93773"/>
                </a:lnTo>
                <a:lnTo>
                  <a:pt x="13144" y="83439"/>
                </a:lnTo>
                <a:lnTo>
                  <a:pt x="3500" y="67960"/>
                </a:lnTo>
                <a:lnTo>
                  <a:pt x="0" y="48768"/>
                </a:lnTo>
                <a:lnTo>
                  <a:pt x="3500" y="29575"/>
                </a:lnTo>
                <a:lnTo>
                  <a:pt x="13144" y="14097"/>
                </a:lnTo>
                <a:lnTo>
                  <a:pt x="27646" y="3762"/>
                </a:lnTo>
                <a:lnTo>
                  <a:pt x="45719" y="0"/>
                </a:lnTo>
                <a:lnTo>
                  <a:pt x="64031" y="3762"/>
                </a:lnTo>
                <a:lnTo>
                  <a:pt x="79057" y="14097"/>
                </a:lnTo>
                <a:lnTo>
                  <a:pt x="89225" y="29575"/>
                </a:lnTo>
                <a:lnTo>
                  <a:pt x="92963" y="48768"/>
                </a:lnTo>
                <a:lnTo>
                  <a:pt x="89225" y="67960"/>
                </a:lnTo>
                <a:lnTo>
                  <a:pt x="79057" y="83439"/>
                </a:lnTo>
                <a:lnTo>
                  <a:pt x="64031" y="93773"/>
                </a:lnTo>
                <a:lnTo>
                  <a:pt x="45719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10300" y="4440935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3" y="1523"/>
                </a:moveTo>
                <a:lnTo>
                  <a:pt x="54863" y="1523"/>
                </a:lnTo>
                <a:lnTo>
                  <a:pt x="64007" y="0"/>
                </a:lnTo>
                <a:lnTo>
                  <a:pt x="68579" y="0"/>
                </a:lnTo>
                <a:lnTo>
                  <a:pt x="77723" y="1523"/>
                </a:lnTo>
                <a:close/>
              </a:path>
              <a:path w="132714" h="137160">
                <a:moveTo>
                  <a:pt x="89915" y="6095"/>
                </a:moveTo>
                <a:lnTo>
                  <a:pt x="41147" y="6095"/>
                </a:lnTo>
                <a:lnTo>
                  <a:pt x="42671" y="4571"/>
                </a:lnTo>
                <a:lnTo>
                  <a:pt x="50291" y="3047"/>
                </a:lnTo>
                <a:lnTo>
                  <a:pt x="51815" y="1523"/>
                </a:lnTo>
                <a:lnTo>
                  <a:pt x="80771" y="1523"/>
                </a:lnTo>
                <a:lnTo>
                  <a:pt x="80771" y="3047"/>
                </a:lnTo>
                <a:lnTo>
                  <a:pt x="89915" y="6095"/>
                </a:lnTo>
                <a:close/>
              </a:path>
              <a:path w="132714" h="137160">
                <a:moveTo>
                  <a:pt x="121919" y="106679"/>
                </a:moveTo>
                <a:lnTo>
                  <a:pt x="10667" y="106679"/>
                </a:lnTo>
                <a:lnTo>
                  <a:pt x="10667" y="105155"/>
                </a:lnTo>
                <a:lnTo>
                  <a:pt x="6095" y="96011"/>
                </a:lnTo>
                <a:lnTo>
                  <a:pt x="4571" y="94487"/>
                </a:lnTo>
                <a:lnTo>
                  <a:pt x="4571" y="92963"/>
                </a:lnTo>
                <a:lnTo>
                  <a:pt x="1523" y="83819"/>
                </a:lnTo>
                <a:lnTo>
                  <a:pt x="1523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3" y="56387"/>
                </a:lnTo>
                <a:lnTo>
                  <a:pt x="1523" y="53339"/>
                </a:lnTo>
                <a:lnTo>
                  <a:pt x="4571" y="44195"/>
                </a:lnTo>
                <a:lnTo>
                  <a:pt x="4571" y="42671"/>
                </a:lnTo>
                <a:lnTo>
                  <a:pt x="6095" y="42671"/>
                </a:lnTo>
                <a:lnTo>
                  <a:pt x="6095" y="41147"/>
                </a:lnTo>
                <a:lnTo>
                  <a:pt x="10667" y="32003"/>
                </a:lnTo>
                <a:lnTo>
                  <a:pt x="12191" y="30479"/>
                </a:lnTo>
                <a:lnTo>
                  <a:pt x="12191" y="28955"/>
                </a:lnTo>
                <a:lnTo>
                  <a:pt x="18287" y="22859"/>
                </a:lnTo>
                <a:lnTo>
                  <a:pt x="18287" y="21335"/>
                </a:lnTo>
                <a:lnTo>
                  <a:pt x="19811" y="19811"/>
                </a:lnTo>
                <a:lnTo>
                  <a:pt x="27431" y="13715"/>
                </a:lnTo>
                <a:lnTo>
                  <a:pt x="30479" y="10667"/>
                </a:lnTo>
                <a:lnTo>
                  <a:pt x="38099" y="7619"/>
                </a:lnTo>
                <a:lnTo>
                  <a:pt x="39623" y="6095"/>
                </a:lnTo>
                <a:lnTo>
                  <a:pt x="92963" y="6095"/>
                </a:lnTo>
                <a:lnTo>
                  <a:pt x="102107" y="10667"/>
                </a:lnTo>
                <a:lnTo>
                  <a:pt x="102107" y="12191"/>
                </a:lnTo>
                <a:lnTo>
                  <a:pt x="103631" y="12191"/>
                </a:lnTo>
                <a:lnTo>
                  <a:pt x="111251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20395" y="28955"/>
                </a:lnTo>
                <a:lnTo>
                  <a:pt x="120395" y="30479"/>
                </a:lnTo>
                <a:lnTo>
                  <a:pt x="121919" y="32003"/>
                </a:lnTo>
                <a:lnTo>
                  <a:pt x="124967" y="38099"/>
                </a:lnTo>
                <a:lnTo>
                  <a:pt x="62483" y="38099"/>
                </a:lnTo>
                <a:lnTo>
                  <a:pt x="53339" y="41147"/>
                </a:lnTo>
                <a:lnTo>
                  <a:pt x="54863" y="41147"/>
                </a:lnTo>
                <a:lnTo>
                  <a:pt x="48767" y="44195"/>
                </a:lnTo>
                <a:lnTo>
                  <a:pt x="50291" y="44195"/>
                </a:lnTo>
                <a:lnTo>
                  <a:pt x="48767" y="45719"/>
                </a:lnTo>
                <a:lnTo>
                  <a:pt x="47243" y="45719"/>
                </a:lnTo>
                <a:lnTo>
                  <a:pt x="44500" y="50291"/>
                </a:lnTo>
                <a:lnTo>
                  <a:pt x="44195" y="50291"/>
                </a:lnTo>
                <a:lnTo>
                  <a:pt x="41452" y="54863"/>
                </a:lnTo>
                <a:lnTo>
                  <a:pt x="41147" y="54863"/>
                </a:lnTo>
                <a:lnTo>
                  <a:pt x="39623" y="57911"/>
                </a:lnTo>
                <a:lnTo>
                  <a:pt x="40131" y="57911"/>
                </a:lnTo>
                <a:lnTo>
                  <a:pt x="38099" y="64007"/>
                </a:lnTo>
                <a:lnTo>
                  <a:pt x="39115" y="64007"/>
                </a:lnTo>
                <a:lnTo>
                  <a:pt x="38607" y="67055"/>
                </a:lnTo>
                <a:lnTo>
                  <a:pt x="38099" y="67055"/>
                </a:lnTo>
                <a:lnTo>
                  <a:pt x="38099" y="70103"/>
                </a:lnTo>
                <a:lnTo>
                  <a:pt x="38607" y="70103"/>
                </a:lnTo>
                <a:lnTo>
                  <a:pt x="39115" y="73151"/>
                </a:lnTo>
                <a:lnTo>
                  <a:pt x="38099" y="73151"/>
                </a:lnTo>
                <a:lnTo>
                  <a:pt x="40131" y="79247"/>
                </a:lnTo>
                <a:lnTo>
                  <a:pt x="39623" y="79247"/>
                </a:lnTo>
                <a:lnTo>
                  <a:pt x="44195" y="88391"/>
                </a:lnTo>
                <a:lnTo>
                  <a:pt x="45415" y="88391"/>
                </a:lnTo>
                <a:lnTo>
                  <a:pt x="46329" y="89915"/>
                </a:lnTo>
                <a:lnTo>
                  <a:pt x="45719" y="89915"/>
                </a:lnTo>
                <a:lnTo>
                  <a:pt x="51815" y="96011"/>
                </a:lnTo>
                <a:lnTo>
                  <a:pt x="53339" y="96011"/>
                </a:lnTo>
                <a:lnTo>
                  <a:pt x="62483" y="99059"/>
                </a:lnTo>
                <a:lnTo>
                  <a:pt x="124967" y="99059"/>
                </a:lnTo>
                <a:lnTo>
                  <a:pt x="121919" y="105155"/>
                </a:lnTo>
                <a:lnTo>
                  <a:pt x="121919" y="106679"/>
                </a:lnTo>
                <a:close/>
              </a:path>
              <a:path w="132714" h="137160">
                <a:moveTo>
                  <a:pt x="59435" y="39623"/>
                </a:moveTo>
                <a:lnTo>
                  <a:pt x="62483" y="38099"/>
                </a:lnTo>
                <a:lnTo>
                  <a:pt x="64007" y="38099"/>
                </a:lnTo>
                <a:lnTo>
                  <a:pt x="66293" y="38480"/>
                </a:lnTo>
                <a:lnTo>
                  <a:pt x="59435" y="39623"/>
                </a:lnTo>
                <a:close/>
              </a:path>
              <a:path w="132714" h="137160">
                <a:moveTo>
                  <a:pt x="66293" y="38480"/>
                </a:moveTo>
                <a:lnTo>
                  <a:pt x="64007" y="38099"/>
                </a:lnTo>
                <a:lnTo>
                  <a:pt x="68579" y="38099"/>
                </a:lnTo>
                <a:lnTo>
                  <a:pt x="66293" y="38480"/>
                </a:lnTo>
                <a:close/>
              </a:path>
              <a:path w="132714" h="137160">
                <a:moveTo>
                  <a:pt x="73151" y="39623"/>
                </a:moveTo>
                <a:lnTo>
                  <a:pt x="66293" y="38480"/>
                </a:lnTo>
                <a:lnTo>
                  <a:pt x="68579" y="38099"/>
                </a:lnTo>
                <a:lnTo>
                  <a:pt x="70103" y="38099"/>
                </a:lnTo>
                <a:lnTo>
                  <a:pt x="73151" y="39623"/>
                </a:lnTo>
                <a:close/>
              </a:path>
              <a:path w="132714" h="137160">
                <a:moveTo>
                  <a:pt x="76199" y="40538"/>
                </a:moveTo>
                <a:lnTo>
                  <a:pt x="70103" y="38099"/>
                </a:lnTo>
                <a:lnTo>
                  <a:pt x="124967" y="38099"/>
                </a:lnTo>
                <a:lnTo>
                  <a:pt x="125729" y="39623"/>
                </a:lnTo>
                <a:lnTo>
                  <a:pt x="74675" y="39623"/>
                </a:lnTo>
                <a:lnTo>
                  <a:pt x="76199" y="40538"/>
                </a:lnTo>
                <a:close/>
              </a:path>
              <a:path w="132714" h="137160">
                <a:moveTo>
                  <a:pt x="54863" y="41147"/>
                </a:moveTo>
                <a:lnTo>
                  <a:pt x="53339" y="41147"/>
                </a:lnTo>
                <a:lnTo>
                  <a:pt x="57911" y="39623"/>
                </a:lnTo>
                <a:lnTo>
                  <a:pt x="54863" y="41147"/>
                </a:lnTo>
                <a:close/>
              </a:path>
              <a:path w="132714" h="137160">
                <a:moveTo>
                  <a:pt x="77723" y="41147"/>
                </a:moveTo>
                <a:lnTo>
                  <a:pt x="76199" y="40538"/>
                </a:lnTo>
                <a:lnTo>
                  <a:pt x="74675" y="39623"/>
                </a:lnTo>
                <a:lnTo>
                  <a:pt x="77723" y="41147"/>
                </a:lnTo>
                <a:close/>
              </a:path>
              <a:path w="132714" h="137160">
                <a:moveTo>
                  <a:pt x="126491" y="41147"/>
                </a:moveTo>
                <a:lnTo>
                  <a:pt x="77723" y="41147"/>
                </a:lnTo>
                <a:lnTo>
                  <a:pt x="74675" y="39623"/>
                </a:lnTo>
                <a:lnTo>
                  <a:pt x="125729" y="39623"/>
                </a:lnTo>
                <a:lnTo>
                  <a:pt x="126491" y="41147"/>
                </a:lnTo>
                <a:close/>
              </a:path>
              <a:path w="132714" h="137160">
                <a:moveTo>
                  <a:pt x="128015" y="44195"/>
                </a:moveTo>
                <a:lnTo>
                  <a:pt x="82295" y="44195"/>
                </a:lnTo>
                <a:lnTo>
                  <a:pt x="76199" y="40538"/>
                </a:lnTo>
                <a:lnTo>
                  <a:pt x="77723" y="41147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8015" y="44195"/>
                </a:lnTo>
                <a:close/>
              </a:path>
              <a:path w="132714" h="137160">
                <a:moveTo>
                  <a:pt x="50291" y="44195"/>
                </a:moveTo>
                <a:lnTo>
                  <a:pt x="48767" y="44195"/>
                </a:lnTo>
                <a:lnTo>
                  <a:pt x="51815" y="42671"/>
                </a:lnTo>
                <a:lnTo>
                  <a:pt x="50291" y="44195"/>
                </a:lnTo>
                <a:close/>
              </a:path>
              <a:path w="132714" h="137160">
                <a:moveTo>
                  <a:pt x="85174" y="47413"/>
                </a:moveTo>
                <a:lnTo>
                  <a:pt x="79247" y="42671"/>
                </a:lnTo>
                <a:lnTo>
                  <a:pt x="82295" y="44195"/>
                </a:lnTo>
                <a:lnTo>
                  <a:pt x="128015" y="44195"/>
                </a:lnTo>
                <a:lnTo>
                  <a:pt x="128269" y="45719"/>
                </a:lnTo>
                <a:lnTo>
                  <a:pt x="83819" y="45719"/>
                </a:lnTo>
                <a:lnTo>
                  <a:pt x="85174" y="47413"/>
                </a:lnTo>
                <a:close/>
              </a:path>
              <a:path w="132714" h="137160">
                <a:moveTo>
                  <a:pt x="45719" y="48767"/>
                </a:moveTo>
                <a:lnTo>
                  <a:pt x="47243" y="45719"/>
                </a:lnTo>
                <a:lnTo>
                  <a:pt x="48767" y="45719"/>
                </a:lnTo>
                <a:lnTo>
                  <a:pt x="45719" y="48767"/>
                </a:lnTo>
                <a:close/>
              </a:path>
              <a:path w="132714" h="137160">
                <a:moveTo>
                  <a:pt x="86867" y="48767"/>
                </a:moveTo>
                <a:lnTo>
                  <a:pt x="85174" y="47413"/>
                </a:lnTo>
                <a:lnTo>
                  <a:pt x="83819" y="45719"/>
                </a:lnTo>
                <a:lnTo>
                  <a:pt x="86867" y="48767"/>
                </a:lnTo>
                <a:close/>
              </a:path>
              <a:path w="132714" h="137160">
                <a:moveTo>
                  <a:pt x="128777" y="48767"/>
                </a:moveTo>
                <a:lnTo>
                  <a:pt x="86867" y="48767"/>
                </a:lnTo>
                <a:lnTo>
                  <a:pt x="83819" y="45719"/>
                </a:lnTo>
                <a:lnTo>
                  <a:pt x="128269" y="45719"/>
                </a:lnTo>
                <a:lnTo>
                  <a:pt x="128777" y="48767"/>
                </a:lnTo>
                <a:close/>
              </a:path>
              <a:path w="132714" h="137160">
                <a:moveTo>
                  <a:pt x="89915" y="53339"/>
                </a:moveTo>
                <a:lnTo>
                  <a:pt x="85174" y="47413"/>
                </a:lnTo>
                <a:lnTo>
                  <a:pt x="86867" y="48767"/>
                </a:lnTo>
                <a:lnTo>
                  <a:pt x="128777" y="48767"/>
                </a:lnTo>
                <a:lnTo>
                  <a:pt x="129031" y="50291"/>
                </a:lnTo>
                <a:lnTo>
                  <a:pt x="88391" y="50291"/>
                </a:lnTo>
                <a:lnTo>
                  <a:pt x="89915" y="53339"/>
                </a:lnTo>
                <a:close/>
              </a:path>
              <a:path w="132714" h="137160">
                <a:moveTo>
                  <a:pt x="42671" y="53339"/>
                </a:moveTo>
                <a:lnTo>
                  <a:pt x="44195" y="50291"/>
                </a:lnTo>
                <a:lnTo>
                  <a:pt x="44500" y="50291"/>
                </a:lnTo>
                <a:lnTo>
                  <a:pt x="42671" y="53339"/>
                </a:lnTo>
                <a:close/>
              </a:path>
              <a:path w="132714" h="137160">
                <a:moveTo>
                  <a:pt x="91820" y="56006"/>
                </a:moveTo>
                <a:lnTo>
                  <a:pt x="88391" y="50291"/>
                </a:lnTo>
                <a:lnTo>
                  <a:pt x="129031" y="50291"/>
                </a:lnTo>
                <a:lnTo>
                  <a:pt x="129539" y="53339"/>
                </a:lnTo>
                <a:lnTo>
                  <a:pt x="131063" y="54863"/>
                </a:lnTo>
                <a:lnTo>
                  <a:pt x="91439" y="54863"/>
                </a:lnTo>
                <a:lnTo>
                  <a:pt x="91820" y="56006"/>
                </a:lnTo>
                <a:close/>
              </a:path>
              <a:path w="132714" h="137160">
                <a:moveTo>
                  <a:pt x="39623" y="57911"/>
                </a:moveTo>
                <a:lnTo>
                  <a:pt x="41147" y="54863"/>
                </a:lnTo>
                <a:lnTo>
                  <a:pt x="40766" y="56006"/>
                </a:lnTo>
                <a:lnTo>
                  <a:pt x="39623" y="57911"/>
                </a:lnTo>
                <a:close/>
              </a:path>
              <a:path w="132714" h="137160">
                <a:moveTo>
                  <a:pt x="40766" y="56006"/>
                </a:moveTo>
                <a:lnTo>
                  <a:pt x="41147" y="54863"/>
                </a:lnTo>
                <a:lnTo>
                  <a:pt x="41452" y="54863"/>
                </a:lnTo>
                <a:lnTo>
                  <a:pt x="40766" y="56006"/>
                </a:lnTo>
                <a:close/>
              </a:path>
              <a:path w="132714" h="137160">
                <a:moveTo>
                  <a:pt x="92963" y="57911"/>
                </a:moveTo>
                <a:lnTo>
                  <a:pt x="91820" y="56006"/>
                </a:lnTo>
                <a:lnTo>
                  <a:pt x="91439" y="54863"/>
                </a:lnTo>
                <a:lnTo>
                  <a:pt x="92963" y="57911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3" y="57911"/>
                </a:lnTo>
                <a:lnTo>
                  <a:pt x="91439" y="54863"/>
                </a:lnTo>
                <a:lnTo>
                  <a:pt x="131063" y="54863"/>
                </a:lnTo>
                <a:lnTo>
                  <a:pt x="131063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40131" y="57911"/>
                </a:moveTo>
                <a:lnTo>
                  <a:pt x="39623" y="57911"/>
                </a:lnTo>
                <a:lnTo>
                  <a:pt x="40766" y="56006"/>
                </a:lnTo>
                <a:lnTo>
                  <a:pt x="4013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7" y="64007"/>
                </a:lnTo>
                <a:lnTo>
                  <a:pt x="91820" y="56006"/>
                </a:lnTo>
                <a:lnTo>
                  <a:pt x="92963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115" y="64007"/>
                </a:moveTo>
                <a:lnTo>
                  <a:pt x="38099" y="64007"/>
                </a:lnTo>
                <a:lnTo>
                  <a:pt x="39623" y="60959"/>
                </a:lnTo>
                <a:lnTo>
                  <a:pt x="39115" y="64007"/>
                </a:lnTo>
                <a:close/>
              </a:path>
              <a:path w="132714" h="137160">
                <a:moveTo>
                  <a:pt x="94233" y="68579"/>
                </a:moveTo>
                <a:lnTo>
                  <a:pt x="92963" y="60959"/>
                </a:lnTo>
                <a:lnTo>
                  <a:pt x="94487" y="64007"/>
                </a:lnTo>
                <a:lnTo>
                  <a:pt x="132152" y="64007"/>
                </a:lnTo>
                <a:lnTo>
                  <a:pt x="132587" y="67055"/>
                </a:lnTo>
                <a:lnTo>
                  <a:pt x="94487" y="67055"/>
                </a:lnTo>
                <a:lnTo>
                  <a:pt x="94233" y="68579"/>
                </a:lnTo>
                <a:close/>
              </a:path>
              <a:path w="132714" h="137160">
                <a:moveTo>
                  <a:pt x="38099" y="70103"/>
                </a:moveTo>
                <a:lnTo>
                  <a:pt x="38099" y="67055"/>
                </a:lnTo>
                <a:lnTo>
                  <a:pt x="38353" y="68579"/>
                </a:lnTo>
                <a:lnTo>
                  <a:pt x="38099" y="70103"/>
                </a:lnTo>
                <a:close/>
              </a:path>
              <a:path w="132714" h="137160">
                <a:moveTo>
                  <a:pt x="38353" y="68579"/>
                </a:moveTo>
                <a:lnTo>
                  <a:pt x="38099" y="67055"/>
                </a:lnTo>
                <a:lnTo>
                  <a:pt x="38607" y="67055"/>
                </a:lnTo>
                <a:lnTo>
                  <a:pt x="38353" y="68579"/>
                </a:lnTo>
                <a:close/>
              </a:path>
              <a:path w="132714" h="137160">
                <a:moveTo>
                  <a:pt x="94487" y="70103"/>
                </a:moveTo>
                <a:lnTo>
                  <a:pt x="94233" y="68579"/>
                </a:lnTo>
                <a:lnTo>
                  <a:pt x="94487" y="67055"/>
                </a:lnTo>
                <a:lnTo>
                  <a:pt x="94487" y="70103"/>
                </a:lnTo>
                <a:close/>
              </a:path>
              <a:path w="132714" h="137160">
                <a:moveTo>
                  <a:pt x="132587" y="70103"/>
                </a:moveTo>
                <a:lnTo>
                  <a:pt x="94487" y="70103"/>
                </a:lnTo>
                <a:lnTo>
                  <a:pt x="94487" y="67055"/>
                </a:lnTo>
                <a:lnTo>
                  <a:pt x="132587" y="67055"/>
                </a:lnTo>
                <a:lnTo>
                  <a:pt x="132587" y="70103"/>
                </a:lnTo>
                <a:close/>
              </a:path>
              <a:path w="132714" h="137160">
                <a:moveTo>
                  <a:pt x="38607" y="70103"/>
                </a:moveTo>
                <a:lnTo>
                  <a:pt x="38099" y="70103"/>
                </a:lnTo>
                <a:lnTo>
                  <a:pt x="38353" y="68579"/>
                </a:lnTo>
                <a:lnTo>
                  <a:pt x="38607" y="70103"/>
                </a:lnTo>
                <a:close/>
              </a:path>
              <a:path w="132714" h="137160">
                <a:moveTo>
                  <a:pt x="92963" y="76199"/>
                </a:moveTo>
                <a:lnTo>
                  <a:pt x="94233" y="68579"/>
                </a:lnTo>
                <a:lnTo>
                  <a:pt x="94487" y="70103"/>
                </a:lnTo>
                <a:lnTo>
                  <a:pt x="132587" y="70103"/>
                </a:lnTo>
                <a:lnTo>
                  <a:pt x="132152" y="73151"/>
                </a:lnTo>
                <a:lnTo>
                  <a:pt x="94487" y="73151"/>
                </a:lnTo>
                <a:lnTo>
                  <a:pt x="92963" y="76199"/>
                </a:lnTo>
                <a:close/>
              </a:path>
              <a:path w="132714" h="137160">
                <a:moveTo>
                  <a:pt x="39623" y="76199"/>
                </a:moveTo>
                <a:lnTo>
                  <a:pt x="38099" y="73151"/>
                </a:lnTo>
                <a:lnTo>
                  <a:pt x="39115" y="73151"/>
                </a:lnTo>
                <a:lnTo>
                  <a:pt x="39623" y="76199"/>
                </a:lnTo>
                <a:close/>
              </a:path>
              <a:path w="132714" h="137160">
                <a:moveTo>
                  <a:pt x="91439" y="82295"/>
                </a:moveTo>
                <a:lnTo>
                  <a:pt x="94487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3" y="79247"/>
                </a:lnTo>
                <a:lnTo>
                  <a:pt x="91439" y="82295"/>
                </a:lnTo>
                <a:close/>
              </a:path>
              <a:path w="132714" h="137160">
                <a:moveTo>
                  <a:pt x="41147" y="82295"/>
                </a:moveTo>
                <a:lnTo>
                  <a:pt x="39623" y="79247"/>
                </a:lnTo>
                <a:lnTo>
                  <a:pt x="40131" y="79247"/>
                </a:lnTo>
                <a:lnTo>
                  <a:pt x="41147" y="82295"/>
                </a:lnTo>
                <a:close/>
              </a:path>
              <a:path w="132714" h="137160">
                <a:moveTo>
                  <a:pt x="128777" y="88391"/>
                </a:moveTo>
                <a:lnTo>
                  <a:pt x="88391" y="88391"/>
                </a:lnTo>
                <a:lnTo>
                  <a:pt x="92963" y="79247"/>
                </a:lnTo>
                <a:lnTo>
                  <a:pt x="131281" y="79247"/>
                </a:lnTo>
                <a:lnTo>
                  <a:pt x="131063" y="80771"/>
                </a:lnTo>
                <a:lnTo>
                  <a:pt x="131063" y="82295"/>
                </a:lnTo>
                <a:lnTo>
                  <a:pt x="129539" y="83819"/>
                </a:lnTo>
                <a:lnTo>
                  <a:pt x="128777" y="88391"/>
                </a:lnTo>
                <a:close/>
              </a:path>
              <a:path w="132714" h="137160">
                <a:moveTo>
                  <a:pt x="45415" y="88391"/>
                </a:moveTo>
                <a:lnTo>
                  <a:pt x="44195" y="88391"/>
                </a:lnTo>
                <a:lnTo>
                  <a:pt x="42671" y="83819"/>
                </a:lnTo>
                <a:lnTo>
                  <a:pt x="45415" y="88391"/>
                </a:lnTo>
                <a:close/>
              </a:path>
              <a:path w="132714" h="137160">
                <a:moveTo>
                  <a:pt x="83819" y="91439"/>
                </a:moveTo>
                <a:lnTo>
                  <a:pt x="89915" y="83819"/>
                </a:lnTo>
                <a:lnTo>
                  <a:pt x="88391" y="88391"/>
                </a:lnTo>
                <a:lnTo>
                  <a:pt x="128777" y="88391"/>
                </a:lnTo>
                <a:lnTo>
                  <a:pt x="128523" y="89915"/>
                </a:lnTo>
                <a:lnTo>
                  <a:pt x="86867" y="89915"/>
                </a:lnTo>
                <a:lnTo>
                  <a:pt x="83819" y="91439"/>
                </a:lnTo>
                <a:close/>
              </a:path>
              <a:path w="132714" h="137160">
                <a:moveTo>
                  <a:pt x="47243" y="91439"/>
                </a:moveTo>
                <a:lnTo>
                  <a:pt x="45719" y="89915"/>
                </a:lnTo>
                <a:lnTo>
                  <a:pt x="46329" y="89915"/>
                </a:lnTo>
                <a:lnTo>
                  <a:pt x="47243" y="91439"/>
                </a:lnTo>
                <a:close/>
              </a:path>
              <a:path w="132714" h="137160">
                <a:moveTo>
                  <a:pt x="125729" y="97535"/>
                </a:moveTo>
                <a:lnTo>
                  <a:pt x="74675" y="97535"/>
                </a:lnTo>
                <a:lnTo>
                  <a:pt x="77723" y="96011"/>
                </a:lnTo>
                <a:lnTo>
                  <a:pt x="79247" y="96011"/>
                </a:lnTo>
                <a:lnTo>
                  <a:pt x="86867" y="89915"/>
                </a:lnTo>
                <a:lnTo>
                  <a:pt x="128523" y="89915"/>
                </a:lnTo>
                <a:lnTo>
                  <a:pt x="128015" y="92963"/>
                </a:lnTo>
                <a:lnTo>
                  <a:pt x="126491" y="94487"/>
                </a:lnTo>
                <a:lnTo>
                  <a:pt x="126491" y="96011"/>
                </a:lnTo>
                <a:lnTo>
                  <a:pt x="125729" y="97535"/>
                </a:lnTo>
                <a:close/>
              </a:path>
              <a:path w="132714" h="137160">
                <a:moveTo>
                  <a:pt x="57911" y="97535"/>
                </a:moveTo>
                <a:lnTo>
                  <a:pt x="53339" y="96011"/>
                </a:lnTo>
                <a:lnTo>
                  <a:pt x="51815" y="96011"/>
                </a:lnTo>
                <a:lnTo>
                  <a:pt x="48767" y="92963"/>
                </a:lnTo>
                <a:lnTo>
                  <a:pt x="57911" y="97535"/>
                </a:lnTo>
                <a:close/>
              </a:path>
              <a:path w="132714" h="137160">
                <a:moveTo>
                  <a:pt x="76199" y="96621"/>
                </a:moveTo>
                <a:lnTo>
                  <a:pt x="82295" y="92963"/>
                </a:lnTo>
                <a:lnTo>
                  <a:pt x="79247" y="96011"/>
                </a:lnTo>
                <a:lnTo>
                  <a:pt x="77723" y="96011"/>
                </a:lnTo>
                <a:lnTo>
                  <a:pt x="76199" y="96621"/>
                </a:lnTo>
                <a:close/>
              </a:path>
              <a:path w="132714" h="137160">
                <a:moveTo>
                  <a:pt x="74675" y="97535"/>
                </a:moveTo>
                <a:lnTo>
                  <a:pt x="76199" y="96621"/>
                </a:lnTo>
                <a:lnTo>
                  <a:pt x="77723" y="96011"/>
                </a:lnTo>
                <a:lnTo>
                  <a:pt x="74675" y="97535"/>
                </a:lnTo>
                <a:close/>
              </a:path>
              <a:path w="132714" h="137160">
                <a:moveTo>
                  <a:pt x="124967" y="99059"/>
                </a:moveTo>
                <a:lnTo>
                  <a:pt x="70103" y="99059"/>
                </a:lnTo>
                <a:lnTo>
                  <a:pt x="76199" y="96621"/>
                </a:lnTo>
                <a:lnTo>
                  <a:pt x="74675" y="97535"/>
                </a:lnTo>
                <a:lnTo>
                  <a:pt x="125729" y="97535"/>
                </a:lnTo>
                <a:lnTo>
                  <a:pt x="124967" y="99059"/>
                </a:lnTo>
                <a:close/>
              </a:path>
              <a:path w="132714" h="137160">
                <a:moveTo>
                  <a:pt x="64007" y="99059"/>
                </a:moveTo>
                <a:lnTo>
                  <a:pt x="62483" y="99059"/>
                </a:lnTo>
                <a:lnTo>
                  <a:pt x="59435" y="97535"/>
                </a:lnTo>
                <a:lnTo>
                  <a:pt x="66293" y="98678"/>
                </a:lnTo>
                <a:lnTo>
                  <a:pt x="64007" y="99059"/>
                </a:lnTo>
                <a:close/>
              </a:path>
              <a:path w="132714" h="137160">
                <a:moveTo>
                  <a:pt x="70103" y="99059"/>
                </a:moveTo>
                <a:lnTo>
                  <a:pt x="68579" y="99059"/>
                </a:lnTo>
                <a:lnTo>
                  <a:pt x="66293" y="98678"/>
                </a:lnTo>
                <a:lnTo>
                  <a:pt x="73151" y="97535"/>
                </a:lnTo>
                <a:lnTo>
                  <a:pt x="70103" y="99059"/>
                </a:lnTo>
                <a:close/>
              </a:path>
              <a:path w="132714" h="137160">
                <a:moveTo>
                  <a:pt x="68579" y="99059"/>
                </a:moveTo>
                <a:lnTo>
                  <a:pt x="64007" y="99059"/>
                </a:lnTo>
                <a:lnTo>
                  <a:pt x="66293" y="98678"/>
                </a:lnTo>
                <a:lnTo>
                  <a:pt x="68579" y="99059"/>
                </a:lnTo>
                <a:close/>
              </a:path>
              <a:path w="132714" h="137160">
                <a:moveTo>
                  <a:pt x="91439" y="132587"/>
                </a:moveTo>
                <a:lnTo>
                  <a:pt x="41147" y="132587"/>
                </a:lnTo>
                <a:lnTo>
                  <a:pt x="39623" y="131063"/>
                </a:lnTo>
                <a:lnTo>
                  <a:pt x="38099" y="131063"/>
                </a:lnTo>
                <a:lnTo>
                  <a:pt x="30479" y="126491"/>
                </a:lnTo>
                <a:lnTo>
                  <a:pt x="27431" y="123443"/>
                </a:lnTo>
                <a:lnTo>
                  <a:pt x="19811" y="117347"/>
                </a:lnTo>
                <a:lnTo>
                  <a:pt x="18287" y="115823"/>
                </a:lnTo>
                <a:lnTo>
                  <a:pt x="12191" y="108203"/>
                </a:lnTo>
                <a:lnTo>
                  <a:pt x="12191" y="106679"/>
                </a:lnTo>
                <a:lnTo>
                  <a:pt x="120395" y="106679"/>
                </a:lnTo>
                <a:lnTo>
                  <a:pt x="120395" y="108203"/>
                </a:lnTo>
                <a:lnTo>
                  <a:pt x="114299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11251" y="117347"/>
                </a:lnTo>
                <a:lnTo>
                  <a:pt x="103631" y="124967"/>
                </a:lnTo>
                <a:lnTo>
                  <a:pt x="102107" y="124967"/>
                </a:lnTo>
                <a:lnTo>
                  <a:pt x="102107" y="126491"/>
                </a:lnTo>
                <a:lnTo>
                  <a:pt x="92963" y="131063"/>
                </a:lnTo>
                <a:lnTo>
                  <a:pt x="91439" y="132587"/>
                </a:lnTo>
                <a:close/>
              </a:path>
              <a:path w="132714" h="137160">
                <a:moveTo>
                  <a:pt x="80771" y="135635"/>
                </a:moveTo>
                <a:lnTo>
                  <a:pt x="50291" y="135635"/>
                </a:lnTo>
                <a:lnTo>
                  <a:pt x="42671" y="132587"/>
                </a:lnTo>
                <a:lnTo>
                  <a:pt x="89915" y="132587"/>
                </a:lnTo>
                <a:lnTo>
                  <a:pt x="80771" y="135635"/>
                </a:lnTo>
                <a:close/>
              </a:path>
              <a:path w="132714" h="137160">
                <a:moveTo>
                  <a:pt x="68579" y="137159"/>
                </a:moveTo>
                <a:lnTo>
                  <a:pt x="64007" y="137159"/>
                </a:lnTo>
                <a:lnTo>
                  <a:pt x="54863" y="135635"/>
                </a:lnTo>
                <a:lnTo>
                  <a:pt x="77723" y="135635"/>
                </a:lnTo>
                <a:lnTo>
                  <a:pt x="68579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250180" y="4463796"/>
            <a:ext cx="980440" cy="114300"/>
          </a:xfrm>
          <a:custGeom>
            <a:avLst/>
            <a:gdLst/>
            <a:ahLst/>
            <a:cxnLst/>
            <a:rect l="l" t="t" r="r" b="b"/>
            <a:pathLst>
              <a:path w="980439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980439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980439" h="114300">
                <a:moveTo>
                  <a:pt x="979931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979931" y="38100"/>
                </a:lnTo>
                <a:lnTo>
                  <a:pt x="97993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524244" y="4809744"/>
            <a:ext cx="94615" cy="97790"/>
          </a:xfrm>
          <a:custGeom>
            <a:avLst/>
            <a:gdLst/>
            <a:ahLst/>
            <a:cxnLst/>
            <a:rect l="l" t="t" r="r" b="b"/>
            <a:pathLst>
              <a:path w="94615" h="97789">
                <a:moveTo>
                  <a:pt x="47244" y="97535"/>
                </a:moveTo>
                <a:lnTo>
                  <a:pt x="28932" y="93773"/>
                </a:lnTo>
                <a:lnTo>
                  <a:pt x="13906" y="83438"/>
                </a:lnTo>
                <a:lnTo>
                  <a:pt x="3738" y="67960"/>
                </a:lnTo>
                <a:lnTo>
                  <a:pt x="0" y="48767"/>
                </a:lnTo>
                <a:lnTo>
                  <a:pt x="3738" y="29575"/>
                </a:lnTo>
                <a:lnTo>
                  <a:pt x="13906" y="14096"/>
                </a:lnTo>
                <a:lnTo>
                  <a:pt x="28932" y="3762"/>
                </a:lnTo>
                <a:lnTo>
                  <a:pt x="47244" y="0"/>
                </a:lnTo>
                <a:lnTo>
                  <a:pt x="65555" y="3762"/>
                </a:lnTo>
                <a:lnTo>
                  <a:pt x="80581" y="14096"/>
                </a:lnTo>
                <a:lnTo>
                  <a:pt x="90749" y="29575"/>
                </a:lnTo>
                <a:lnTo>
                  <a:pt x="94488" y="48767"/>
                </a:lnTo>
                <a:lnTo>
                  <a:pt x="90749" y="67960"/>
                </a:lnTo>
                <a:lnTo>
                  <a:pt x="80581" y="83438"/>
                </a:lnTo>
                <a:lnTo>
                  <a:pt x="65555" y="93773"/>
                </a:lnTo>
                <a:lnTo>
                  <a:pt x="47244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05955" y="4789932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7724" y="1524"/>
                </a:moveTo>
                <a:lnTo>
                  <a:pt x="54864" y="1524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4"/>
                </a:lnTo>
                <a:close/>
              </a:path>
              <a:path w="131445" h="137160">
                <a:moveTo>
                  <a:pt x="89916" y="4572"/>
                </a:moveTo>
                <a:lnTo>
                  <a:pt x="41148" y="4572"/>
                </a:lnTo>
                <a:lnTo>
                  <a:pt x="50292" y="1524"/>
                </a:lnTo>
                <a:lnTo>
                  <a:pt x="80772" y="1524"/>
                </a:lnTo>
                <a:lnTo>
                  <a:pt x="89916" y="4572"/>
                </a:lnTo>
                <a:close/>
              </a:path>
              <a:path w="131445" h="137160">
                <a:moveTo>
                  <a:pt x="91440" y="6096"/>
                </a:moveTo>
                <a:lnTo>
                  <a:pt x="39624" y="6096"/>
                </a:lnTo>
                <a:lnTo>
                  <a:pt x="39624" y="4572"/>
                </a:lnTo>
                <a:lnTo>
                  <a:pt x="91440" y="4572"/>
                </a:lnTo>
                <a:lnTo>
                  <a:pt x="91440" y="6096"/>
                </a:lnTo>
                <a:close/>
              </a:path>
              <a:path w="131445" h="137160">
                <a:moveTo>
                  <a:pt x="102108" y="12192"/>
                </a:moveTo>
                <a:lnTo>
                  <a:pt x="28956" y="12192"/>
                </a:lnTo>
                <a:lnTo>
                  <a:pt x="30480" y="10668"/>
                </a:lnTo>
                <a:lnTo>
                  <a:pt x="38100" y="6096"/>
                </a:lnTo>
                <a:lnTo>
                  <a:pt x="92964" y="6096"/>
                </a:lnTo>
                <a:lnTo>
                  <a:pt x="100584" y="10668"/>
                </a:lnTo>
                <a:lnTo>
                  <a:pt x="102108" y="12192"/>
                </a:lnTo>
                <a:close/>
              </a:path>
              <a:path w="131445" h="137160">
                <a:moveTo>
                  <a:pt x="53340" y="41148"/>
                </a:moveTo>
                <a:lnTo>
                  <a:pt x="6096" y="41148"/>
                </a:lnTo>
                <a:lnTo>
                  <a:pt x="10668" y="32004"/>
                </a:lnTo>
                <a:lnTo>
                  <a:pt x="10668" y="30480"/>
                </a:lnTo>
                <a:lnTo>
                  <a:pt x="12192" y="28956"/>
                </a:lnTo>
                <a:lnTo>
                  <a:pt x="18288" y="21336"/>
                </a:lnTo>
                <a:lnTo>
                  <a:pt x="19812" y="19812"/>
                </a:lnTo>
                <a:lnTo>
                  <a:pt x="27432" y="13716"/>
                </a:lnTo>
                <a:lnTo>
                  <a:pt x="27432" y="12192"/>
                </a:lnTo>
                <a:lnTo>
                  <a:pt x="103632" y="12192"/>
                </a:lnTo>
                <a:lnTo>
                  <a:pt x="111252" y="19812"/>
                </a:lnTo>
                <a:lnTo>
                  <a:pt x="112776" y="19812"/>
                </a:lnTo>
                <a:lnTo>
                  <a:pt x="112776" y="21336"/>
                </a:lnTo>
                <a:lnTo>
                  <a:pt x="114300" y="21336"/>
                </a:lnTo>
                <a:lnTo>
                  <a:pt x="118872" y="28956"/>
                </a:lnTo>
                <a:lnTo>
                  <a:pt x="121920" y="32004"/>
                </a:lnTo>
                <a:lnTo>
                  <a:pt x="124968" y="38100"/>
                </a:lnTo>
                <a:lnTo>
                  <a:pt x="62484" y="38100"/>
                </a:lnTo>
                <a:lnTo>
                  <a:pt x="57912" y="39624"/>
                </a:lnTo>
                <a:lnTo>
                  <a:pt x="56388" y="39624"/>
                </a:lnTo>
                <a:lnTo>
                  <a:pt x="53340" y="41148"/>
                </a:lnTo>
                <a:close/>
              </a:path>
              <a:path w="131445" h="137160">
                <a:moveTo>
                  <a:pt x="57912" y="39624"/>
                </a:moveTo>
                <a:lnTo>
                  <a:pt x="62484" y="38100"/>
                </a:lnTo>
                <a:lnTo>
                  <a:pt x="64008" y="38100"/>
                </a:lnTo>
                <a:lnTo>
                  <a:pt x="66118" y="38451"/>
                </a:lnTo>
                <a:lnTo>
                  <a:pt x="57912" y="39624"/>
                </a:lnTo>
                <a:close/>
              </a:path>
              <a:path w="131445" h="137160">
                <a:moveTo>
                  <a:pt x="66118" y="38451"/>
                </a:moveTo>
                <a:lnTo>
                  <a:pt x="64008" y="38100"/>
                </a:lnTo>
                <a:lnTo>
                  <a:pt x="68580" y="38100"/>
                </a:lnTo>
                <a:lnTo>
                  <a:pt x="66118" y="38451"/>
                </a:lnTo>
                <a:close/>
              </a:path>
              <a:path w="131445" h="137160">
                <a:moveTo>
                  <a:pt x="73152" y="39624"/>
                </a:moveTo>
                <a:lnTo>
                  <a:pt x="66118" y="38451"/>
                </a:lnTo>
                <a:lnTo>
                  <a:pt x="68580" y="38100"/>
                </a:lnTo>
                <a:lnTo>
                  <a:pt x="73152" y="39624"/>
                </a:lnTo>
                <a:close/>
              </a:path>
              <a:path w="131445" h="137160">
                <a:moveTo>
                  <a:pt x="76581" y="40767"/>
                </a:moveTo>
                <a:lnTo>
                  <a:pt x="68580" y="38100"/>
                </a:lnTo>
                <a:lnTo>
                  <a:pt x="124968" y="38100"/>
                </a:lnTo>
                <a:lnTo>
                  <a:pt x="125730" y="39624"/>
                </a:lnTo>
                <a:lnTo>
                  <a:pt x="74676" y="39624"/>
                </a:lnTo>
                <a:lnTo>
                  <a:pt x="76581" y="40767"/>
                </a:lnTo>
                <a:close/>
              </a:path>
              <a:path w="131445" h="137160">
                <a:moveTo>
                  <a:pt x="53340" y="41148"/>
                </a:moveTo>
                <a:lnTo>
                  <a:pt x="56388" y="39624"/>
                </a:lnTo>
                <a:lnTo>
                  <a:pt x="54483" y="40767"/>
                </a:lnTo>
                <a:lnTo>
                  <a:pt x="53340" y="41148"/>
                </a:lnTo>
                <a:close/>
              </a:path>
              <a:path w="131445" h="137160">
                <a:moveTo>
                  <a:pt x="54483" y="40767"/>
                </a:moveTo>
                <a:lnTo>
                  <a:pt x="56388" y="39624"/>
                </a:lnTo>
                <a:lnTo>
                  <a:pt x="57912" y="39624"/>
                </a:lnTo>
                <a:lnTo>
                  <a:pt x="54483" y="40767"/>
                </a:lnTo>
                <a:close/>
              </a:path>
              <a:path w="131445" h="137160">
                <a:moveTo>
                  <a:pt x="77724" y="41148"/>
                </a:moveTo>
                <a:lnTo>
                  <a:pt x="76581" y="40767"/>
                </a:lnTo>
                <a:lnTo>
                  <a:pt x="74676" y="39624"/>
                </a:lnTo>
                <a:lnTo>
                  <a:pt x="77724" y="41148"/>
                </a:lnTo>
                <a:close/>
              </a:path>
              <a:path w="131445" h="137160">
                <a:moveTo>
                  <a:pt x="127508" y="47244"/>
                </a:moveTo>
                <a:lnTo>
                  <a:pt x="86868" y="47244"/>
                </a:lnTo>
                <a:lnTo>
                  <a:pt x="79248" y="41148"/>
                </a:lnTo>
                <a:lnTo>
                  <a:pt x="77724" y="41148"/>
                </a:lnTo>
                <a:lnTo>
                  <a:pt x="74676" y="39624"/>
                </a:lnTo>
                <a:lnTo>
                  <a:pt x="125730" y="39624"/>
                </a:lnTo>
                <a:lnTo>
                  <a:pt x="126492" y="41148"/>
                </a:lnTo>
                <a:lnTo>
                  <a:pt x="126492" y="44196"/>
                </a:lnTo>
                <a:lnTo>
                  <a:pt x="127508" y="47244"/>
                </a:lnTo>
                <a:close/>
              </a:path>
              <a:path w="131445" h="137160">
                <a:moveTo>
                  <a:pt x="48768" y="44196"/>
                </a:moveTo>
                <a:lnTo>
                  <a:pt x="51816" y="41148"/>
                </a:lnTo>
                <a:lnTo>
                  <a:pt x="53340" y="41148"/>
                </a:lnTo>
                <a:lnTo>
                  <a:pt x="54483" y="40767"/>
                </a:lnTo>
                <a:lnTo>
                  <a:pt x="48768" y="44196"/>
                </a:lnTo>
                <a:close/>
              </a:path>
              <a:path w="131445" h="137160">
                <a:moveTo>
                  <a:pt x="82296" y="44196"/>
                </a:moveTo>
                <a:lnTo>
                  <a:pt x="76581" y="40767"/>
                </a:lnTo>
                <a:lnTo>
                  <a:pt x="77724" y="41148"/>
                </a:lnTo>
                <a:lnTo>
                  <a:pt x="79248" y="41148"/>
                </a:lnTo>
                <a:lnTo>
                  <a:pt x="82296" y="44196"/>
                </a:lnTo>
                <a:close/>
              </a:path>
              <a:path w="131445" h="137160">
                <a:moveTo>
                  <a:pt x="103632" y="124968"/>
                </a:moveTo>
                <a:lnTo>
                  <a:pt x="27432" y="124968"/>
                </a:lnTo>
                <a:lnTo>
                  <a:pt x="27432" y="123444"/>
                </a:lnTo>
                <a:lnTo>
                  <a:pt x="19812" y="117348"/>
                </a:lnTo>
                <a:lnTo>
                  <a:pt x="18288" y="115824"/>
                </a:lnTo>
                <a:lnTo>
                  <a:pt x="18288" y="114300"/>
                </a:lnTo>
                <a:lnTo>
                  <a:pt x="10668" y="106680"/>
                </a:lnTo>
                <a:lnTo>
                  <a:pt x="10668" y="105156"/>
                </a:lnTo>
                <a:lnTo>
                  <a:pt x="6096" y="96012"/>
                </a:lnTo>
                <a:lnTo>
                  <a:pt x="4572" y="94488"/>
                </a:lnTo>
                <a:lnTo>
                  <a:pt x="4572" y="92964"/>
                </a:lnTo>
                <a:lnTo>
                  <a:pt x="1524" y="83820"/>
                </a:lnTo>
                <a:lnTo>
                  <a:pt x="1524" y="80772"/>
                </a:lnTo>
                <a:lnTo>
                  <a:pt x="0" y="70104"/>
                </a:lnTo>
                <a:lnTo>
                  <a:pt x="0" y="67056"/>
                </a:lnTo>
                <a:lnTo>
                  <a:pt x="1524" y="56388"/>
                </a:lnTo>
                <a:lnTo>
                  <a:pt x="1524" y="53340"/>
                </a:lnTo>
                <a:lnTo>
                  <a:pt x="4572" y="44196"/>
                </a:lnTo>
                <a:lnTo>
                  <a:pt x="4572" y="41148"/>
                </a:lnTo>
                <a:lnTo>
                  <a:pt x="51816" y="41148"/>
                </a:lnTo>
                <a:lnTo>
                  <a:pt x="45720" y="47244"/>
                </a:lnTo>
                <a:lnTo>
                  <a:pt x="46024" y="47244"/>
                </a:lnTo>
                <a:lnTo>
                  <a:pt x="44805" y="48768"/>
                </a:lnTo>
                <a:lnTo>
                  <a:pt x="44196" y="48768"/>
                </a:lnTo>
                <a:lnTo>
                  <a:pt x="41148" y="53340"/>
                </a:lnTo>
                <a:lnTo>
                  <a:pt x="41910" y="53340"/>
                </a:lnTo>
                <a:lnTo>
                  <a:pt x="39624" y="57912"/>
                </a:lnTo>
                <a:lnTo>
                  <a:pt x="40132" y="57912"/>
                </a:lnTo>
                <a:lnTo>
                  <a:pt x="39116" y="60960"/>
                </a:lnTo>
                <a:lnTo>
                  <a:pt x="38100" y="60960"/>
                </a:lnTo>
                <a:lnTo>
                  <a:pt x="38100" y="76200"/>
                </a:lnTo>
                <a:lnTo>
                  <a:pt x="39116" y="76200"/>
                </a:lnTo>
                <a:lnTo>
                  <a:pt x="40132" y="79248"/>
                </a:lnTo>
                <a:lnTo>
                  <a:pt x="39624" y="79248"/>
                </a:lnTo>
                <a:lnTo>
                  <a:pt x="41148" y="82296"/>
                </a:lnTo>
                <a:lnTo>
                  <a:pt x="41452" y="82296"/>
                </a:lnTo>
                <a:lnTo>
                  <a:pt x="42367" y="83820"/>
                </a:lnTo>
                <a:lnTo>
                  <a:pt x="41148" y="83820"/>
                </a:lnTo>
                <a:lnTo>
                  <a:pt x="47244" y="91440"/>
                </a:lnTo>
                <a:lnTo>
                  <a:pt x="48768" y="91440"/>
                </a:lnTo>
                <a:lnTo>
                  <a:pt x="50292" y="92964"/>
                </a:lnTo>
                <a:lnTo>
                  <a:pt x="48768" y="92964"/>
                </a:lnTo>
                <a:lnTo>
                  <a:pt x="53848" y="96012"/>
                </a:lnTo>
                <a:lnTo>
                  <a:pt x="53340" y="96012"/>
                </a:lnTo>
                <a:lnTo>
                  <a:pt x="56388" y="97536"/>
                </a:lnTo>
                <a:lnTo>
                  <a:pt x="57912" y="97536"/>
                </a:lnTo>
                <a:lnTo>
                  <a:pt x="62484" y="99060"/>
                </a:lnTo>
                <a:lnTo>
                  <a:pt x="124968" y="99060"/>
                </a:lnTo>
                <a:lnTo>
                  <a:pt x="121920" y="105156"/>
                </a:lnTo>
                <a:lnTo>
                  <a:pt x="120396" y="105156"/>
                </a:lnTo>
                <a:lnTo>
                  <a:pt x="120396" y="106680"/>
                </a:lnTo>
                <a:lnTo>
                  <a:pt x="118872" y="108204"/>
                </a:lnTo>
                <a:lnTo>
                  <a:pt x="114300" y="114300"/>
                </a:lnTo>
                <a:lnTo>
                  <a:pt x="112776" y="115824"/>
                </a:lnTo>
                <a:lnTo>
                  <a:pt x="112776" y="117348"/>
                </a:lnTo>
                <a:lnTo>
                  <a:pt x="111252" y="117348"/>
                </a:lnTo>
                <a:lnTo>
                  <a:pt x="103632" y="124968"/>
                </a:lnTo>
                <a:close/>
              </a:path>
              <a:path w="131445" h="137160">
                <a:moveTo>
                  <a:pt x="46024" y="47244"/>
                </a:moveTo>
                <a:lnTo>
                  <a:pt x="45720" y="47244"/>
                </a:lnTo>
                <a:lnTo>
                  <a:pt x="47244" y="45720"/>
                </a:lnTo>
                <a:lnTo>
                  <a:pt x="46024" y="47244"/>
                </a:lnTo>
                <a:close/>
              </a:path>
              <a:path w="131445" h="137160">
                <a:moveTo>
                  <a:pt x="89916" y="53340"/>
                </a:moveTo>
                <a:lnTo>
                  <a:pt x="83820" y="45720"/>
                </a:lnTo>
                <a:lnTo>
                  <a:pt x="86868" y="47244"/>
                </a:lnTo>
                <a:lnTo>
                  <a:pt x="127508" y="47244"/>
                </a:lnTo>
                <a:lnTo>
                  <a:pt x="128016" y="48768"/>
                </a:lnTo>
                <a:lnTo>
                  <a:pt x="88392" y="48768"/>
                </a:lnTo>
                <a:lnTo>
                  <a:pt x="89916" y="53340"/>
                </a:lnTo>
                <a:close/>
              </a:path>
              <a:path w="131445" h="137160">
                <a:moveTo>
                  <a:pt x="41148" y="53340"/>
                </a:moveTo>
                <a:lnTo>
                  <a:pt x="44196" y="48768"/>
                </a:lnTo>
                <a:lnTo>
                  <a:pt x="43180" y="50800"/>
                </a:lnTo>
                <a:lnTo>
                  <a:pt x="41148" y="53340"/>
                </a:lnTo>
                <a:close/>
              </a:path>
              <a:path w="131445" h="137160">
                <a:moveTo>
                  <a:pt x="43180" y="50800"/>
                </a:moveTo>
                <a:lnTo>
                  <a:pt x="44196" y="48768"/>
                </a:lnTo>
                <a:lnTo>
                  <a:pt x="44805" y="48768"/>
                </a:lnTo>
                <a:lnTo>
                  <a:pt x="43180" y="50800"/>
                </a:lnTo>
                <a:close/>
              </a:path>
              <a:path w="131445" h="137160">
                <a:moveTo>
                  <a:pt x="131064" y="57912"/>
                </a:moveTo>
                <a:lnTo>
                  <a:pt x="91440" y="57912"/>
                </a:lnTo>
                <a:lnTo>
                  <a:pt x="88392" y="48768"/>
                </a:lnTo>
                <a:lnTo>
                  <a:pt x="128016" y="48768"/>
                </a:lnTo>
                <a:lnTo>
                  <a:pt x="129540" y="53340"/>
                </a:lnTo>
                <a:lnTo>
                  <a:pt x="129540" y="54864"/>
                </a:lnTo>
                <a:lnTo>
                  <a:pt x="131064" y="54864"/>
                </a:lnTo>
                <a:lnTo>
                  <a:pt x="131064" y="57912"/>
                </a:lnTo>
                <a:close/>
              </a:path>
              <a:path w="131445" h="137160">
                <a:moveTo>
                  <a:pt x="41910" y="53340"/>
                </a:moveTo>
                <a:lnTo>
                  <a:pt x="41148" y="53340"/>
                </a:lnTo>
                <a:lnTo>
                  <a:pt x="43180" y="50800"/>
                </a:lnTo>
                <a:lnTo>
                  <a:pt x="41910" y="53340"/>
                </a:lnTo>
                <a:close/>
              </a:path>
              <a:path w="131445" h="137160">
                <a:moveTo>
                  <a:pt x="40132" y="57912"/>
                </a:moveTo>
                <a:lnTo>
                  <a:pt x="39624" y="57912"/>
                </a:lnTo>
                <a:lnTo>
                  <a:pt x="41148" y="54864"/>
                </a:lnTo>
                <a:lnTo>
                  <a:pt x="40132" y="57912"/>
                </a:lnTo>
                <a:close/>
              </a:path>
              <a:path w="131445" h="137160">
                <a:moveTo>
                  <a:pt x="92964" y="64008"/>
                </a:moveTo>
                <a:lnTo>
                  <a:pt x="89916" y="54864"/>
                </a:lnTo>
                <a:lnTo>
                  <a:pt x="91440" y="57912"/>
                </a:lnTo>
                <a:lnTo>
                  <a:pt x="131064" y="57912"/>
                </a:lnTo>
                <a:lnTo>
                  <a:pt x="131064" y="60960"/>
                </a:lnTo>
                <a:lnTo>
                  <a:pt x="92964" y="60960"/>
                </a:lnTo>
                <a:lnTo>
                  <a:pt x="92964" y="64008"/>
                </a:lnTo>
                <a:close/>
              </a:path>
              <a:path w="131445" h="137160">
                <a:moveTo>
                  <a:pt x="38100" y="64008"/>
                </a:moveTo>
                <a:lnTo>
                  <a:pt x="38100" y="60960"/>
                </a:lnTo>
                <a:lnTo>
                  <a:pt x="39116" y="60960"/>
                </a:lnTo>
                <a:lnTo>
                  <a:pt x="38100" y="64008"/>
                </a:lnTo>
                <a:close/>
              </a:path>
              <a:path w="131445" h="137160">
                <a:moveTo>
                  <a:pt x="131064" y="76200"/>
                </a:moveTo>
                <a:lnTo>
                  <a:pt x="92964" y="76200"/>
                </a:lnTo>
                <a:lnTo>
                  <a:pt x="92964" y="60960"/>
                </a:lnTo>
                <a:lnTo>
                  <a:pt x="131064" y="60960"/>
                </a:lnTo>
                <a:lnTo>
                  <a:pt x="131064" y="76200"/>
                </a:lnTo>
                <a:close/>
              </a:path>
              <a:path w="131445" h="137160">
                <a:moveTo>
                  <a:pt x="39116" y="76200"/>
                </a:moveTo>
                <a:lnTo>
                  <a:pt x="38100" y="76200"/>
                </a:lnTo>
                <a:lnTo>
                  <a:pt x="38100" y="73152"/>
                </a:lnTo>
                <a:lnTo>
                  <a:pt x="39116" y="76200"/>
                </a:lnTo>
                <a:close/>
              </a:path>
              <a:path w="131445" h="137160">
                <a:moveTo>
                  <a:pt x="89916" y="82296"/>
                </a:moveTo>
                <a:lnTo>
                  <a:pt x="92964" y="73152"/>
                </a:lnTo>
                <a:lnTo>
                  <a:pt x="92964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91440" y="79248"/>
                </a:lnTo>
                <a:lnTo>
                  <a:pt x="89916" y="82296"/>
                </a:lnTo>
                <a:close/>
              </a:path>
              <a:path w="131445" h="137160">
                <a:moveTo>
                  <a:pt x="41148" y="82296"/>
                </a:moveTo>
                <a:lnTo>
                  <a:pt x="39624" y="79248"/>
                </a:lnTo>
                <a:lnTo>
                  <a:pt x="40767" y="81153"/>
                </a:lnTo>
                <a:lnTo>
                  <a:pt x="41148" y="82296"/>
                </a:lnTo>
                <a:close/>
              </a:path>
              <a:path w="131445" h="137160">
                <a:moveTo>
                  <a:pt x="40767" y="81153"/>
                </a:moveTo>
                <a:lnTo>
                  <a:pt x="39624" y="79248"/>
                </a:lnTo>
                <a:lnTo>
                  <a:pt x="40132" y="79248"/>
                </a:lnTo>
                <a:lnTo>
                  <a:pt x="40767" y="81153"/>
                </a:lnTo>
                <a:close/>
              </a:path>
              <a:path w="131445" h="137160">
                <a:moveTo>
                  <a:pt x="89306" y="84582"/>
                </a:moveTo>
                <a:lnTo>
                  <a:pt x="91440" y="79248"/>
                </a:lnTo>
                <a:lnTo>
                  <a:pt x="131064" y="79248"/>
                </a:lnTo>
                <a:lnTo>
                  <a:pt x="131064" y="80772"/>
                </a:lnTo>
                <a:lnTo>
                  <a:pt x="129540" y="82296"/>
                </a:lnTo>
                <a:lnTo>
                  <a:pt x="129540" y="83820"/>
                </a:lnTo>
                <a:lnTo>
                  <a:pt x="89916" y="83820"/>
                </a:lnTo>
                <a:lnTo>
                  <a:pt x="89306" y="84582"/>
                </a:lnTo>
                <a:close/>
              </a:path>
              <a:path w="131445" h="137160">
                <a:moveTo>
                  <a:pt x="41452" y="82296"/>
                </a:moveTo>
                <a:lnTo>
                  <a:pt x="41148" y="82296"/>
                </a:lnTo>
                <a:lnTo>
                  <a:pt x="40767" y="81153"/>
                </a:lnTo>
                <a:lnTo>
                  <a:pt x="41452" y="82296"/>
                </a:lnTo>
                <a:close/>
              </a:path>
              <a:path w="131445" h="137160">
                <a:moveTo>
                  <a:pt x="44196" y="86868"/>
                </a:moveTo>
                <a:lnTo>
                  <a:pt x="41148" y="83820"/>
                </a:lnTo>
                <a:lnTo>
                  <a:pt x="42367" y="83820"/>
                </a:lnTo>
                <a:lnTo>
                  <a:pt x="44196" y="86868"/>
                </a:lnTo>
                <a:close/>
              </a:path>
              <a:path w="131445" h="137160">
                <a:moveTo>
                  <a:pt x="88392" y="86868"/>
                </a:moveTo>
                <a:lnTo>
                  <a:pt x="89306" y="84582"/>
                </a:lnTo>
                <a:lnTo>
                  <a:pt x="89916" y="83820"/>
                </a:lnTo>
                <a:lnTo>
                  <a:pt x="88392" y="86868"/>
                </a:lnTo>
                <a:close/>
              </a:path>
              <a:path w="131445" h="137160">
                <a:moveTo>
                  <a:pt x="128524" y="86868"/>
                </a:moveTo>
                <a:lnTo>
                  <a:pt x="88392" y="86868"/>
                </a:lnTo>
                <a:lnTo>
                  <a:pt x="89916" y="83820"/>
                </a:lnTo>
                <a:lnTo>
                  <a:pt x="129540" y="83820"/>
                </a:lnTo>
                <a:lnTo>
                  <a:pt x="128524" y="86868"/>
                </a:lnTo>
                <a:close/>
              </a:path>
              <a:path w="131445" h="137160">
                <a:moveTo>
                  <a:pt x="85174" y="89746"/>
                </a:moveTo>
                <a:lnTo>
                  <a:pt x="89306" y="84582"/>
                </a:lnTo>
                <a:lnTo>
                  <a:pt x="88392" y="86868"/>
                </a:lnTo>
                <a:lnTo>
                  <a:pt x="128524" y="86868"/>
                </a:lnTo>
                <a:lnTo>
                  <a:pt x="128016" y="88392"/>
                </a:lnTo>
                <a:lnTo>
                  <a:pt x="86868" y="88392"/>
                </a:lnTo>
                <a:lnTo>
                  <a:pt x="85174" y="89746"/>
                </a:lnTo>
                <a:close/>
              </a:path>
              <a:path w="131445" h="137160">
                <a:moveTo>
                  <a:pt x="48768" y="91440"/>
                </a:moveTo>
                <a:lnTo>
                  <a:pt x="47244" y="91440"/>
                </a:lnTo>
                <a:lnTo>
                  <a:pt x="45720" y="88392"/>
                </a:lnTo>
                <a:lnTo>
                  <a:pt x="48768" y="91440"/>
                </a:lnTo>
                <a:close/>
              </a:path>
              <a:path w="131445" h="137160">
                <a:moveTo>
                  <a:pt x="83820" y="91440"/>
                </a:moveTo>
                <a:lnTo>
                  <a:pt x="85174" y="89746"/>
                </a:lnTo>
                <a:lnTo>
                  <a:pt x="86868" y="88392"/>
                </a:lnTo>
                <a:lnTo>
                  <a:pt x="83820" y="91440"/>
                </a:lnTo>
                <a:close/>
              </a:path>
              <a:path w="131445" h="137160">
                <a:moveTo>
                  <a:pt x="127000" y="91440"/>
                </a:moveTo>
                <a:lnTo>
                  <a:pt x="83820" y="91440"/>
                </a:lnTo>
                <a:lnTo>
                  <a:pt x="86868" y="88392"/>
                </a:lnTo>
                <a:lnTo>
                  <a:pt x="128016" y="88392"/>
                </a:lnTo>
                <a:lnTo>
                  <a:pt x="127000" y="91440"/>
                </a:lnTo>
                <a:close/>
              </a:path>
              <a:path w="131445" h="137160">
                <a:moveTo>
                  <a:pt x="79248" y="94488"/>
                </a:moveTo>
                <a:lnTo>
                  <a:pt x="85174" y="89746"/>
                </a:lnTo>
                <a:lnTo>
                  <a:pt x="83820" y="91440"/>
                </a:lnTo>
                <a:lnTo>
                  <a:pt x="127000" y="91440"/>
                </a:lnTo>
                <a:lnTo>
                  <a:pt x="126492" y="92964"/>
                </a:lnTo>
                <a:lnTo>
                  <a:pt x="82296" y="92964"/>
                </a:lnTo>
                <a:lnTo>
                  <a:pt x="79248" y="94488"/>
                </a:lnTo>
                <a:close/>
              </a:path>
              <a:path w="131445" h="137160">
                <a:moveTo>
                  <a:pt x="51816" y="94488"/>
                </a:moveTo>
                <a:lnTo>
                  <a:pt x="48768" y="92964"/>
                </a:lnTo>
                <a:lnTo>
                  <a:pt x="50292" y="92964"/>
                </a:lnTo>
                <a:lnTo>
                  <a:pt x="51816" y="94488"/>
                </a:lnTo>
                <a:close/>
              </a:path>
              <a:path w="131445" h="137160">
                <a:moveTo>
                  <a:pt x="76581" y="96393"/>
                </a:moveTo>
                <a:lnTo>
                  <a:pt x="82296" y="92964"/>
                </a:lnTo>
                <a:lnTo>
                  <a:pt x="126492" y="92964"/>
                </a:lnTo>
                <a:lnTo>
                  <a:pt x="126492" y="96012"/>
                </a:lnTo>
                <a:lnTo>
                  <a:pt x="77724" y="96012"/>
                </a:lnTo>
                <a:lnTo>
                  <a:pt x="76581" y="96393"/>
                </a:lnTo>
                <a:close/>
              </a:path>
              <a:path w="131445" h="137160">
                <a:moveTo>
                  <a:pt x="56388" y="97536"/>
                </a:moveTo>
                <a:lnTo>
                  <a:pt x="53340" y="96012"/>
                </a:lnTo>
                <a:lnTo>
                  <a:pt x="54483" y="96393"/>
                </a:lnTo>
                <a:lnTo>
                  <a:pt x="56388" y="97536"/>
                </a:lnTo>
                <a:close/>
              </a:path>
              <a:path w="131445" h="137160">
                <a:moveTo>
                  <a:pt x="54483" y="96393"/>
                </a:moveTo>
                <a:lnTo>
                  <a:pt x="53340" y="96012"/>
                </a:lnTo>
                <a:lnTo>
                  <a:pt x="53848" y="96012"/>
                </a:lnTo>
                <a:lnTo>
                  <a:pt x="54483" y="96393"/>
                </a:lnTo>
                <a:close/>
              </a:path>
              <a:path w="131445" h="137160">
                <a:moveTo>
                  <a:pt x="74676" y="97536"/>
                </a:moveTo>
                <a:lnTo>
                  <a:pt x="76581" y="96393"/>
                </a:lnTo>
                <a:lnTo>
                  <a:pt x="77724" y="96012"/>
                </a:lnTo>
                <a:lnTo>
                  <a:pt x="74676" y="97536"/>
                </a:lnTo>
                <a:close/>
              </a:path>
              <a:path w="131445" h="137160">
                <a:moveTo>
                  <a:pt x="125730" y="97536"/>
                </a:moveTo>
                <a:lnTo>
                  <a:pt x="74676" y="97536"/>
                </a:lnTo>
                <a:lnTo>
                  <a:pt x="77724" y="96012"/>
                </a:lnTo>
                <a:lnTo>
                  <a:pt x="126492" y="96012"/>
                </a:lnTo>
                <a:lnTo>
                  <a:pt x="125730" y="97536"/>
                </a:lnTo>
                <a:close/>
              </a:path>
              <a:path w="131445" h="137160">
                <a:moveTo>
                  <a:pt x="57912" y="97536"/>
                </a:moveTo>
                <a:lnTo>
                  <a:pt x="56388" y="97536"/>
                </a:lnTo>
                <a:lnTo>
                  <a:pt x="54483" y="96393"/>
                </a:lnTo>
                <a:lnTo>
                  <a:pt x="57912" y="97536"/>
                </a:lnTo>
                <a:close/>
              </a:path>
              <a:path w="131445" h="137160">
                <a:moveTo>
                  <a:pt x="124968" y="99060"/>
                </a:moveTo>
                <a:lnTo>
                  <a:pt x="68580" y="99060"/>
                </a:lnTo>
                <a:lnTo>
                  <a:pt x="76581" y="96393"/>
                </a:lnTo>
                <a:lnTo>
                  <a:pt x="74676" y="97536"/>
                </a:lnTo>
                <a:lnTo>
                  <a:pt x="125730" y="97536"/>
                </a:lnTo>
                <a:lnTo>
                  <a:pt x="124968" y="99060"/>
                </a:lnTo>
                <a:close/>
              </a:path>
              <a:path w="131445" h="137160">
                <a:moveTo>
                  <a:pt x="64008" y="99060"/>
                </a:moveTo>
                <a:lnTo>
                  <a:pt x="62484" y="99060"/>
                </a:lnTo>
                <a:lnTo>
                  <a:pt x="57912" y="97536"/>
                </a:lnTo>
                <a:lnTo>
                  <a:pt x="66118" y="98708"/>
                </a:lnTo>
                <a:lnTo>
                  <a:pt x="64008" y="99060"/>
                </a:lnTo>
                <a:close/>
              </a:path>
              <a:path w="131445" h="137160">
                <a:moveTo>
                  <a:pt x="68580" y="99060"/>
                </a:moveTo>
                <a:lnTo>
                  <a:pt x="66118" y="98708"/>
                </a:lnTo>
                <a:lnTo>
                  <a:pt x="73152" y="97536"/>
                </a:lnTo>
                <a:lnTo>
                  <a:pt x="68580" y="99060"/>
                </a:lnTo>
                <a:close/>
              </a:path>
              <a:path w="131445" h="137160">
                <a:moveTo>
                  <a:pt x="68580" y="99060"/>
                </a:moveTo>
                <a:lnTo>
                  <a:pt x="64008" y="99060"/>
                </a:lnTo>
                <a:lnTo>
                  <a:pt x="66118" y="98708"/>
                </a:lnTo>
                <a:lnTo>
                  <a:pt x="68580" y="99060"/>
                </a:lnTo>
                <a:close/>
              </a:path>
              <a:path w="131445" h="137160">
                <a:moveTo>
                  <a:pt x="91440" y="131064"/>
                </a:moveTo>
                <a:lnTo>
                  <a:pt x="39624" y="131064"/>
                </a:lnTo>
                <a:lnTo>
                  <a:pt x="38100" y="129540"/>
                </a:lnTo>
                <a:lnTo>
                  <a:pt x="30480" y="126492"/>
                </a:lnTo>
                <a:lnTo>
                  <a:pt x="28956" y="124968"/>
                </a:lnTo>
                <a:lnTo>
                  <a:pt x="102108" y="124968"/>
                </a:lnTo>
                <a:lnTo>
                  <a:pt x="100584" y="126492"/>
                </a:lnTo>
                <a:lnTo>
                  <a:pt x="92964" y="129540"/>
                </a:lnTo>
                <a:lnTo>
                  <a:pt x="91440" y="131064"/>
                </a:lnTo>
                <a:close/>
              </a:path>
              <a:path w="131445" h="137160">
                <a:moveTo>
                  <a:pt x="79248" y="135636"/>
                </a:moveTo>
                <a:lnTo>
                  <a:pt x="51816" y="135636"/>
                </a:lnTo>
                <a:lnTo>
                  <a:pt x="50292" y="134112"/>
                </a:lnTo>
                <a:lnTo>
                  <a:pt x="41148" y="131064"/>
                </a:lnTo>
                <a:lnTo>
                  <a:pt x="89916" y="131064"/>
                </a:lnTo>
                <a:lnTo>
                  <a:pt x="80772" y="134112"/>
                </a:lnTo>
                <a:lnTo>
                  <a:pt x="79248" y="135636"/>
                </a:lnTo>
                <a:close/>
              </a:path>
              <a:path w="131445" h="137160">
                <a:moveTo>
                  <a:pt x="68580" y="137160"/>
                </a:moveTo>
                <a:lnTo>
                  <a:pt x="64008" y="137160"/>
                </a:lnTo>
                <a:lnTo>
                  <a:pt x="54864" y="135636"/>
                </a:lnTo>
                <a:lnTo>
                  <a:pt x="77724" y="135636"/>
                </a:lnTo>
                <a:lnTo>
                  <a:pt x="6858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454396" y="4812791"/>
            <a:ext cx="1069975" cy="114300"/>
          </a:xfrm>
          <a:custGeom>
            <a:avLst/>
            <a:gdLst/>
            <a:ahLst/>
            <a:cxnLst/>
            <a:rect l="l" t="t" r="r" b="b"/>
            <a:pathLst>
              <a:path w="1069975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69975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69975" h="114300">
                <a:moveTo>
                  <a:pt x="10698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69848" y="38100"/>
                </a:lnTo>
                <a:lnTo>
                  <a:pt x="10698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92" rIns="0" bIns="0" rtlCol="0" vert="horz">
            <a:spAutoFit/>
          </a:bodyPr>
          <a:lstStyle/>
          <a:p>
            <a:pPr marL="146685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3.2.2</a:t>
            </a:r>
            <a:r>
              <a:rPr dirty="0" sz="3200" spc="210">
                <a:latin typeface="宋体"/>
                <a:cs typeface="宋体"/>
              </a:rPr>
              <a:t> </a:t>
            </a:r>
            <a:r>
              <a:rPr dirty="0" sz="3200" spc="180">
                <a:latin typeface="宋体"/>
                <a:cs typeface="宋体"/>
              </a:rPr>
              <a:t>PN结的单向导电性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46404" y="1402080"/>
            <a:ext cx="144780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44412" y="3108959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5" h="97789">
                <a:moveTo>
                  <a:pt x="45719" y="97535"/>
                </a:moveTo>
                <a:lnTo>
                  <a:pt x="27646" y="93773"/>
                </a:lnTo>
                <a:lnTo>
                  <a:pt x="13144" y="83438"/>
                </a:lnTo>
                <a:lnTo>
                  <a:pt x="3500" y="67960"/>
                </a:lnTo>
                <a:lnTo>
                  <a:pt x="0" y="48767"/>
                </a:lnTo>
                <a:lnTo>
                  <a:pt x="3500" y="29575"/>
                </a:lnTo>
                <a:lnTo>
                  <a:pt x="13144" y="14096"/>
                </a:lnTo>
                <a:lnTo>
                  <a:pt x="27646" y="3762"/>
                </a:lnTo>
                <a:lnTo>
                  <a:pt x="45719" y="0"/>
                </a:lnTo>
                <a:lnTo>
                  <a:pt x="64031" y="3762"/>
                </a:lnTo>
                <a:lnTo>
                  <a:pt x="79057" y="14096"/>
                </a:lnTo>
                <a:lnTo>
                  <a:pt x="89225" y="29575"/>
                </a:lnTo>
                <a:lnTo>
                  <a:pt x="92963" y="48767"/>
                </a:lnTo>
                <a:lnTo>
                  <a:pt x="89225" y="67960"/>
                </a:lnTo>
                <a:lnTo>
                  <a:pt x="79057" y="83438"/>
                </a:lnTo>
                <a:lnTo>
                  <a:pt x="64031" y="93773"/>
                </a:lnTo>
                <a:lnTo>
                  <a:pt x="45719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24600" y="3089147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3" y="1523"/>
                </a:moveTo>
                <a:lnTo>
                  <a:pt x="54863" y="1523"/>
                </a:lnTo>
                <a:lnTo>
                  <a:pt x="64007" y="0"/>
                </a:lnTo>
                <a:lnTo>
                  <a:pt x="68579" y="0"/>
                </a:lnTo>
                <a:lnTo>
                  <a:pt x="77723" y="1523"/>
                </a:lnTo>
                <a:close/>
              </a:path>
              <a:path w="132714" h="137160">
                <a:moveTo>
                  <a:pt x="89915" y="6095"/>
                </a:moveTo>
                <a:lnTo>
                  <a:pt x="42671" y="6095"/>
                </a:lnTo>
                <a:lnTo>
                  <a:pt x="50291" y="3047"/>
                </a:lnTo>
                <a:lnTo>
                  <a:pt x="51815" y="1523"/>
                </a:lnTo>
                <a:lnTo>
                  <a:pt x="80771" y="1523"/>
                </a:lnTo>
                <a:lnTo>
                  <a:pt x="80771" y="3047"/>
                </a:lnTo>
                <a:lnTo>
                  <a:pt x="89915" y="6095"/>
                </a:lnTo>
                <a:close/>
              </a:path>
              <a:path w="132714" h="137160">
                <a:moveTo>
                  <a:pt x="121919" y="106679"/>
                </a:moveTo>
                <a:lnTo>
                  <a:pt x="10667" y="106679"/>
                </a:lnTo>
                <a:lnTo>
                  <a:pt x="10667" y="105155"/>
                </a:lnTo>
                <a:lnTo>
                  <a:pt x="6095" y="96011"/>
                </a:lnTo>
                <a:lnTo>
                  <a:pt x="4571" y="94487"/>
                </a:lnTo>
                <a:lnTo>
                  <a:pt x="4571" y="92963"/>
                </a:lnTo>
                <a:lnTo>
                  <a:pt x="1523" y="83819"/>
                </a:lnTo>
                <a:lnTo>
                  <a:pt x="1523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3" y="56387"/>
                </a:lnTo>
                <a:lnTo>
                  <a:pt x="1523" y="53339"/>
                </a:lnTo>
                <a:lnTo>
                  <a:pt x="4571" y="44195"/>
                </a:lnTo>
                <a:lnTo>
                  <a:pt x="4571" y="42671"/>
                </a:lnTo>
                <a:lnTo>
                  <a:pt x="6095" y="42671"/>
                </a:lnTo>
                <a:lnTo>
                  <a:pt x="6095" y="41147"/>
                </a:lnTo>
                <a:lnTo>
                  <a:pt x="10667" y="32003"/>
                </a:lnTo>
                <a:lnTo>
                  <a:pt x="12191" y="30479"/>
                </a:lnTo>
                <a:lnTo>
                  <a:pt x="12191" y="28955"/>
                </a:lnTo>
                <a:lnTo>
                  <a:pt x="18287" y="22859"/>
                </a:lnTo>
                <a:lnTo>
                  <a:pt x="18287" y="21335"/>
                </a:lnTo>
                <a:lnTo>
                  <a:pt x="19811" y="19811"/>
                </a:lnTo>
                <a:lnTo>
                  <a:pt x="27431" y="13715"/>
                </a:lnTo>
                <a:lnTo>
                  <a:pt x="30479" y="10667"/>
                </a:lnTo>
                <a:lnTo>
                  <a:pt x="38099" y="7619"/>
                </a:lnTo>
                <a:lnTo>
                  <a:pt x="39623" y="6095"/>
                </a:lnTo>
                <a:lnTo>
                  <a:pt x="92963" y="6095"/>
                </a:lnTo>
                <a:lnTo>
                  <a:pt x="102107" y="10667"/>
                </a:lnTo>
                <a:lnTo>
                  <a:pt x="102107" y="12191"/>
                </a:lnTo>
                <a:lnTo>
                  <a:pt x="103631" y="12191"/>
                </a:lnTo>
                <a:lnTo>
                  <a:pt x="111251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20395" y="28955"/>
                </a:lnTo>
                <a:lnTo>
                  <a:pt x="120395" y="30479"/>
                </a:lnTo>
                <a:lnTo>
                  <a:pt x="121919" y="32003"/>
                </a:lnTo>
                <a:lnTo>
                  <a:pt x="124967" y="38099"/>
                </a:lnTo>
                <a:lnTo>
                  <a:pt x="62483" y="38099"/>
                </a:lnTo>
                <a:lnTo>
                  <a:pt x="53339" y="41147"/>
                </a:lnTo>
                <a:lnTo>
                  <a:pt x="54863" y="41147"/>
                </a:lnTo>
                <a:lnTo>
                  <a:pt x="48767" y="44195"/>
                </a:lnTo>
                <a:lnTo>
                  <a:pt x="50291" y="44195"/>
                </a:lnTo>
                <a:lnTo>
                  <a:pt x="48767" y="45719"/>
                </a:lnTo>
                <a:lnTo>
                  <a:pt x="47243" y="45719"/>
                </a:lnTo>
                <a:lnTo>
                  <a:pt x="44500" y="50291"/>
                </a:lnTo>
                <a:lnTo>
                  <a:pt x="44195" y="50291"/>
                </a:lnTo>
                <a:lnTo>
                  <a:pt x="41452" y="54863"/>
                </a:lnTo>
                <a:lnTo>
                  <a:pt x="41147" y="54863"/>
                </a:lnTo>
                <a:lnTo>
                  <a:pt x="39623" y="57911"/>
                </a:lnTo>
                <a:lnTo>
                  <a:pt x="40131" y="57911"/>
                </a:lnTo>
                <a:lnTo>
                  <a:pt x="38099" y="64007"/>
                </a:lnTo>
                <a:lnTo>
                  <a:pt x="39115" y="64007"/>
                </a:lnTo>
                <a:lnTo>
                  <a:pt x="38607" y="67055"/>
                </a:lnTo>
                <a:lnTo>
                  <a:pt x="38099" y="67055"/>
                </a:lnTo>
                <a:lnTo>
                  <a:pt x="38099" y="70103"/>
                </a:lnTo>
                <a:lnTo>
                  <a:pt x="38607" y="70103"/>
                </a:lnTo>
                <a:lnTo>
                  <a:pt x="39115" y="73151"/>
                </a:lnTo>
                <a:lnTo>
                  <a:pt x="38099" y="73151"/>
                </a:lnTo>
                <a:lnTo>
                  <a:pt x="40131" y="79247"/>
                </a:lnTo>
                <a:lnTo>
                  <a:pt x="39623" y="79247"/>
                </a:lnTo>
                <a:lnTo>
                  <a:pt x="44195" y="88391"/>
                </a:lnTo>
                <a:lnTo>
                  <a:pt x="45415" y="88391"/>
                </a:lnTo>
                <a:lnTo>
                  <a:pt x="46329" y="89915"/>
                </a:lnTo>
                <a:lnTo>
                  <a:pt x="45719" y="89915"/>
                </a:lnTo>
                <a:lnTo>
                  <a:pt x="51815" y="96011"/>
                </a:lnTo>
                <a:lnTo>
                  <a:pt x="53339" y="96011"/>
                </a:lnTo>
                <a:lnTo>
                  <a:pt x="62483" y="99059"/>
                </a:lnTo>
                <a:lnTo>
                  <a:pt x="124967" y="99059"/>
                </a:lnTo>
                <a:lnTo>
                  <a:pt x="121919" y="105155"/>
                </a:lnTo>
                <a:lnTo>
                  <a:pt x="121919" y="106679"/>
                </a:lnTo>
                <a:close/>
              </a:path>
              <a:path w="132714" h="137160">
                <a:moveTo>
                  <a:pt x="59435" y="39623"/>
                </a:moveTo>
                <a:lnTo>
                  <a:pt x="62483" y="38099"/>
                </a:lnTo>
                <a:lnTo>
                  <a:pt x="64007" y="38099"/>
                </a:lnTo>
                <a:lnTo>
                  <a:pt x="66293" y="38480"/>
                </a:lnTo>
                <a:lnTo>
                  <a:pt x="59435" y="39623"/>
                </a:lnTo>
                <a:close/>
              </a:path>
              <a:path w="132714" h="137160">
                <a:moveTo>
                  <a:pt x="66293" y="38480"/>
                </a:moveTo>
                <a:lnTo>
                  <a:pt x="64007" y="38099"/>
                </a:lnTo>
                <a:lnTo>
                  <a:pt x="68579" y="38099"/>
                </a:lnTo>
                <a:lnTo>
                  <a:pt x="66293" y="38480"/>
                </a:lnTo>
                <a:close/>
              </a:path>
              <a:path w="132714" h="137160">
                <a:moveTo>
                  <a:pt x="73151" y="39623"/>
                </a:moveTo>
                <a:lnTo>
                  <a:pt x="66293" y="38480"/>
                </a:lnTo>
                <a:lnTo>
                  <a:pt x="68579" y="38099"/>
                </a:lnTo>
                <a:lnTo>
                  <a:pt x="70103" y="38099"/>
                </a:lnTo>
                <a:lnTo>
                  <a:pt x="73151" y="39623"/>
                </a:lnTo>
                <a:close/>
              </a:path>
              <a:path w="132714" h="137160">
                <a:moveTo>
                  <a:pt x="76199" y="40538"/>
                </a:moveTo>
                <a:lnTo>
                  <a:pt x="70103" y="38099"/>
                </a:lnTo>
                <a:lnTo>
                  <a:pt x="124967" y="38099"/>
                </a:lnTo>
                <a:lnTo>
                  <a:pt x="125729" y="39623"/>
                </a:lnTo>
                <a:lnTo>
                  <a:pt x="74675" y="39623"/>
                </a:lnTo>
                <a:lnTo>
                  <a:pt x="76199" y="40538"/>
                </a:lnTo>
                <a:close/>
              </a:path>
              <a:path w="132714" h="137160">
                <a:moveTo>
                  <a:pt x="54863" y="41147"/>
                </a:moveTo>
                <a:lnTo>
                  <a:pt x="53339" y="41147"/>
                </a:lnTo>
                <a:lnTo>
                  <a:pt x="57911" y="39623"/>
                </a:lnTo>
                <a:lnTo>
                  <a:pt x="54863" y="41147"/>
                </a:lnTo>
                <a:close/>
              </a:path>
              <a:path w="132714" h="137160">
                <a:moveTo>
                  <a:pt x="77723" y="41147"/>
                </a:moveTo>
                <a:lnTo>
                  <a:pt x="76199" y="40538"/>
                </a:lnTo>
                <a:lnTo>
                  <a:pt x="74675" y="39623"/>
                </a:lnTo>
                <a:lnTo>
                  <a:pt x="77723" y="41147"/>
                </a:lnTo>
                <a:close/>
              </a:path>
              <a:path w="132714" h="137160">
                <a:moveTo>
                  <a:pt x="126491" y="41147"/>
                </a:moveTo>
                <a:lnTo>
                  <a:pt x="77723" y="41147"/>
                </a:lnTo>
                <a:lnTo>
                  <a:pt x="74675" y="39623"/>
                </a:lnTo>
                <a:lnTo>
                  <a:pt x="125729" y="39623"/>
                </a:lnTo>
                <a:lnTo>
                  <a:pt x="126491" y="41147"/>
                </a:lnTo>
                <a:close/>
              </a:path>
              <a:path w="132714" h="137160">
                <a:moveTo>
                  <a:pt x="128015" y="44195"/>
                </a:moveTo>
                <a:lnTo>
                  <a:pt x="82295" y="44195"/>
                </a:lnTo>
                <a:lnTo>
                  <a:pt x="76199" y="40538"/>
                </a:lnTo>
                <a:lnTo>
                  <a:pt x="77723" y="41147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8015" y="44195"/>
                </a:lnTo>
                <a:close/>
              </a:path>
              <a:path w="132714" h="137160">
                <a:moveTo>
                  <a:pt x="50291" y="44195"/>
                </a:moveTo>
                <a:lnTo>
                  <a:pt x="48767" y="44195"/>
                </a:lnTo>
                <a:lnTo>
                  <a:pt x="51815" y="42671"/>
                </a:lnTo>
                <a:lnTo>
                  <a:pt x="50291" y="44195"/>
                </a:lnTo>
                <a:close/>
              </a:path>
              <a:path w="132714" h="137160">
                <a:moveTo>
                  <a:pt x="85174" y="47413"/>
                </a:moveTo>
                <a:lnTo>
                  <a:pt x="79247" y="42671"/>
                </a:lnTo>
                <a:lnTo>
                  <a:pt x="82295" y="44195"/>
                </a:lnTo>
                <a:lnTo>
                  <a:pt x="128015" y="44195"/>
                </a:lnTo>
                <a:lnTo>
                  <a:pt x="128269" y="45719"/>
                </a:lnTo>
                <a:lnTo>
                  <a:pt x="83819" y="45719"/>
                </a:lnTo>
                <a:lnTo>
                  <a:pt x="85174" y="47413"/>
                </a:lnTo>
                <a:close/>
              </a:path>
              <a:path w="132714" h="137160">
                <a:moveTo>
                  <a:pt x="45719" y="48767"/>
                </a:moveTo>
                <a:lnTo>
                  <a:pt x="47243" y="45719"/>
                </a:lnTo>
                <a:lnTo>
                  <a:pt x="48767" y="45719"/>
                </a:lnTo>
                <a:lnTo>
                  <a:pt x="45719" y="48767"/>
                </a:lnTo>
                <a:close/>
              </a:path>
              <a:path w="132714" h="137160">
                <a:moveTo>
                  <a:pt x="86867" y="48767"/>
                </a:moveTo>
                <a:lnTo>
                  <a:pt x="85174" y="47413"/>
                </a:lnTo>
                <a:lnTo>
                  <a:pt x="83819" y="45719"/>
                </a:lnTo>
                <a:lnTo>
                  <a:pt x="86867" y="48767"/>
                </a:lnTo>
                <a:close/>
              </a:path>
              <a:path w="132714" h="137160">
                <a:moveTo>
                  <a:pt x="128777" y="48767"/>
                </a:moveTo>
                <a:lnTo>
                  <a:pt x="86867" y="48767"/>
                </a:lnTo>
                <a:lnTo>
                  <a:pt x="83819" y="45719"/>
                </a:lnTo>
                <a:lnTo>
                  <a:pt x="128269" y="45719"/>
                </a:lnTo>
                <a:lnTo>
                  <a:pt x="128777" y="48767"/>
                </a:lnTo>
                <a:close/>
              </a:path>
              <a:path w="132714" h="137160">
                <a:moveTo>
                  <a:pt x="89915" y="53339"/>
                </a:moveTo>
                <a:lnTo>
                  <a:pt x="85174" y="47413"/>
                </a:lnTo>
                <a:lnTo>
                  <a:pt x="86867" y="48767"/>
                </a:lnTo>
                <a:lnTo>
                  <a:pt x="128777" y="48767"/>
                </a:lnTo>
                <a:lnTo>
                  <a:pt x="129031" y="50291"/>
                </a:lnTo>
                <a:lnTo>
                  <a:pt x="88391" y="50291"/>
                </a:lnTo>
                <a:lnTo>
                  <a:pt x="89915" y="53339"/>
                </a:lnTo>
                <a:close/>
              </a:path>
              <a:path w="132714" h="137160">
                <a:moveTo>
                  <a:pt x="42671" y="53339"/>
                </a:moveTo>
                <a:lnTo>
                  <a:pt x="44195" y="50291"/>
                </a:lnTo>
                <a:lnTo>
                  <a:pt x="44500" y="50291"/>
                </a:lnTo>
                <a:lnTo>
                  <a:pt x="42671" y="53339"/>
                </a:lnTo>
                <a:close/>
              </a:path>
              <a:path w="132714" h="137160">
                <a:moveTo>
                  <a:pt x="91820" y="56006"/>
                </a:moveTo>
                <a:lnTo>
                  <a:pt x="88391" y="50291"/>
                </a:lnTo>
                <a:lnTo>
                  <a:pt x="129031" y="50291"/>
                </a:lnTo>
                <a:lnTo>
                  <a:pt x="129539" y="53339"/>
                </a:lnTo>
                <a:lnTo>
                  <a:pt x="131063" y="54863"/>
                </a:lnTo>
                <a:lnTo>
                  <a:pt x="91439" y="54863"/>
                </a:lnTo>
                <a:lnTo>
                  <a:pt x="91820" y="56006"/>
                </a:lnTo>
                <a:close/>
              </a:path>
              <a:path w="132714" h="137160">
                <a:moveTo>
                  <a:pt x="39623" y="57911"/>
                </a:moveTo>
                <a:lnTo>
                  <a:pt x="41147" y="54863"/>
                </a:lnTo>
                <a:lnTo>
                  <a:pt x="40766" y="56006"/>
                </a:lnTo>
                <a:lnTo>
                  <a:pt x="39623" y="57911"/>
                </a:lnTo>
                <a:close/>
              </a:path>
              <a:path w="132714" h="137160">
                <a:moveTo>
                  <a:pt x="40766" y="56006"/>
                </a:moveTo>
                <a:lnTo>
                  <a:pt x="41147" y="54863"/>
                </a:lnTo>
                <a:lnTo>
                  <a:pt x="41452" y="54863"/>
                </a:lnTo>
                <a:lnTo>
                  <a:pt x="40766" y="56006"/>
                </a:lnTo>
                <a:close/>
              </a:path>
              <a:path w="132714" h="137160">
                <a:moveTo>
                  <a:pt x="92963" y="57911"/>
                </a:moveTo>
                <a:lnTo>
                  <a:pt x="91820" y="56006"/>
                </a:lnTo>
                <a:lnTo>
                  <a:pt x="91439" y="54863"/>
                </a:lnTo>
                <a:lnTo>
                  <a:pt x="92963" y="57911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3" y="57911"/>
                </a:lnTo>
                <a:lnTo>
                  <a:pt x="91439" y="54863"/>
                </a:lnTo>
                <a:lnTo>
                  <a:pt x="131063" y="54863"/>
                </a:lnTo>
                <a:lnTo>
                  <a:pt x="131063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40131" y="57911"/>
                </a:moveTo>
                <a:lnTo>
                  <a:pt x="39623" y="57911"/>
                </a:lnTo>
                <a:lnTo>
                  <a:pt x="40766" y="56006"/>
                </a:lnTo>
                <a:lnTo>
                  <a:pt x="4013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7" y="64007"/>
                </a:lnTo>
                <a:lnTo>
                  <a:pt x="91820" y="56006"/>
                </a:lnTo>
                <a:lnTo>
                  <a:pt x="92963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115" y="64007"/>
                </a:moveTo>
                <a:lnTo>
                  <a:pt x="38099" y="64007"/>
                </a:lnTo>
                <a:lnTo>
                  <a:pt x="39623" y="60959"/>
                </a:lnTo>
                <a:lnTo>
                  <a:pt x="39115" y="64007"/>
                </a:lnTo>
                <a:close/>
              </a:path>
              <a:path w="132714" h="137160">
                <a:moveTo>
                  <a:pt x="94233" y="68579"/>
                </a:moveTo>
                <a:lnTo>
                  <a:pt x="92963" y="60959"/>
                </a:lnTo>
                <a:lnTo>
                  <a:pt x="94487" y="64007"/>
                </a:lnTo>
                <a:lnTo>
                  <a:pt x="132152" y="64007"/>
                </a:lnTo>
                <a:lnTo>
                  <a:pt x="132587" y="67055"/>
                </a:lnTo>
                <a:lnTo>
                  <a:pt x="94487" y="67055"/>
                </a:lnTo>
                <a:lnTo>
                  <a:pt x="94233" y="68579"/>
                </a:lnTo>
                <a:close/>
              </a:path>
              <a:path w="132714" h="137160">
                <a:moveTo>
                  <a:pt x="38099" y="70103"/>
                </a:moveTo>
                <a:lnTo>
                  <a:pt x="38099" y="67055"/>
                </a:lnTo>
                <a:lnTo>
                  <a:pt x="38353" y="68579"/>
                </a:lnTo>
                <a:lnTo>
                  <a:pt x="38099" y="70103"/>
                </a:lnTo>
                <a:close/>
              </a:path>
              <a:path w="132714" h="137160">
                <a:moveTo>
                  <a:pt x="38353" y="68579"/>
                </a:moveTo>
                <a:lnTo>
                  <a:pt x="38099" y="67055"/>
                </a:lnTo>
                <a:lnTo>
                  <a:pt x="38607" y="67055"/>
                </a:lnTo>
                <a:lnTo>
                  <a:pt x="38353" y="68579"/>
                </a:lnTo>
                <a:close/>
              </a:path>
              <a:path w="132714" h="137160">
                <a:moveTo>
                  <a:pt x="94487" y="70103"/>
                </a:moveTo>
                <a:lnTo>
                  <a:pt x="94233" y="68579"/>
                </a:lnTo>
                <a:lnTo>
                  <a:pt x="94487" y="67055"/>
                </a:lnTo>
                <a:lnTo>
                  <a:pt x="94487" y="70103"/>
                </a:lnTo>
                <a:close/>
              </a:path>
              <a:path w="132714" h="137160">
                <a:moveTo>
                  <a:pt x="132587" y="70103"/>
                </a:moveTo>
                <a:lnTo>
                  <a:pt x="94487" y="70103"/>
                </a:lnTo>
                <a:lnTo>
                  <a:pt x="94487" y="67055"/>
                </a:lnTo>
                <a:lnTo>
                  <a:pt x="132587" y="67055"/>
                </a:lnTo>
                <a:lnTo>
                  <a:pt x="132587" y="70103"/>
                </a:lnTo>
                <a:close/>
              </a:path>
              <a:path w="132714" h="137160">
                <a:moveTo>
                  <a:pt x="38607" y="70103"/>
                </a:moveTo>
                <a:lnTo>
                  <a:pt x="38099" y="70103"/>
                </a:lnTo>
                <a:lnTo>
                  <a:pt x="38353" y="68579"/>
                </a:lnTo>
                <a:lnTo>
                  <a:pt x="38607" y="70103"/>
                </a:lnTo>
                <a:close/>
              </a:path>
              <a:path w="132714" h="137160">
                <a:moveTo>
                  <a:pt x="92963" y="76199"/>
                </a:moveTo>
                <a:lnTo>
                  <a:pt x="94233" y="68579"/>
                </a:lnTo>
                <a:lnTo>
                  <a:pt x="94487" y="70103"/>
                </a:lnTo>
                <a:lnTo>
                  <a:pt x="132587" y="70103"/>
                </a:lnTo>
                <a:lnTo>
                  <a:pt x="132152" y="73151"/>
                </a:lnTo>
                <a:lnTo>
                  <a:pt x="94487" y="73151"/>
                </a:lnTo>
                <a:lnTo>
                  <a:pt x="92963" y="76199"/>
                </a:lnTo>
                <a:close/>
              </a:path>
              <a:path w="132714" h="137160">
                <a:moveTo>
                  <a:pt x="39623" y="76199"/>
                </a:moveTo>
                <a:lnTo>
                  <a:pt x="38099" y="73151"/>
                </a:lnTo>
                <a:lnTo>
                  <a:pt x="39115" y="73151"/>
                </a:lnTo>
                <a:lnTo>
                  <a:pt x="39623" y="76199"/>
                </a:lnTo>
                <a:close/>
              </a:path>
              <a:path w="132714" h="137160">
                <a:moveTo>
                  <a:pt x="91439" y="82295"/>
                </a:moveTo>
                <a:lnTo>
                  <a:pt x="94487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3" y="79247"/>
                </a:lnTo>
                <a:lnTo>
                  <a:pt x="91439" y="82295"/>
                </a:lnTo>
                <a:close/>
              </a:path>
              <a:path w="132714" h="137160">
                <a:moveTo>
                  <a:pt x="41147" y="82295"/>
                </a:moveTo>
                <a:lnTo>
                  <a:pt x="39623" y="79247"/>
                </a:lnTo>
                <a:lnTo>
                  <a:pt x="40131" y="79247"/>
                </a:lnTo>
                <a:lnTo>
                  <a:pt x="41147" y="82295"/>
                </a:lnTo>
                <a:close/>
              </a:path>
              <a:path w="132714" h="137160">
                <a:moveTo>
                  <a:pt x="128777" y="88391"/>
                </a:moveTo>
                <a:lnTo>
                  <a:pt x="88391" y="88391"/>
                </a:lnTo>
                <a:lnTo>
                  <a:pt x="92963" y="79247"/>
                </a:lnTo>
                <a:lnTo>
                  <a:pt x="131281" y="79247"/>
                </a:lnTo>
                <a:lnTo>
                  <a:pt x="131063" y="80771"/>
                </a:lnTo>
                <a:lnTo>
                  <a:pt x="131063" y="82295"/>
                </a:lnTo>
                <a:lnTo>
                  <a:pt x="129539" y="83819"/>
                </a:lnTo>
                <a:lnTo>
                  <a:pt x="128777" y="88391"/>
                </a:lnTo>
                <a:close/>
              </a:path>
              <a:path w="132714" h="137160">
                <a:moveTo>
                  <a:pt x="45415" y="88391"/>
                </a:moveTo>
                <a:lnTo>
                  <a:pt x="44195" y="88391"/>
                </a:lnTo>
                <a:lnTo>
                  <a:pt x="42671" y="83819"/>
                </a:lnTo>
                <a:lnTo>
                  <a:pt x="45415" y="88391"/>
                </a:lnTo>
                <a:close/>
              </a:path>
              <a:path w="132714" h="137160">
                <a:moveTo>
                  <a:pt x="83819" y="91439"/>
                </a:moveTo>
                <a:lnTo>
                  <a:pt x="89915" y="83819"/>
                </a:lnTo>
                <a:lnTo>
                  <a:pt x="88391" y="88391"/>
                </a:lnTo>
                <a:lnTo>
                  <a:pt x="128777" y="88391"/>
                </a:lnTo>
                <a:lnTo>
                  <a:pt x="128523" y="89915"/>
                </a:lnTo>
                <a:lnTo>
                  <a:pt x="86867" y="89915"/>
                </a:lnTo>
                <a:lnTo>
                  <a:pt x="83819" y="91439"/>
                </a:lnTo>
                <a:close/>
              </a:path>
              <a:path w="132714" h="137160">
                <a:moveTo>
                  <a:pt x="47243" y="91439"/>
                </a:moveTo>
                <a:lnTo>
                  <a:pt x="45719" y="89915"/>
                </a:lnTo>
                <a:lnTo>
                  <a:pt x="46329" y="89915"/>
                </a:lnTo>
                <a:lnTo>
                  <a:pt x="47243" y="91439"/>
                </a:lnTo>
                <a:close/>
              </a:path>
              <a:path w="132714" h="137160">
                <a:moveTo>
                  <a:pt x="125729" y="97535"/>
                </a:moveTo>
                <a:lnTo>
                  <a:pt x="74675" y="97535"/>
                </a:lnTo>
                <a:lnTo>
                  <a:pt x="77723" y="96011"/>
                </a:lnTo>
                <a:lnTo>
                  <a:pt x="79247" y="96011"/>
                </a:lnTo>
                <a:lnTo>
                  <a:pt x="86867" y="89915"/>
                </a:lnTo>
                <a:lnTo>
                  <a:pt x="128523" y="89915"/>
                </a:lnTo>
                <a:lnTo>
                  <a:pt x="128015" y="92963"/>
                </a:lnTo>
                <a:lnTo>
                  <a:pt x="126491" y="94487"/>
                </a:lnTo>
                <a:lnTo>
                  <a:pt x="126491" y="96011"/>
                </a:lnTo>
                <a:lnTo>
                  <a:pt x="125729" y="97535"/>
                </a:lnTo>
                <a:close/>
              </a:path>
              <a:path w="132714" h="137160">
                <a:moveTo>
                  <a:pt x="57911" y="97535"/>
                </a:moveTo>
                <a:lnTo>
                  <a:pt x="53339" y="96011"/>
                </a:lnTo>
                <a:lnTo>
                  <a:pt x="51815" y="96011"/>
                </a:lnTo>
                <a:lnTo>
                  <a:pt x="48767" y="92963"/>
                </a:lnTo>
                <a:lnTo>
                  <a:pt x="57911" y="97535"/>
                </a:lnTo>
                <a:close/>
              </a:path>
              <a:path w="132714" h="137160">
                <a:moveTo>
                  <a:pt x="76199" y="96621"/>
                </a:moveTo>
                <a:lnTo>
                  <a:pt x="82295" y="92963"/>
                </a:lnTo>
                <a:lnTo>
                  <a:pt x="79247" y="96011"/>
                </a:lnTo>
                <a:lnTo>
                  <a:pt x="77723" y="96011"/>
                </a:lnTo>
                <a:lnTo>
                  <a:pt x="76199" y="96621"/>
                </a:lnTo>
                <a:close/>
              </a:path>
              <a:path w="132714" h="137160">
                <a:moveTo>
                  <a:pt x="74675" y="97535"/>
                </a:moveTo>
                <a:lnTo>
                  <a:pt x="76199" y="96621"/>
                </a:lnTo>
                <a:lnTo>
                  <a:pt x="77723" y="96011"/>
                </a:lnTo>
                <a:lnTo>
                  <a:pt x="74675" y="97535"/>
                </a:lnTo>
                <a:close/>
              </a:path>
              <a:path w="132714" h="137160">
                <a:moveTo>
                  <a:pt x="124967" y="99059"/>
                </a:moveTo>
                <a:lnTo>
                  <a:pt x="70103" y="99059"/>
                </a:lnTo>
                <a:lnTo>
                  <a:pt x="76199" y="96621"/>
                </a:lnTo>
                <a:lnTo>
                  <a:pt x="74675" y="97535"/>
                </a:lnTo>
                <a:lnTo>
                  <a:pt x="125729" y="97535"/>
                </a:lnTo>
                <a:lnTo>
                  <a:pt x="124967" y="99059"/>
                </a:lnTo>
                <a:close/>
              </a:path>
              <a:path w="132714" h="137160">
                <a:moveTo>
                  <a:pt x="64007" y="99059"/>
                </a:moveTo>
                <a:lnTo>
                  <a:pt x="62483" y="99059"/>
                </a:lnTo>
                <a:lnTo>
                  <a:pt x="59435" y="97535"/>
                </a:lnTo>
                <a:lnTo>
                  <a:pt x="66293" y="98678"/>
                </a:lnTo>
                <a:lnTo>
                  <a:pt x="64007" y="99059"/>
                </a:lnTo>
                <a:close/>
              </a:path>
              <a:path w="132714" h="137160">
                <a:moveTo>
                  <a:pt x="70103" y="99059"/>
                </a:moveTo>
                <a:lnTo>
                  <a:pt x="68579" y="99059"/>
                </a:lnTo>
                <a:lnTo>
                  <a:pt x="66293" y="98678"/>
                </a:lnTo>
                <a:lnTo>
                  <a:pt x="73151" y="97535"/>
                </a:lnTo>
                <a:lnTo>
                  <a:pt x="70103" y="99059"/>
                </a:lnTo>
                <a:close/>
              </a:path>
              <a:path w="132714" h="137160">
                <a:moveTo>
                  <a:pt x="68579" y="99059"/>
                </a:moveTo>
                <a:lnTo>
                  <a:pt x="64007" y="99059"/>
                </a:lnTo>
                <a:lnTo>
                  <a:pt x="66293" y="98678"/>
                </a:lnTo>
                <a:lnTo>
                  <a:pt x="68579" y="99059"/>
                </a:lnTo>
                <a:close/>
              </a:path>
              <a:path w="132714" h="137160">
                <a:moveTo>
                  <a:pt x="91439" y="132587"/>
                </a:moveTo>
                <a:lnTo>
                  <a:pt x="41147" y="132587"/>
                </a:lnTo>
                <a:lnTo>
                  <a:pt x="39623" y="131063"/>
                </a:lnTo>
                <a:lnTo>
                  <a:pt x="38099" y="131063"/>
                </a:lnTo>
                <a:lnTo>
                  <a:pt x="30479" y="126491"/>
                </a:lnTo>
                <a:lnTo>
                  <a:pt x="27431" y="123443"/>
                </a:lnTo>
                <a:lnTo>
                  <a:pt x="19811" y="117347"/>
                </a:lnTo>
                <a:lnTo>
                  <a:pt x="18287" y="115823"/>
                </a:lnTo>
                <a:lnTo>
                  <a:pt x="12191" y="108203"/>
                </a:lnTo>
                <a:lnTo>
                  <a:pt x="12191" y="106679"/>
                </a:lnTo>
                <a:lnTo>
                  <a:pt x="120395" y="106679"/>
                </a:lnTo>
                <a:lnTo>
                  <a:pt x="120395" y="108203"/>
                </a:lnTo>
                <a:lnTo>
                  <a:pt x="114299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11251" y="117347"/>
                </a:lnTo>
                <a:lnTo>
                  <a:pt x="103631" y="124967"/>
                </a:lnTo>
                <a:lnTo>
                  <a:pt x="102107" y="124967"/>
                </a:lnTo>
                <a:lnTo>
                  <a:pt x="102107" y="126491"/>
                </a:lnTo>
                <a:lnTo>
                  <a:pt x="92963" y="131063"/>
                </a:lnTo>
                <a:lnTo>
                  <a:pt x="91439" y="132587"/>
                </a:lnTo>
                <a:close/>
              </a:path>
              <a:path w="132714" h="137160">
                <a:moveTo>
                  <a:pt x="80771" y="135635"/>
                </a:moveTo>
                <a:lnTo>
                  <a:pt x="50291" y="135635"/>
                </a:lnTo>
                <a:lnTo>
                  <a:pt x="42671" y="132587"/>
                </a:lnTo>
                <a:lnTo>
                  <a:pt x="89915" y="132587"/>
                </a:lnTo>
                <a:lnTo>
                  <a:pt x="80771" y="135635"/>
                </a:lnTo>
                <a:close/>
              </a:path>
              <a:path w="132714" h="137160">
                <a:moveTo>
                  <a:pt x="68579" y="137159"/>
                </a:moveTo>
                <a:lnTo>
                  <a:pt x="64007" y="137159"/>
                </a:lnTo>
                <a:lnTo>
                  <a:pt x="54863" y="135635"/>
                </a:lnTo>
                <a:lnTo>
                  <a:pt x="77723" y="135635"/>
                </a:lnTo>
                <a:lnTo>
                  <a:pt x="68579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237988" y="3112008"/>
            <a:ext cx="1106805" cy="114300"/>
          </a:xfrm>
          <a:custGeom>
            <a:avLst/>
            <a:gdLst/>
            <a:ahLst/>
            <a:cxnLst/>
            <a:rect l="l" t="t" r="r" b="b"/>
            <a:pathLst>
              <a:path w="1106804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8" y="38100"/>
                </a:lnTo>
                <a:lnTo>
                  <a:pt x="94488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06804" h="114300">
                <a:moveTo>
                  <a:pt x="114300" y="76200"/>
                </a:moveTo>
                <a:lnTo>
                  <a:pt x="94488" y="76200"/>
                </a:lnTo>
                <a:lnTo>
                  <a:pt x="94488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06804" h="114300">
                <a:moveTo>
                  <a:pt x="110642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06424" y="38100"/>
                </a:lnTo>
                <a:lnTo>
                  <a:pt x="11064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912864" y="3448811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5" h="97789">
                <a:moveTo>
                  <a:pt x="45720" y="97535"/>
                </a:moveTo>
                <a:lnTo>
                  <a:pt x="27646" y="93773"/>
                </a:lnTo>
                <a:lnTo>
                  <a:pt x="13144" y="83438"/>
                </a:lnTo>
                <a:lnTo>
                  <a:pt x="3500" y="67960"/>
                </a:lnTo>
                <a:lnTo>
                  <a:pt x="0" y="48767"/>
                </a:lnTo>
                <a:lnTo>
                  <a:pt x="3500" y="29575"/>
                </a:lnTo>
                <a:lnTo>
                  <a:pt x="13144" y="14096"/>
                </a:lnTo>
                <a:lnTo>
                  <a:pt x="27646" y="3762"/>
                </a:lnTo>
                <a:lnTo>
                  <a:pt x="45720" y="0"/>
                </a:lnTo>
                <a:lnTo>
                  <a:pt x="64031" y="3762"/>
                </a:lnTo>
                <a:lnTo>
                  <a:pt x="79057" y="14096"/>
                </a:lnTo>
                <a:lnTo>
                  <a:pt x="89225" y="29575"/>
                </a:lnTo>
                <a:lnTo>
                  <a:pt x="92964" y="48767"/>
                </a:lnTo>
                <a:lnTo>
                  <a:pt x="89225" y="67960"/>
                </a:lnTo>
                <a:lnTo>
                  <a:pt x="79057" y="83438"/>
                </a:lnTo>
                <a:lnTo>
                  <a:pt x="64031" y="93773"/>
                </a:lnTo>
                <a:lnTo>
                  <a:pt x="45720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93052" y="3429000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5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5" h="137160">
                <a:moveTo>
                  <a:pt x="91440" y="6095"/>
                </a:moveTo>
                <a:lnTo>
                  <a:pt x="41148" y="6095"/>
                </a:lnTo>
                <a:lnTo>
                  <a:pt x="41148" y="4571"/>
                </a:lnTo>
                <a:lnTo>
                  <a:pt x="50292" y="3047"/>
                </a:lnTo>
                <a:lnTo>
                  <a:pt x="51816" y="1523"/>
                </a:lnTo>
                <a:lnTo>
                  <a:pt x="80772" y="1523"/>
                </a:lnTo>
                <a:lnTo>
                  <a:pt x="80772" y="3047"/>
                </a:lnTo>
                <a:lnTo>
                  <a:pt x="89916" y="4571"/>
                </a:lnTo>
                <a:lnTo>
                  <a:pt x="91440" y="6095"/>
                </a:lnTo>
                <a:close/>
              </a:path>
              <a:path w="132715" h="137160">
                <a:moveTo>
                  <a:pt x="92964" y="131063"/>
                </a:moveTo>
                <a:lnTo>
                  <a:pt x="38100" y="131063"/>
                </a:lnTo>
                <a:lnTo>
                  <a:pt x="30480" y="126491"/>
                </a:lnTo>
                <a:lnTo>
                  <a:pt x="27432" y="123443"/>
                </a:lnTo>
                <a:lnTo>
                  <a:pt x="19812" y="117347"/>
                </a:lnTo>
                <a:lnTo>
                  <a:pt x="18288" y="115823"/>
                </a:lnTo>
                <a:lnTo>
                  <a:pt x="12192" y="108203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18288" y="22859"/>
                </a:lnTo>
                <a:lnTo>
                  <a:pt x="18288" y="21335"/>
                </a:lnTo>
                <a:lnTo>
                  <a:pt x="19812" y="19811"/>
                </a:lnTo>
                <a:lnTo>
                  <a:pt x="27432" y="13715"/>
                </a:lnTo>
                <a:lnTo>
                  <a:pt x="30480" y="10667"/>
                </a:lnTo>
                <a:lnTo>
                  <a:pt x="38100" y="6095"/>
                </a:lnTo>
                <a:lnTo>
                  <a:pt x="92964" y="6095"/>
                </a:lnTo>
                <a:lnTo>
                  <a:pt x="102108" y="10667"/>
                </a:lnTo>
                <a:lnTo>
                  <a:pt x="102108" y="12191"/>
                </a:lnTo>
                <a:lnTo>
                  <a:pt x="103632" y="12191"/>
                </a:lnTo>
                <a:lnTo>
                  <a:pt x="111252" y="19811"/>
                </a:lnTo>
                <a:lnTo>
                  <a:pt x="112776" y="19811"/>
                </a:lnTo>
                <a:lnTo>
                  <a:pt x="112776" y="21335"/>
                </a:lnTo>
                <a:lnTo>
                  <a:pt x="120396" y="28955"/>
                </a:lnTo>
                <a:lnTo>
                  <a:pt x="120396" y="30479"/>
                </a:lnTo>
                <a:lnTo>
                  <a:pt x="121920" y="32003"/>
                </a:lnTo>
                <a:lnTo>
                  <a:pt x="124968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8" y="39623"/>
                </a:lnTo>
                <a:lnTo>
                  <a:pt x="53340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50292" y="44195"/>
                </a:lnTo>
                <a:lnTo>
                  <a:pt x="48768" y="45719"/>
                </a:lnTo>
                <a:lnTo>
                  <a:pt x="47244" y="45719"/>
                </a:lnTo>
                <a:lnTo>
                  <a:pt x="44500" y="50291"/>
                </a:lnTo>
                <a:lnTo>
                  <a:pt x="44196" y="50291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2" y="57911"/>
                </a:lnTo>
                <a:lnTo>
                  <a:pt x="38100" y="64007"/>
                </a:lnTo>
                <a:lnTo>
                  <a:pt x="39116" y="64007"/>
                </a:lnTo>
                <a:lnTo>
                  <a:pt x="38608" y="67055"/>
                </a:lnTo>
                <a:lnTo>
                  <a:pt x="38100" y="67055"/>
                </a:lnTo>
                <a:lnTo>
                  <a:pt x="38100" y="70103"/>
                </a:lnTo>
                <a:lnTo>
                  <a:pt x="38608" y="70103"/>
                </a:lnTo>
                <a:lnTo>
                  <a:pt x="39116" y="73151"/>
                </a:lnTo>
                <a:lnTo>
                  <a:pt x="38100" y="73151"/>
                </a:lnTo>
                <a:lnTo>
                  <a:pt x="40132" y="79247"/>
                </a:lnTo>
                <a:lnTo>
                  <a:pt x="39624" y="79247"/>
                </a:lnTo>
                <a:lnTo>
                  <a:pt x="41148" y="82295"/>
                </a:lnTo>
                <a:lnTo>
                  <a:pt x="41452" y="82295"/>
                </a:lnTo>
                <a:lnTo>
                  <a:pt x="44196" y="86867"/>
                </a:lnTo>
                <a:lnTo>
                  <a:pt x="44500" y="86867"/>
                </a:lnTo>
                <a:lnTo>
                  <a:pt x="47244" y="91439"/>
                </a:lnTo>
                <a:lnTo>
                  <a:pt x="48768" y="91439"/>
                </a:lnTo>
                <a:lnTo>
                  <a:pt x="50292" y="92963"/>
                </a:lnTo>
                <a:lnTo>
                  <a:pt x="48768" y="92963"/>
                </a:lnTo>
                <a:lnTo>
                  <a:pt x="53848" y="96011"/>
                </a:lnTo>
                <a:lnTo>
                  <a:pt x="53340" y="96011"/>
                </a:lnTo>
                <a:lnTo>
                  <a:pt x="56388" y="97535"/>
                </a:lnTo>
                <a:lnTo>
                  <a:pt x="57912" y="97535"/>
                </a:lnTo>
                <a:lnTo>
                  <a:pt x="62484" y="99059"/>
                </a:lnTo>
                <a:lnTo>
                  <a:pt x="124968" y="99059"/>
                </a:lnTo>
                <a:lnTo>
                  <a:pt x="121920" y="105155"/>
                </a:lnTo>
                <a:lnTo>
                  <a:pt x="121920" y="106679"/>
                </a:lnTo>
                <a:lnTo>
                  <a:pt x="120396" y="106679"/>
                </a:lnTo>
                <a:lnTo>
                  <a:pt x="120396" y="108203"/>
                </a:lnTo>
                <a:lnTo>
                  <a:pt x="114300" y="115823"/>
                </a:lnTo>
                <a:lnTo>
                  <a:pt x="112776" y="115823"/>
                </a:lnTo>
                <a:lnTo>
                  <a:pt x="112776" y="117347"/>
                </a:lnTo>
                <a:lnTo>
                  <a:pt x="111252" y="117347"/>
                </a:lnTo>
                <a:lnTo>
                  <a:pt x="103632" y="124967"/>
                </a:lnTo>
                <a:lnTo>
                  <a:pt x="102108" y="124967"/>
                </a:lnTo>
                <a:lnTo>
                  <a:pt x="102108" y="126491"/>
                </a:lnTo>
                <a:lnTo>
                  <a:pt x="92964" y="131063"/>
                </a:lnTo>
                <a:close/>
              </a:path>
              <a:path w="132715" h="137160">
                <a:moveTo>
                  <a:pt x="57912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6118" y="38451"/>
                </a:lnTo>
                <a:lnTo>
                  <a:pt x="57912" y="39623"/>
                </a:lnTo>
                <a:close/>
              </a:path>
              <a:path w="132715" h="137160">
                <a:moveTo>
                  <a:pt x="66118" y="38451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118" y="38451"/>
                </a:lnTo>
                <a:close/>
              </a:path>
              <a:path w="132715" h="137160">
                <a:moveTo>
                  <a:pt x="73152" y="39623"/>
                </a:moveTo>
                <a:lnTo>
                  <a:pt x="66118" y="38451"/>
                </a:lnTo>
                <a:lnTo>
                  <a:pt x="68580" y="38099"/>
                </a:lnTo>
                <a:lnTo>
                  <a:pt x="70104" y="38099"/>
                </a:lnTo>
                <a:lnTo>
                  <a:pt x="73152" y="39623"/>
                </a:lnTo>
                <a:close/>
              </a:path>
              <a:path w="132715" h="137160">
                <a:moveTo>
                  <a:pt x="76200" y="40538"/>
                </a:moveTo>
                <a:lnTo>
                  <a:pt x="70104" y="38099"/>
                </a:lnTo>
                <a:lnTo>
                  <a:pt x="124968" y="38099"/>
                </a:lnTo>
                <a:lnTo>
                  <a:pt x="125730" y="39623"/>
                </a:lnTo>
                <a:lnTo>
                  <a:pt x="74676" y="39623"/>
                </a:lnTo>
                <a:lnTo>
                  <a:pt x="76200" y="40538"/>
                </a:lnTo>
                <a:close/>
              </a:path>
              <a:path w="132715" h="137160">
                <a:moveTo>
                  <a:pt x="53340" y="41147"/>
                </a:moveTo>
                <a:lnTo>
                  <a:pt x="56388" y="39623"/>
                </a:lnTo>
                <a:lnTo>
                  <a:pt x="54483" y="40766"/>
                </a:lnTo>
                <a:lnTo>
                  <a:pt x="53340" y="41147"/>
                </a:lnTo>
                <a:close/>
              </a:path>
              <a:path w="132715" h="137160">
                <a:moveTo>
                  <a:pt x="54483" y="40766"/>
                </a:moveTo>
                <a:lnTo>
                  <a:pt x="56388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2715" h="137160">
                <a:moveTo>
                  <a:pt x="77724" y="41147"/>
                </a:moveTo>
                <a:lnTo>
                  <a:pt x="76200" y="40538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2715" h="137160">
                <a:moveTo>
                  <a:pt x="126492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5730" y="39623"/>
                </a:lnTo>
                <a:lnTo>
                  <a:pt x="126492" y="41147"/>
                </a:lnTo>
                <a:close/>
              </a:path>
              <a:path w="132715" h="137160">
                <a:moveTo>
                  <a:pt x="128016" y="44195"/>
                </a:moveTo>
                <a:lnTo>
                  <a:pt x="82296" y="44195"/>
                </a:lnTo>
                <a:lnTo>
                  <a:pt x="76200" y="40538"/>
                </a:lnTo>
                <a:lnTo>
                  <a:pt x="77724" y="41147"/>
                </a:lnTo>
                <a:lnTo>
                  <a:pt x="126492" y="41147"/>
                </a:lnTo>
                <a:lnTo>
                  <a:pt x="126492" y="42671"/>
                </a:lnTo>
                <a:lnTo>
                  <a:pt x="128016" y="44195"/>
                </a:lnTo>
                <a:close/>
              </a:path>
              <a:path w="132715" h="137160">
                <a:moveTo>
                  <a:pt x="53848" y="41147"/>
                </a:moveTo>
                <a:lnTo>
                  <a:pt x="53340" y="41147"/>
                </a:lnTo>
                <a:lnTo>
                  <a:pt x="54483" y="40766"/>
                </a:lnTo>
                <a:lnTo>
                  <a:pt x="53848" y="41147"/>
                </a:lnTo>
                <a:close/>
              </a:path>
              <a:path w="132715" h="137160">
                <a:moveTo>
                  <a:pt x="50292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50292" y="44195"/>
                </a:lnTo>
                <a:close/>
              </a:path>
              <a:path w="132715" h="137160">
                <a:moveTo>
                  <a:pt x="85174" y="47413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8016" y="44195"/>
                </a:lnTo>
                <a:lnTo>
                  <a:pt x="128270" y="45719"/>
                </a:lnTo>
                <a:lnTo>
                  <a:pt x="83820" y="45719"/>
                </a:lnTo>
                <a:lnTo>
                  <a:pt x="85174" y="47413"/>
                </a:lnTo>
                <a:close/>
              </a:path>
              <a:path w="132715" h="137160">
                <a:moveTo>
                  <a:pt x="45720" y="48767"/>
                </a:moveTo>
                <a:lnTo>
                  <a:pt x="47244" y="45719"/>
                </a:lnTo>
                <a:lnTo>
                  <a:pt x="48768" y="45719"/>
                </a:lnTo>
                <a:lnTo>
                  <a:pt x="45720" y="48767"/>
                </a:lnTo>
                <a:close/>
              </a:path>
              <a:path w="132715" h="137160">
                <a:moveTo>
                  <a:pt x="86868" y="48767"/>
                </a:moveTo>
                <a:lnTo>
                  <a:pt x="85174" y="47413"/>
                </a:lnTo>
                <a:lnTo>
                  <a:pt x="83820" y="45719"/>
                </a:lnTo>
                <a:lnTo>
                  <a:pt x="86868" y="48767"/>
                </a:lnTo>
                <a:close/>
              </a:path>
              <a:path w="132715" h="137160">
                <a:moveTo>
                  <a:pt x="128778" y="48767"/>
                </a:moveTo>
                <a:lnTo>
                  <a:pt x="86868" y="48767"/>
                </a:lnTo>
                <a:lnTo>
                  <a:pt x="83820" y="45719"/>
                </a:lnTo>
                <a:lnTo>
                  <a:pt x="128270" y="45719"/>
                </a:lnTo>
                <a:lnTo>
                  <a:pt x="128778" y="48767"/>
                </a:lnTo>
                <a:close/>
              </a:path>
              <a:path w="132715" h="137160">
                <a:moveTo>
                  <a:pt x="89306" y="52577"/>
                </a:moveTo>
                <a:lnTo>
                  <a:pt x="85174" y="47413"/>
                </a:lnTo>
                <a:lnTo>
                  <a:pt x="86868" y="48767"/>
                </a:lnTo>
                <a:lnTo>
                  <a:pt x="128778" y="48767"/>
                </a:lnTo>
                <a:lnTo>
                  <a:pt x="129032" y="50291"/>
                </a:lnTo>
                <a:lnTo>
                  <a:pt x="88392" y="50291"/>
                </a:lnTo>
                <a:lnTo>
                  <a:pt x="89306" y="52577"/>
                </a:lnTo>
                <a:close/>
              </a:path>
              <a:path w="132715" h="137160">
                <a:moveTo>
                  <a:pt x="42672" y="53339"/>
                </a:moveTo>
                <a:lnTo>
                  <a:pt x="44196" y="50291"/>
                </a:lnTo>
                <a:lnTo>
                  <a:pt x="44500" y="50291"/>
                </a:lnTo>
                <a:lnTo>
                  <a:pt x="42672" y="53339"/>
                </a:lnTo>
                <a:close/>
              </a:path>
              <a:path w="132715" h="137160">
                <a:moveTo>
                  <a:pt x="89916" y="53339"/>
                </a:moveTo>
                <a:lnTo>
                  <a:pt x="89306" y="52577"/>
                </a:lnTo>
                <a:lnTo>
                  <a:pt x="88392" y="50291"/>
                </a:lnTo>
                <a:lnTo>
                  <a:pt x="89916" y="53339"/>
                </a:lnTo>
                <a:close/>
              </a:path>
              <a:path w="132715" h="137160">
                <a:moveTo>
                  <a:pt x="129540" y="53339"/>
                </a:moveTo>
                <a:lnTo>
                  <a:pt x="89916" y="53339"/>
                </a:lnTo>
                <a:lnTo>
                  <a:pt x="88392" y="50291"/>
                </a:lnTo>
                <a:lnTo>
                  <a:pt x="129032" y="50291"/>
                </a:lnTo>
                <a:lnTo>
                  <a:pt x="129540" y="53339"/>
                </a:lnTo>
                <a:close/>
              </a:path>
              <a:path w="132715" h="137160">
                <a:moveTo>
                  <a:pt x="91440" y="57911"/>
                </a:moveTo>
                <a:lnTo>
                  <a:pt x="89306" y="52577"/>
                </a:lnTo>
                <a:lnTo>
                  <a:pt x="89916" y="53339"/>
                </a:lnTo>
                <a:lnTo>
                  <a:pt x="129540" y="53339"/>
                </a:lnTo>
                <a:lnTo>
                  <a:pt x="131064" y="54863"/>
                </a:lnTo>
                <a:lnTo>
                  <a:pt x="91440" y="54863"/>
                </a:lnTo>
                <a:lnTo>
                  <a:pt x="91440" y="57911"/>
                </a:lnTo>
                <a:close/>
              </a:path>
              <a:path w="132715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2715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2715" h="137160">
                <a:moveTo>
                  <a:pt x="92964" y="64007"/>
                </a:moveTo>
                <a:lnTo>
                  <a:pt x="91440" y="54863"/>
                </a:lnTo>
                <a:lnTo>
                  <a:pt x="131064" y="54863"/>
                </a:lnTo>
                <a:lnTo>
                  <a:pt x="131064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2715" h="137160">
                <a:moveTo>
                  <a:pt x="40132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2" y="57911"/>
                </a:lnTo>
                <a:close/>
              </a:path>
              <a:path w="132715" h="137160">
                <a:moveTo>
                  <a:pt x="39116" y="64007"/>
                </a:moveTo>
                <a:lnTo>
                  <a:pt x="38100" y="64007"/>
                </a:lnTo>
                <a:lnTo>
                  <a:pt x="39624" y="60959"/>
                </a:lnTo>
                <a:lnTo>
                  <a:pt x="39116" y="64007"/>
                </a:lnTo>
                <a:close/>
              </a:path>
              <a:path w="132715" h="137160">
                <a:moveTo>
                  <a:pt x="94234" y="68579"/>
                </a:moveTo>
                <a:lnTo>
                  <a:pt x="92964" y="60959"/>
                </a:lnTo>
                <a:lnTo>
                  <a:pt x="131064" y="60959"/>
                </a:lnTo>
                <a:lnTo>
                  <a:pt x="131064" y="67055"/>
                </a:lnTo>
                <a:lnTo>
                  <a:pt x="94488" y="67055"/>
                </a:lnTo>
                <a:lnTo>
                  <a:pt x="94234" y="68579"/>
                </a:lnTo>
                <a:close/>
              </a:path>
              <a:path w="132715" h="137160">
                <a:moveTo>
                  <a:pt x="38100" y="70103"/>
                </a:moveTo>
                <a:lnTo>
                  <a:pt x="38100" y="67055"/>
                </a:lnTo>
                <a:lnTo>
                  <a:pt x="38354" y="68579"/>
                </a:lnTo>
                <a:lnTo>
                  <a:pt x="38100" y="70103"/>
                </a:lnTo>
                <a:close/>
              </a:path>
              <a:path w="132715" h="137160">
                <a:moveTo>
                  <a:pt x="38354" y="68579"/>
                </a:moveTo>
                <a:lnTo>
                  <a:pt x="38100" y="67055"/>
                </a:lnTo>
                <a:lnTo>
                  <a:pt x="38608" y="67055"/>
                </a:lnTo>
                <a:lnTo>
                  <a:pt x="38354" y="68579"/>
                </a:lnTo>
                <a:close/>
              </a:path>
              <a:path w="132715" h="137160">
                <a:moveTo>
                  <a:pt x="94488" y="70103"/>
                </a:moveTo>
                <a:lnTo>
                  <a:pt x="94234" y="68579"/>
                </a:lnTo>
                <a:lnTo>
                  <a:pt x="94488" y="67055"/>
                </a:lnTo>
                <a:lnTo>
                  <a:pt x="94488" y="70103"/>
                </a:lnTo>
                <a:close/>
              </a:path>
              <a:path w="132715" h="137160">
                <a:moveTo>
                  <a:pt x="131064" y="70103"/>
                </a:moveTo>
                <a:lnTo>
                  <a:pt x="94488" y="70103"/>
                </a:lnTo>
                <a:lnTo>
                  <a:pt x="94488" y="67055"/>
                </a:lnTo>
                <a:lnTo>
                  <a:pt x="131064" y="67055"/>
                </a:lnTo>
                <a:lnTo>
                  <a:pt x="132588" y="68579"/>
                </a:lnTo>
                <a:lnTo>
                  <a:pt x="131064" y="70103"/>
                </a:lnTo>
                <a:close/>
              </a:path>
              <a:path w="132715" h="137160">
                <a:moveTo>
                  <a:pt x="38608" y="70103"/>
                </a:moveTo>
                <a:lnTo>
                  <a:pt x="38100" y="70103"/>
                </a:lnTo>
                <a:lnTo>
                  <a:pt x="38354" y="68579"/>
                </a:lnTo>
                <a:lnTo>
                  <a:pt x="38608" y="70103"/>
                </a:lnTo>
                <a:close/>
              </a:path>
              <a:path w="132715" h="137160">
                <a:moveTo>
                  <a:pt x="131064" y="76199"/>
                </a:moveTo>
                <a:lnTo>
                  <a:pt x="92964" y="76199"/>
                </a:lnTo>
                <a:lnTo>
                  <a:pt x="94234" y="68579"/>
                </a:lnTo>
                <a:lnTo>
                  <a:pt x="94488" y="70103"/>
                </a:lnTo>
                <a:lnTo>
                  <a:pt x="131064" y="70103"/>
                </a:lnTo>
                <a:lnTo>
                  <a:pt x="131064" y="76199"/>
                </a:lnTo>
                <a:close/>
              </a:path>
              <a:path w="132715" h="137160">
                <a:moveTo>
                  <a:pt x="39624" y="76199"/>
                </a:moveTo>
                <a:lnTo>
                  <a:pt x="38100" y="73151"/>
                </a:lnTo>
                <a:lnTo>
                  <a:pt x="39116" y="73151"/>
                </a:lnTo>
                <a:lnTo>
                  <a:pt x="39624" y="76199"/>
                </a:lnTo>
                <a:close/>
              </a:path>
              <a:path w="132715" h="137160">
                <a:moveTo>
                  <a:pt x="131064" y="82295"/>
                </a:moveTo>
                <a:lnTo>
                  <a:pt x="91440" y="82295"/>
                </a:lnTo>
                <a:lnTo>
                  <a:pt x="92964" y="73151"/>
                </a:lnTo>
                <a:lnTo>
                  <a:pt x="92964" y="76199"/>
                </a:lnTo>
                <a:lnTo>
                  <a:pt x="131064" y="76199"/>
                </a:lnTo>
                <a:lnTo>
                  <a:pt x="131064" y="82295"/>
                </a:lnTo>
                <a:close/>
              </a:path>
              <a:path w="132715" h="137160">
                <a:moveTo>
                  <a:pt x="41148" y="82295"/>
                </a:moveTo>
                <a:lnTo>
                  <a:pt x="39624" y="79247"/>
                </a:lnTo>
                <a:lnTo>
                  <a:pt x="40767" y="81152"/>
                </a:lnTo>
                <a:lnTo>
                  <a:pt x="41148" y="82295"/>
                </a:lnTo>
                <a:close/>
              </a:path>
              <a:path w="132715" h="137160">
                <a:moveTo>
                  <a:pt x="40767" y="81152"/>
                </a:moveTo>
                <a:lnTo>
                  <a:pt x="39624" y="79247"/>
                </a:lnTo>
                <a:lnTo>
                  <a:pt x="40132" y="79247"/>
                </a:lnTo>
                <a:lnTo>
                  <a:pt x="40767" y="81152"/>
                </a:lnTo>
                <a:close/>
              </a:path>
              <a:path w="132715" h="137160">
                <a:moveTo>
                  <a:pt x="89306" y="84581"/>
                </a:moveTo>
                <a:lnTo>
                  <a:pt x="91440" y="79247"/>
                </a:lnTo>
                <a:lnTo>
                  <a:pt x="91440" y="82295"/>
                </a:lnTo>
                <a:lnTo>
                  <a:pt x="131064" y="82295"/>
                </a:lnTo>
                <a:lnTo>
                  <a:pt x="129540" y="83819"/>
                </a:lnTo>
                <a:lnTo>
                  <a:pt x="89916" y="83819"/>
                </a:lnTo>
                <a:lnTo>
                  <a:pt x="89306" y="84581"/>
                </a:lnTo>
                <a:close/>
              </a:path>
              <a:path w="132715" h="137160">
                <a:moveTo>
                  <a:pt x="41452" y="82295"/>
                </a:moveTo>
                <a:lnTo>
                  <a:pt x="41148" y="82295"/>
                </a:lnTo>
                <a:lnTo>
                  <a:pt x="40767" y="81152"/>
                </a:lnTo>
                <a:lnTo>
                  <a:pt x="41452" y="82295"/>
                </a:lnTo>
                <a:close/>
              </a:path>
              <a:path w="132715" h="137160">
                <a:moveTo>
                  <a:pt x="44500" y="86867"/>
                </a:moveTo>
                <a:lnTo>
                  <a:pt x="44196" y="86867"/>
                </a:lnTo>
                <a:lnTo>
                  <a:pt x="42672" y="83819"/>
                </a:lnTo>
                <a:lnTo>
                  <a:pt x="44500" y="86867"/>
                </a:lnTo>
                <a:close/>
              </a:path>
              <a:path w="132715" h="137160">
                <a:moveTo>
                  <a:pt x="88392" y="86867"/>
                </a:moveTo>
                <a:lnTo>
                  <a:pt x="89306" y="84581"/>
                </a:lnTo>
                <a:lnTo>
                  <a:pt x="89916" y="83819"/>
                </a:lnTo>
                <a:lnTo>
                  <a:pt x="88392" y="86867"/>
                </a:lnTo>
                <a:close/>
              </a:path>
              <a:path w="132715" h="137160">
                <a:moveTo>
                  <a:pt x="129032" y="86867"/>
                </a:moveTo>
                <a:lnTo>
                  <a:pt x="88392" y="86867"/>
                </a:lnTo>
                <a:lnTo>
                  <a:pt x="89916" y="83819"/>
                </a:lnTo>
                <a:lnTo>
                  <a:pt x="129540" y="83819"/>
                </a:lnTo>
                <a:lnTo>
                  <a:pt x="129032" y="86867"/>
                </a:lnTo>
                <a:close/>
              </a:path>
              <a:path w="132715" h="137160">
                <a:moveTo>
                  <a:pt x="85174" y="89746"/>
                </a:moveTo>
                <a:lnTo>
                  <a:pt x="89306" y="84581"/>
                </a:lnTo>
                <a:lnTo>
                  <a:pt x="88392" y="86867"/>
                </a:lnTo>
                <a:lnTo>
                  <a:pt x="129032" y="86867"/>
                </a:lnTo>
                <a:lnTo>
                  <a:pt x="128778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2715" h="137160">
                <a:moveTo>
                  <a:pt x="48768" y="91439"/>
                </a:moveTo>
                <a:lnTo>
                  <a:pt x="47244" y="91439"/>
                </a:lnTo>
                <a:lnTo>
                  <a:pt x="45720" y="88391"/>
                </a:lnTo>
                <a:lnTo>
                  <a:pt x="48768" y="91439"/>
                </a:lnTo>
                <a:close/>
              </a:path>
              <a:path w="132715" h="137160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2715" h="137160">
                <a:moveTo>
                  <a:pt x="128270" y="91439"/>
                </a:moveTo>
                <a:lnTo>
                  <a:pt x="83820" y="91439"/>
                </a:lnTo>
                <a:lnTo>
                  <a:pt x="86868" y="88391"/>
                </a:lnTo>
                <a:lnTo>
                  <a:pt x="128778" y="88391"/>
                </a:lnTo>
                <a:lnTo>
                  <a:pt x="128270" y="91439"/>
                </a:lnTo>
                <a:close/>
              </a:path>
              <a:path w="132715" h="137160">
                <a:moveTo>
                  <a:pt x="79248" y="94487"/>
                </a:moveTo>
                <a:lnTo>
                  <a:pt x="85174" y="89746"/>
                </a:lnTo>
                <a:lnTo>
                  <a:pt x="83820" y="91439"/>
                </a:lnTo>
                <a:lnTo>
                  <a:pt x="128270" y="91439"/>
                </a:lnTo>
                <a:lnTo>
                  <a:pt x="128016" y="92963"/>
                </a:lnTo>
                <a:lnTo>
                  <a:pt x="82296" y="92963"/>
                </a:lnTo>
                <a:lnTo>
                  <a:pt x="79248" y="94487"/>
                </a:lnTo>
                <a:close/>
              </a:path>
              <a:path w="132715" h="137160">
                <a:moveTo>
                  <a:pt x="51816" y="94487"/>
                </a:moveTo>
                <a:lnTo>
                  <a:pt x="48768" y="92963"/>
                </a:lnTo>
                <a:lnTo>
                  <a:pt x="50292" y="92963"/>
                </a:lnTo>
                <a:lnTo>
                  <a:pt x="51816" y="94487"/>
                </a:lnTo>
                <a:close/>
              </a:path>
              <a:path w="132715" h="137160">
                <a:moveTo>
                  <a:pt x="76200" y="96621"/>
                </a:moveTo>
                <a:lnTo>
                  <a:pt x="82296" y="92963"/>
                </a:lnTo>
                <a:lnTo>
                  <a:pt x="128016" y="92963"/>
                </a:lnTo>
                <a:lnTo>
                  <a:pt x="126492" y="94487"/>
                </a:lnTo>
                <a:lnTo>
                  <a:pt x="126492" y="96011"/>
                </a:lnTo>
                <a:lnTo>
                  <a:pt x="77724" y="96011"/>
                </a:lnTo>
                <a:lnTo>
                  <a:pt x="76200" y="96621"/>
                </a:lnTo>
                <a:close/>
              </a:path>
              <a:path w="132715" h="137160">
                <a:moveTo>
                  <a:pt x="56388" y="97535"/>
                </a:moveTo>
                <a:lnTo>
                  <a:pt x="53340" y="96011"/>
                </a:lnTo>
                <a:lnTo>
                  <a:pt x="54483" y="96392"/>
                </a:lnTo>
                <a:lnTo>
                  <a:pt x="56388" y="97535"/>
                </a:lnTo>
                <a:close/>
              </a:path>
              <a:path w="132715" h="137160">
                <a:moveTo>
                  <a:pt x="54483" y="96392"/>
                </a:moveTo>
                <a:lnTo>
                  <a:pt x="53340" y="96011"/>
                </a:lnTo>
                <a:lnTo>
                  <a:pt x="53848" y="96011"/>
                </a:lnTo>
                <a:lnTo>
                  <a:pt x="54483" y="96392"/>
                </a:lnTo>
                <a:close/>
              </a:path>
              <a:path w="132715" h="137160">
                <a:moveTo>
                  <a:pt x="74676" y="97535"/>
                </a:moveTo>
                <a:lnTo>
                  <a:pt x="76200" y="96621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2715" h="137160">
                <a:moveTo>
                  <a:pt x="125730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126492" y="96011"/>
                </a:lnTo>
                <a:lnTo>
                  <a:pt x="125730" y="97535"/>
                </a:lnTo>
                <a:close/>
              </a:path>
              <a:path w="132715" h="137160">
                <a:moveTo>
                  <a:pt x="57912" y="97535"/>
                </a:moveTo>
                <a:lnTo>
                  <a:pt x="56388" y="97535"/>
                </a:lnTo>
                <a:lnTo>
                  <a:pt x="54483" y="96392"/>
                </a:lnTo>
                <a:lnTo>
                  <a:pt x="57912" y="97535"/>
                </a:lnTo>
                <a:close/>
              </a:path>
              <a:path w="132715" h="137160">
                <a:moveTo>
                  <a:pt x="124968" y="99059"/>
                </a:moveTo>
                <a:lnTo>
                  <a:pt x="70104" y="99059"/>
                </a:lnTo>
                <a:lnTo>
                  <a:pt x="76200" y="96621"/>
                </a:lnTo>
                <a:lnTo>
                  <a:pt x="74676" y="97535"/>
                </a:lnTo>
                <a:lnTo>
                  <a:pt x="125730" y="97535"/>
                </a:lnTo>
                <a:lnTo>
                  <a:pt x="124968" y="99059"/>
                </a:lnTo>
                <a:close/>
              </a:path>
              <a:path w="132715" h="137160">
                <a:moveTo>
                  <a:pt x="64008" y="99059"/>
                </a:moveTo>
                <a:lnTo>
                  <a:pt x="62484" y="99059"/>
                </a:lnTo>
                <a:lnTo>
                  <a:pt x="57912" y="97535"/>
                </a:lnTo>
                <a:lnTo>
                  <a:pt x="66118" y="98708"/>
                </a:lnTo>
                <a:lnTo>
                  <a:pt x="64008" y="99059"/>
                </a:lnTo>
                <a:close/>
              </a:path>
              <a:path w="132715" h="137160">
                <a:moveTo>
                  <a:pt x="70104" y="99059"/>
                </a:moveTo>
                <a:lnTo>
                  <a:pt x="68580" y="99059"/>
                </a:lnTo>
                <a:lnTo>
                  <a:pt x="66118" y="98708"/>
                </a:lnTo>
                <a:lnTo>
                  <a:pt x="73152" y="97535"/>
                </a:lnTo>
                <a:lnTo>
                  <a:pt x="70104" y="99059"/>
                </a:lnTo>
                <a:close/>
              </a:path>
              <a:path w="132715" h="137160">
                <a:moveTo>
                  <a:pt x="68580" y="99059"/>
                </a:moveTo>
                <a:lnTo>
                  <a:pt x="64008" y="99059"/>
                </a:lnTo>
                <a:lnTo>
                  <a:pt x="66118" y="98708"/>
                </a:lnTo>
                <a:lnTo>
                  <a:pt x="68580" y="99059"/>
                </a:lnTo>
                <a:close/>
              </a:path>
              <a:path w="13271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41148" y="131063"/>
                </a:lnTo>
                <a:lnTo>
                  <a:pt x="91440" y="131063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2715" h="137160">
                <a:moveTo>
                  <a:pt x="68580" y="137159"/>
                </a:moveTo>
                <a:lnTo>
                  <a:pt x="64008" y="137159"/>
                </a:lnTo>
                <a:lnTo>
                  <a:pt x="54864" y="135635"/>
                </a:lnTo>
                <a:lnTo>
                  <a:pt x="77724" y="135635"/>
                </a:lnTo>
                <a:lnTo>
                  <a:pt x="6858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43016" y="3451859"/>
            <a:ext cx="1069975" cy="114300"/>
          </a:xfrm>
          <a:custGeom>
            <a:avLst/>
            <a:gdLst/>
            <a:ahLst/>
            <a:cxnLst/>
            <a:rect l="l" t="t" r="r" b="b"/>
            <a:pathLst>
              <a:path w="1069975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69975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69975" h="114300">
                <a:moveTo>
                  <a:pt x="10698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69848" y="38100"/>
                </a:lnTo>
                <a:lnTo>
                  <a:pt x="10698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400800" y="2773680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4" h="99060">
                <a:moveTo>
                  <a:pt x="47243" y="99059"/>
                </a:moveTo>
                <a:lnTo>
                  <a:pt x="28932" y="95297"/>
                </a:lnTo>
                <a:lnTo>
                  <a:pt x="13906" y="84962"/>
                </a:lnTo>
                <a:lnTo>
                  <a:pt x="3738" y="69484"/>
                </a:lnTo>
                <a:lnTo>
                  <a:pt x="0" y="50291"/>
                </a:lnTo>
                <a:lnTo>
                  <a:pt x="3738" y="30860"/>
                </a:lnTo>
                <a:lnTo>
                  <a:pt x="13906" y="14858"/>
                </a:lnTo>
                <a:lnTo>
                  <a:pt x="28932" y="4000"/>
                </a:lnTo>
                <a:lnTo>
                  <a:pt x="47243" y="0"/>
                </a:lnTo>
                <a:lnTo>
                  <a:pt x="65555" y="4000"/>
                </a:lnTo>
                <a:lnTo>
                  <a:pt x="80581" y="14858"/>
                </a:lnTo>
                <a:lnTo>
                  <a:pt x="90749" y="30860"/>
                </a:lnTo>
                <a:lnTo>
                  <a:pt x="94487" y="50291"/>
                </a:lnTo>
                <a:lnTo>
                  <a:pt x="90749" y="69484"/>
                </a:lnTo>
                <a:lnTo>
                  <a:pt x="80581" y="84962"/>
                </a:lnTo>
                <a:lnTo>
                  <a:pt x="65555" y="95297"/>
                </a:lnTo>
                <a:lnTo>
                  <a:pt x="47243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80988" y="2755392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5" h="137160">
                <a:moveTo>
                  <a:pt x="77723" y="1523"/>
                </a:moveTo>
                <a:lnTo>
                  <a:pt x="54863" y="1523"/>
                </a:lnTo>
                <a:lnTo>
                  <a:pt x="64007" y="0"/>
                </a:lnTo>
                <a:lnTo>
                  <a:pt x="68579" y="0"/>
                </a:lnTo>
                <a:lnTo>
                  <a:pt x="77723" y="1523"/>
                </a:lnTo>
                <a:close/>
              </a:path>
              <a:path w="132715" h="137160">
                <a:moveTo>
                  <a:pt x="38334" y="68462"/>
                </a:moveTo>
                <a:lnTo>
                  <a:pt x="38099" y="67055"/>
                </a:lnTo>
                <a:lnTo>
                  <a:pt x="1523" y="67055"/>
                </a:lnTo>
                <a:lnTo>
                  <a:pt x="1523" y="53339"/>
                </a:lnTo>
                <a:lnTo>
                  <a:pt x="3047" y="53339"/>
                </a:lnTo>
                <a:lnTo>
                  <a:pt x="4571" y="44195"/>
                </a:lnTo>
                <a:lnTo>
                  <a:pt x="6095" y="42671"/>
                </a:lnTo>
                <a:lnTo>
                  <a:pt x="6095" y="41147"/>
                </a:lnTo>
                <a:lnTo>
                  <a:pt x="10667" y="32003"/>
                </a:lnTo>
                <a:lnTo>
                  <a:pt x="12191" y="30479"/>
                </a:lnTo>
                <a:lnTo>
                  <a:pt x="12191" y="28955"/>
                </a:lnTo>
                <a:lnTo>
                  <a:pt x="18287" y="21335"/>
                </a:lnTo>
                <a:lnTo>
                  <a:pt x="19811" y="21335"/>
                </a:lnTo>
                <a:lnTo>
                  <a:pt x="19811" y="19811"/>
                </a:lnTo>
                <a:lnTo>
                  <a:pt x="21335" y="19811"/>
                </a:lnTo>
                <a:lnTo>
                  <a:pt x="28955" y="12191"/>
                </a:lnTo>
                <a:lnTo>
                  <a:pt x="30479" y="12191"/>
                </a:lnTo>
                <a:lnTo>
                  <a:pt x="30479" y="10667"/>
                </a:lnTo>
                <a:lnTo>
                  <a:pt x="39623" y="6095"/>
                </a:lnTo>
                <a:lnTo>
                  <a:pt x="41147" y="4571"/>
                </a:lnTo>
                <a:lnTo>
                  <a:pt x="42671" y="4571"/>
                </a:lnTo>
                <a:lnTo>
                  <a:pt x="51815" y="1523"/>
                </a:lnTo>
                <a:lnTo>
                  <a:pt x="82295" y="1523"/>
                </a:lnTo>
                <a:lnTo>
                  <a:pt x="91439" y="4571"/>
                </a:lnTo>
                <a:lnTo>
                  <a:pt x="92963" y="6095"/>
                </a:lnTo>
                <a:lnTo>
                  <a:pt x="94487" y="6095"/>
                </a:lnTo>
                <a:lnTo>
                  <a:pt x="102107" y="10667"/>
                </a:lnTo>
                <a:lnTo>
                  <a:pt x="103631" y="10667"/>
                </a:lnTo>
                <a:lnTo>
                  <a:pt x="105155" y="12191"/>
                </a:lnTo>
                <a:lnTo>
                  <a:pt x="105155" y="13715"/>
                </a:lnTo>
                <a:lnTo>
                  <a:pt x="112775" y="19811"/>
                </a:lnTo>
                <a:lnTo>
                  <a:pt x="114299" y="21335"/>
                </a:lnTo>
                <a:lnTo>
                  <a:pt x="120395" y="28955"/>
                </a:lnTo>
                <a:lnTo>
                  <a:pt x="121919" y="30479"/>
                </a:lnTo>
                <a:lnTo>
                  <a:pt x="121919" y="32003"/>
                </a:lnTo>
                <a:lnTo>
                  <a:pt x="124967" y="38099"/>
                </a:lnTo>
                <a:lnTo>
                  <a:pt x="62483" y="38099"/>
                </a:lnTo>
                <a:lnTo>
                  <a:pt x="58673" y="39623"/>
                </a:lnTo>
                <a:lnTo>
                  <a:pt x="57911" y="39623"/>
                </a:lnTo>
                <a:lnTo>
                  <a:pt x="54863" y="41147"/>
                </a:lnTo>
                <a:lnTo>
                  <a:pt x="53339" y="41147"/>
                </a:lnTo>
                <a:lnTo>
                  <a:pt x="45719" y="47243"/>
                </a:lnTo>
                <a:lnTo>
                  <a:pt x="47243" y="47243"/>
                </a:lnTo>
                <a:lnTo>
                  <a:pt x="45719" y="48767"/>
                </a:lnTo>
                <a:lnTo>
                  <a:pt x="44195" y="48767"/>
                </a:lnTo>
                <a:lnTo>
                  <a:pt x="42671" y="51815"/>
                </a:lnTo>
                <a:lnTo>
                  <a:pt x="43179" y="51815"/>
                </a:lnTo>
                <a:lnTo>
                  <a:pt x="42163" y="54863"/>
                </a:lnTo>
                <a:lnTo>
                  <a:pt x="41147" y="54863"/>
                </a:lnTo>
                <a:lnTo>
                  <a:pt x="40385" y="59435"/>
                </a:lnTo>
                <a:lnTo>
                  <a:pt x="39623" y="59435"/>
                </a:lnTo>
                <a:lnTo>
                  <a:pt x="38334" y="68462"/>
                </a:lnTo>
                <a:close/>
              </a:path>
              <a:path w="132715" h="137160">
                <a:moveTo>
                  <a:pt x="59435" y="39623"/>
                </a:moveTo>
                <a:lnTo>
                  <a:pt x="62483" y="38099"/>
                </a:lnTo>
                <a:lnTo>
                  <a:pt x="64007" y="38099"/>
                </a:lnTo>
                <a:lnTo>
                  <a:pt x="66469" y="38451"/>
                </a:lnTo>
                <a:lnTo>
                  <a:pt x="59435" y="39623"/>
                </a:lnTo>
                <a:close/>
              </a:path>
              <a:path w="132715" h="137160">
                <a:moveTo>
                  <a:pt x="66469" y="38451"/>
                </a:moveTo>
                <a:lnTo>
                  <a:pt x="64007" y="38099"/>
                </a:lnTo>
                <a:lnTo>
                  <a:pt x="68579" y="38099"/>
                </a:lnTo>
                <a:lnTo>
                  <a:pt x="66469" y="38451"/>
                </a:lnTo>
                <a:close/>
              </a:path>
              <a:path w="132715" h="137160">
                <a:moveTo>
                  <a:pt x="74675" y="39623"/>
                </a:moveTo>
                <a:lnTo>
                  <a:pt x="66469" y="38451"/>
                </a:lnTo>
                <a:lnTo>
                  <a:pt x="68579" y="38099"/>
                </a:lnTo>
                <a:lnTo>
                  <a:pt x="70103" y="38099"/>
                </a:lnTo>
                <a:lnTo>
                  <a:pt x="74675" y="39623"/>
                </a:lnTo>
                <a:close/>
              </a:path>
              <a:path w="132715" h="137160">
                <a:moveTo>
                  <a:pt x="78104" y="40766"/>
                </a:moveTo>
                <a:lnTo>
                  <a:pt x="70103" y="38099"/>
                </a:lnTo>
                <a:lnTo>
                  <a:pt x="124967" y="38099"/>
                </a:lnTo>
                <a:lnTo>
                  <a:pt x="125729" y="39623"/>
                </a:lnTo>
                <a:lnTo>
                  <a:pt x="76199" y="39623"/>
                </a:lnTo>
                <a:lnTo>
                  <a:pt x="78104" y="40766"/>
                </a:lnTo>
                <a:close/>
              </a:path>
              <a:path w="132715" h="137160">
                <a:moveTo>
                  <a:pt x="54863" y="41147"/>
                </a:moveTo>
                <a:lnTo>
                  <a:pt x="57911" y="39623"/>
                </a:lnTo>
                <a:lnTo>
                  <a:pt x="56387" y="40538"/>
                </a:lnTo>
                <a:lnTo>
                  <a:pt x="54863" y="41147"/>
                </a:lnTo>
                <a:close/>
              </a:path>
              <a:path w="132715" h="137160">
                <a:moveTo>
                  <a:pt x="56387" y="40538"/>
                </a:moveTo>
                <a:lnTo>
                  <a:pt x="57911" y="39623"/>
                </a:lnTo>
                <a:lnTo>
                  <a:pt x="58673" y="39623"/>
                </a:lnTo>
                <a:lnTo>
                  <a:pt x="56387" y="40538"/>
                </a:lnTo>
                <a:close/>
              </a:path>
              <a:path w="132715" h="137160">
                <a:moveTo>
                  <a:pt x="79247" y="41147"/>
                </a:moveTo>
                <a:lnTo>
                  <a:pt x="78104" y="40766"/>
                </a:lnTo>
                <a:lnTo>
                  <a:pt x="76199" y="39623"/>
                </a:lnTo>
                <a:lnTo>
                  <a:pt x="79247" y="41147"/>
                </a:lnTo>
                <a:close/>
              </a:path>
              <a:path w="132715" h="137160">
                <a:moveTo>
                  <a:pt x="126491" y="41147"/>
                </a:moveTo>
                <a:lnTo>
                  <a:pt x="79247" y="41147"/>
                </a:lnTo>
                <a:lnTo>
                  <a:pt x="76199" y="39623"/>
                </a:lnTo>
                <a:lnTo>
                  <a:pt x="125729" y="39623"/>
                </a:lnTo>
                <a:lnTo>
                  <a:pt x="126491" y="41147"/>
                </a:lnTo>
                <a:close/>
              </a:path>
              <a:path w="132715" h="137160">
                <a:moveTo>
                  <a:pt x="50291" y="44195"/>
                </a:moveTo>
                <a:lnTo>
                  <a:pt x="53339" y="41147"/>
                </a:lnTo>
                <a:lnTo>
                  <a:pt x="54863" y="41147"/>
                </a:lnTo>
                <a:lnTo>
                  <a:pt x="56387" y="40538"/>
                </a:lnTo>
                <a:lnTo>
                  <a:pt x="50291" y="44195"/>
                </a:lnTo>
                <a:close/>
              </a:path>
              <a:path w="132715" h="137160">
                <a:moveTo>
                  <a:pt x="83819" y="44195"/>
                </a:moveTo>
                <a:lnTo>
                  <a:pt x="78104" y="40766"/>
                </a:lnTo>
                <a:lnTo>
                  <a:pt x="79247" y="41147"/>
                </a:lnTo>
                <a:lnTo>
                  <a:pt x="80771" y="41147"/>
                </a:lnTo>
                <a:lnTo>
                  <a:pt x="83819" y="44195"/>
                </a:lnTo>
                <a:close/>
              </a:path>
              <a:path w="132715" h="137160">
                <a:moveTo>
                  <a:pt x="129031" y="47243"/>
                </a:moveTo>
                <a:lnTo>
                  <a:pt x="86867" y="47243"/>
                </a:lnTo>
                <a:lnTo>
                  <a:pt x="80771" y="41147"/>
                </a:lnTo>
                <a:lnTo>
                  <a:pt x="128015" y="41147"/>
                </a:lnTo>
                <a:lnTo>
                  <a:pt x="128015" y="44195"/>
                </a:lnTo>
                <a:lnTo>
                  <a:pt x="129031" y="47243"/>
                </a:lnTo>
                <a:close/>
              </a:path>
              <a:path w="132715" h="137160">
                <a:moveTo>
                  <a:pt x="47243" y="47243"/>
                </a:moveTo>
                <a:lnTo>
                  <a:pt x="45719" y="47243"/>
                </a:lnTo>
                <a:lnTo>
                  <a:pt x="48767" y="45719"/>
                </a:lnTo>
                <a:lnTo>
                  <a:pt x="47243" y="47243"/>
                </a:lnTo>
                <a:close/>
              </a:path>
              <a:path w="132715" h="137160">
                <a:moveTo>
                  <a:pt x="89915" y="51815"/>
                </a:moveTo>
                <a:lnTo>
                  <a:pt x="85343" y="45719"/>
                </a:lnTo>
                <a:lnTo>
                  <a:pt x="86867" y="47243"/>
                </a:lnTo>
                <a:lnTo>
                  <a:pt x="129031" y="47243"/>
                </a:lnTo>
                <a:lnTo>
                  <a:pt x="129539" y="48767"/>
                </a:lnTo>
                <a:lnTo>
                  <a:pt x="88391" y="48767"/>
                </a:lnTo>
                <a:lnTo>
                  <a:pt x="89915" y="51815"/>
                </a:lnTo>
                <a:close/>
              </a:path>
              <a:path w="132715" h="137160">
                <a:moveTo>
                  <a:pt x="42671" y="51815"/>
                </a:moveTo>
                <a:lnTo>
                  <a:pt x="44195" y="48767"/>
                </a:lnTo>
                <a:lnTo>
                  <a:pt x="43433" y="51053"/>
                </a:lnTo>
                <a:lnTo>
                  <a:pt x="42671" y="51815"/>
                </a:lnTo>
                <a:close/>
              </a:path>
              <a:path w="132715" h="137160">
                <a:moveTo>
                  <a:pt x="43433" y="51053"/>
                </a:moveTo>
                <a:lnTo>
                  <a:pt x="44195" y="48767"/>
                </a:lnTo>
                <a:lnTo>
                  <a:pt x="45719" y="48767"/>
                </a:lnTo>
                <a:lnTo>
                  <a:pt x="43433" y="51053"/>
                </a:lnTo>
                <a:close/>
              </a:path>
              <a:path w="132715" h="137160">
                <a:moveTo>
                  <a:pt x="131281" y="57911"/>
                </a:moveTo>
                <a:lnTo>
                  <a:pt x="92963" y="57911"/>
                </a:lnTo>
                <a:lnTo>
                  <a:pt x="88391" y="48767"/>
                </a:lnTo>
                <a:lnTo>
                  <a:pt x="129539" y="48767"/>
                </a:lnTo>
                <a:lnTo>
                  <a:pt x="131063" y="53339"/>
                </a:lnTo>
                <a:lnTo>
                  <a:pt x="131063" y="56387"/>
                </a:lnTo>
                <a:lnTo>
                  <a:pt x="131281" y="57911"/>
                </a:lnTo>
                <a:close/>
              </a:path>
              <a:path w="132715" h="137160">
                <a:moveTo>
                  <a:pt x="43179" y="51815"/>
                </a:moveTo>
                <a:lnTo>
                  <a:pt x="42671" y="51815"/>
                </a:lnTo>
                <a:lnTo>
                  <a:pt x="43433" y="51053"/>
                </a:lnTo>
                <a:lnTo>
                  <a:pt x="43179" y="51815"/>
                </a:lnTo>
                <a:close/>
              </a:path>
              <a:path w="132715" h="137160">
                <a:moveTo>
                  <a:pt x="41147" y="57911"/>
                </a:moveTo>
                <a:lnTo>
                  <a:pt x="41147" y="54863"/>
                </a:lnTo>
                <a:lnTo>
                  <a:pt x="42163" y="54863"/>
                </a:lnTo>
                <a:lnTo>
                  <a:pt x="41147" y="57911"/>
                </a:lnTo>
                <a:close/>
              </a:path>
              <a:path w="132715" h="137160">
                <a:moveTo>
                  <a:pt x="132152" y="64007"/>
                </a:moveTo>
                <a:lnTo>
                  <a:pt x="94487" y="64007"/>
                </a:lnTo>
                <a:lnTo>
                  <a:pt x="91439" y="54863"/>
                </a:lnTo>
                <a:lnTo>
                  <a:pt x="92963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5" h="137160">
                <a:moveTo>
                  <a:pt x="39623" y="64007"/>
                </a:moveTo>
                <a:lnTo>
                  <a:pt x="39623" y="59435"/>
                </a:lnTo>
                <a:lnTo>
                  <a:pt x="40385" y="59435"/>
                </a:lnTo>
                <a:lnTo>
                  <a:pt x="39623" y="64007"/>
                </a:lnTo>
                <a:close/>
              </a:path>
              <a:path w="132715" h="137160">
                <a:moveTo>
                  <a:pt x="94253" y="68462"/>
                </a:moveTo>
                <a:lnTo>
                  <a:pt x="92963" y="59435"/>
                </a:lnTo>
                <a:lnTo>
                  <a:pt x="94487" y="64007"/>
                </a:lnTo>
                <a:lnTo>
                  <a:pt x="132152" y="64007"/>
                </a:lnTo>
                <a:lnTo>
                  <a:pt x="132587" y="67055"/>
                </a:lnTo>
                <a:lnTo>
                  <a:pt x="94487" y="67055"/>
                </a:lnTo>
                <a:lnTo>
                  <a:pt x="94253" y="68462"/>
                </a:lnTo>
                <a:close/>
              </a:path>
              <a:path w="132715" h="137160">
                <a:moveTo>
                  <a:pt x="105155" y="124967"/>
                </a:moveTo>
                <a:lnTo>
                  <a:pt x="28955" y="124967"/>
                </a:lnTo>
                <a:lnTo>
                  <a:pt x="12191" y="108203"/>
                </a:lnTo>
                <a:lnTo>
                  <a:pt x="12191" y="105155"/>
                </a:lnTo>
                <a:lnTo>
                  <a:pt x="10667" y="105155"/>
                </a:lnTo>
                <a:lnTo>
                  <a:pt x="6095" y="96011"/>
                </a:lnTo>
                <a:lnTo>
                  <a:pt x="6095" y="94487"/>
                </a:lnTo>
                <a:lnTo>
                  <a:pt x="4571" y="92963"/>
                </a:lnTo>
                <a:lnTo>
                  <a:pt x="3047" y="83819"/>
                </a:lnTo>
                <a:lnTo>
                  <a:pt x="1523" y="82295"/>
                </a:lnTo>
                <a:lnTo>
                  <a:pt x="1523" y="70103"/>
                </a:lnTo>
                <a:lnTo>
                  <a:pt x="0" y="68579"/>
                </a:lnTo>
                <a:lnTo>
                  <a:pt x="0" y="67055"/>
                </a:lnTo>
                <a:lnTo>
                  <a:pt x="38099" y="67055"/>
                </a:lnTo>
                <a:lnTo>
                  <a:pt x="38099" y="70103"/>
                </a:lnTo>
                <a:lnTo>
                  <a:pt x="38607" y="70103"/>
                </a:lnTo>
                <a:lnTo>
                  <a:pt x="39623" y="76199"/>
                </a:lnTo>
                <a:lnTo>
                  <a:pt x="40131" y="76199"/>
                </a:lnTo>
                <a:lnTo>
                  <a:pt x="41147" y="82295"/>
                </a:lnTo>
                <a:lnTo>
                  <a:pt x="42367" y="82295"/>
                </a:lnTo>
                <a:lnTo>
                  <a:pt x="42976" y="83819"/>
                </a:lnTo>
                <a:lnTo>
                  <a:pt x="42671" y="83819"/>
                </a:lnTo>
                <a:lnTo>
                  <a:pt x="44195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19" y="88391"/>
                </a:lnTo>
                <a:lnTo>
                  <a:pt x="48767" y="91439"/>
                </a:lnTo>
                <a:lnTo>
                  <a:pt x="49529" y="91439"/>
                </a:lnTo>
                <a:lnTo>
                  <a:pt x="51434" y="92963"/>
                </a:lnTo>
                <a:lnTo>
                  <a:pt x="50291" y="92963"/>
                </a:lnTo>
                <a:lnTo>
                  <a:pt x="55371" y="96011"/>
                </a:lnTo>
                <a:lnTo>
                  <a:pt x="54863" y="96011"/>
                </a:lnTo>
                <a:lnTo>
                  <a:pt x="57911" y="97535"/>
                </a:lnTo>
                <a:lnTo>
                  <a:pt x="58673" y="97535"/>
                </a:lnTo>
                <a:lnTo>
                  <a:pt x="62483" y="99059"/>
                </a:lnTo>
                <a:lnTo>
                  <a:pt x="124967" y="99059"/>
                </a:lnTo>
                <a:lnTo>
                  <a:pt x="121919" y="105155"/>
                </a:lnTo>
                <a:lnTo>
                  <a:pt x="121919" y="106679"/>
                </a:lnTo>
                <a:lnTo>
                  <a:pt x="114299" y="114299"/>
                </a:lnTo>
                <a:lnTo>
                  <a:pt x="114299" y="115823"/>
                </a:lnTo>
                <a:lnTo>
                  <a:pt x="112775" y="115823"/>
                </a:lnTo>
                <a:lnTo>
                  <a:pt x="112775" y="117347"/>
                </a:lnTo>
                <a:lnTo>
                  <a:pt x="105155" y="123443"/>
                </a:lnTo>
                <a:lnTo>
                  <a:pt x="105155" y="124967"/>
                </a:lnTo>
                <a:close/>
              </a:path>
              <a:path w="132715" h="137160">
                <a:moveTo>
                  <a:pt x="38099" y="70103"/>
                </a:moveTo>
                <a:lnTo>
                  <a:pt x="38099" y="67055"/>
                </a:lnTo>
                <a:lnTo>
                  <a:pt x="38334" y="68462"/>
                </a:lnTo>
                <a:lnTo>
                  <a:pt x="38099" y="70103"/>
                </a:lnTo>
                <a:close/>
              </a:path>
              <a:path w="132715" h="137160">
                <a:moveTo>
                  <a:pt x="94487" y="70103"/>
                </a:moveTo>
                <a:lnTo>
                  <a:pt x="94253" y="68462"/>
                </a:lnTo>
                <a:lnTo>
                  <a:pt x="94487" y="67055"/>
                </a:lnTo>
                <a:lnTo>
                  <a:pt x="94487" y="70103"/>
                </a:lnTo>
                <a:close/>
              </a:path>
              <a:path w="132715" h="137160">
                <a:moveTo>
                  <a:pt x="132587" y="70103"/>
                </a:moveTo>
                <a:lnTo>
                  <a:pt x="94487" y="70103"/>
                </a:lnTo>
                <a:lnTo>
                  <a:pt x="94487" y="67055"/>
                </a:lnTo>
                <a:lnTo>
                  <a:pt x="132587" y="67055"/>
                </a:lnTo>
                <a:lnTo>
                  <a:pt x="132587" y="70103"/>
                </a:lnTo>
                <a:close/>
              </a:path>
              <a:path w="132715" h="137160">
                <a:moveTo>
                  <a:pt x="38607" y="70103"/>
                </a:moveTo>
                <a:lnTo>
                  <a:pt x="38099" y="70103"/>
                </a:lnTo>
                <a:lnTo>
                  <a:pt x="38334" y="68462"/>
                </a:lnTo>
                <a:lnTo>
                  <a:pt x="38607" y="70103"/>
                </a:lnTo>
                <a:close/>
              </a:path>
              <a:path w="132715" h="137160">
                <a:moveTo>
                  <a:pt x="92963" y="76199"/>
                </a:moveTo>
                <a:lnTo>
                  <a:pt x="94253" y="68462"/>
                </a:lnTo>
                <a:lnTo>
                  <a:pt x="94487" y="70103"/>
                </a:lnTo>
                <a:lnTo>
                  <a:pt x="132587" y="70103"/>
                </a:lnTo>
                <a:lnTo>
                  <a:pt x="132079" y="73151"/>
                </a:lnTo>
                <a:lnTo>
                  <a:pt x="94487" y="73151"/>
                </a:lnTo>
                <a:lnTo>
                  <a:pt x="92963" y="76199"/>
                </a:lnTo>
                <a:close/>
              </a:path>
              <a:path w="132715" h="137160">
                <a:moveTo>
                  <a:pt x="40131" y="76199"/>
                </a:moveTo>
                <a:lnTo>
                  <a:pt x="39623" y="76199"/>
                </a:lnTo>
                <a:lnTo>
                  <a:pt x="39623" y="73151"/>
                </a:lnTo>
                <a:lnTo>
                  <a:pt x="40131" y="76199"/>
                </a:lnTo>
                <a:close/>
              </a:path>
              <a:path w="132715" h="137160">
                <a:moveTo>
                  <a:pt x="91820" y="81152"/>
                </a:moveTo>
                <a:lnTo>
                  <a:pt x="94487" y="73151"/>
                </a:lnTo>
                <a:lnTo>
                  <a:pt x="132079" y="73151"/>
                </a:lnTo>
                <a:lnTo>
                  <a:pt x="131063" y="79247"/>
                </a:lnTo>
                <a:lnTo>
                  <a:pt x="92963" y="79247"/>
                </a:lnTo>
                <a:lnTo>
                  <a:pt x="91820" y="81152"/>
                </a:lnTo>
                <a:close/>
              </a:path>
              <a:path w="132715" h="137160">
                <a:moveTo>
                  <a:pt x="42367" y="82295"/>
                </a:moveTo>
                <a:lnTo>
                  <a:pt x="41147" y="82295"/>
                </a:lnTo>
                <a:lnTo>
                  <a:pt x="41147" y="79247"/>
                </a:lnTo>
                <a:lnTo>
                  <a:pt x="42367" y="82295"/>
                </a:lnTo>
                <a:close/>
              </a:path>
              <a:path w="132715" h="137160">
                <a:moveTo>
                  <a:pt x="91439" y="82295"/>
                </a:moveTo>
                <a:lnTo>
                  <a:pt x="91820" y="81152"/>
                </a:lnTo>
                <a:lnTo>
                  <a:pt x="92963" y="79247"/>
                </a:lnTo>
                <a:lnTo>
                  <a:pt x="91439" y="82295"/>
                </a:lnTo>
                <a:close/>
              </a:path>
              <a:path w="132715" h="137160">
                <a:moveTo>
                  <a:pt x="131063" y="82295"/>
                </a:moveTo>
                <a:lnTo>
                  <a:pt x="91439" y="82295"/>
                </a:lnTo>
                <a:lnTo>
                  <a:pt x="92963" y="79247"/>
                </a:lnTo>
                <a:lnTo>
                  <a:pt x="131063" y="79247"/>
                </a:lnTo>
                <a:lnTo>
                  <a:pt x="131063" y="82295"/>
                </a:lnTo>
                <a:close/>
              </a:path>
              <a:path w="132715" h="137160">
                <a:moveTo>
                  <a:pt x="130047" y="86867"/>
                </a:moveTo>
                <a:lnTo>
                  <a:pt x="88391" y="86867"/>
                </a:lnTo>
                <a:lnTo>
                  <a:pt x="91820" y="81152"/>
                </a:lnTo>
                <a:lnTo>
                  <a:pt x="91439" y="82295"/>
                </a:lnTo>
                <a:lnTo>
                  <a:pt x="131063" y="82295"/>
                </a:lnTo>
                <a:lnTo>
                  <a:pt x="131063" y="83819"/>
                </a:lnTo>
                <a:lnTo>
                  <a:pt x="130047" y="86867"/>
                </a:lnTo>
                <a:close/>
              </a:path>
              <a:path w="132715" h="137160">
                <a:moveTo>
                  <a:pt x="44195" y="86867"/>
                </a:moveTo>
                <a:lnTo>
                  <a:pt x="42671" y="83819"/>
                </a:lnTo>
                <a:lnTo>
                  <a:pt x="43281" y="84581"/>
                </a:lnTo>
                <a:lnTo>
                  <a:pt x="44195" y="86867"/>
                </a:lnTo>
                <a:close/>
              </a:path>
              <a:path w="132715" h="137160">
                <a:moveTo>
                  <a:pt x="43281" y="84581"/>
                </a:moveTo>
                <a:lnTo>
                  <a:pt x="42671" y="83819"/>
                </a:lnTo>
                <a:lnTo>
                  <a:pt x="42976" y="83819"/>
                </a:lnTo>
                <a:lnTo>
                  <a:pt x="43281" y="84581"/>
                </a:lnTo>
                <a:close/>
              </a:path>
              <a:path w="132715" h="137160">
                <a:moveTo>
                  <a:pt x="128523" y="91439"/>
                </a:moveTo>
                <a:lnTo>
                  <a:pt x="85343" y="91439"/>
                </a:lnTo>
                <a:lnTo>
                  <a:pt x="89915" y="83819"/>
                </a:lnTo>
                <a:lnTo>
                  <a:pt x="88391" y="86867"/>
                </a:lnTo>
                <a:lnTo>
                  <a:pt x="130047" y="86867"/>
                </a:lnTo>
                <a:lnTo>
                  <a:pt x="128523" y="91439"/>
                </a:lnTo>
                <a:close/>
              </a:path>
              <a:path w="132715" h="137160">
                <a:moveTo>
                  <a:pt x="45110" y="86867"/>
                </a:moveTo>
                <a:lnTo>
                  <a:pt x="44195" y="86867"/>
                </a:lnTo>
                <a:lnTo>
                  <a:pt x="43281" y="84581"/>
                </a:lnTo>
                <a:lnTo>
                  <a:pt x="45110" y="86867"/>
                </a:lnTo>
                <a:close/>
              </a:path>
              <a:path w="132715" h="137160">
                <a:moveTo>
                  <a:pt x="48767" y="91439"/>
                </a:moveTo>
                <a:lnTo>
                  <a:pt x="45719" y="88391"/>
                </a:lnTo>
                <a:lnTo>
                  <a:pt x="47413" y="89746"/>
                </a:lnTo>
                <a:lnTo>
                  <a:pt x="48767" y="91439"/>
                </a:lnTo>
                <a:close/>
              </a:path>
              <a:path w="132715" h="137160">
                <a:moveTo>
                  <a:pt x="47413" y="89746"/>
                </a:moveTo>
                <a:lnTo>
                  <a:pt x="45719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5" h="137160">
                <a:moveTo>
                  <a:pt x="80771" y="94487"/>
                </a:moveTo>
                <a:lnTo>
                  <a:pt x="86867" y="88391"/>
                </a:lnTo>
                <a:lnTo>
                  <a:pt x="85343" y="91439"/>
                </a:lnTo>
                <a:lnTo>
                  <a:pt x="128523" y="91439"/>
                </a:lnTo>
                <a:lnTo>
                  <a:pt x="128015" y="92963"/>
                </a:lnTo>
                <a:lnTo>
                  <a:pt x="83819" y="92963"/>
                </a:lnTo>
                <a:lnTo>
                  <a:pt x="80771" y="94487"/>
                </a:lnTo>
                <a:close/>
              </a:path>
              <a:path w="132715" h="137160">
                <a:moveTo>
                  <a:pt x="49529" y="91439"/>
                </a:moveTo>
                <a:lnTo>
                  <a:pt x="48767" y="91439"/>
                </a:lnTo>
                <a:lnTo>
                  <a:pt x="47413" y="89746"/>
                </a:lnTo>
                <a:lnTo>
                  <a:pt x="49529" y="91439"/>
                </a:lnTo>
                <a:close/>
              </a:path>
              <a:path w="132715" h="137160">
                <a:moveTo>
                  <a:pt x="53339" y="94487"/>
                </a:moveTo>
                <a:lnTo>
                  <a:pt x="50291" y="92963"/>
                </a:lnTo>
                <a:lnTo>
                  <a:pt x="51434" y="92963"/>
                </a:lnTo>
                <a:lnTo>
                  <a:pt x="53339" y="94487"/>
                </a:lnTo>
                <a:close/>
              </a:path>
              <a:path w="132715" h="137160">
                <a:moveTo>
                  <a:pt x="78104" y="96392"/>
                </a:moveTo>
                <a:lnTo>
                  <a:pt x="83819" y="92963"/>
                </a:lnTo>
                <a:lnTo>
                  <a:pt x="128015" y="92963"/>
                </a:lnTo>
                <a:lnTo>
                  <a:pt x="128015" y="94487"/>
                </a:lnTo>
                <a:lnTo>
                  <a:pt x="126491" y="96011"/>
                </a:lnTo>
                <a:lnTo>
                  <a:pt x="79247" y="96011"/>
                </a:lnTo>
                <a:lnTo>
                  <a:pt x="78104" y="96392"/>
                </a:lnTo>
                <a:close/>
              </a:path>
              <a:path w="132715" h="137160">
                <a:moveTo>
                  <a:pt x="57911" y="97535"/>
                </a:moveTo>
                <a:lnTo>
                  <a:pt x="54863" y="96011"/>
                </a:lnTo>
                <a:lnTo>
                  <a:pt x="56387" y="96621"/>
                </a:lnTo>
                <a:lnTo>
                  <a:pt x="57911" y="97535"/>
                </a:lnTo>
                <a:close/>
              </a:path>
              <a:path w="132715" h="137160">
                <a:moveTo>
                  <a:pt x="56387" y="96621"/>
                </a:moveTo>
                <a:lnTo>
                  <a:pt x="54863" y="96011"/>
                </a:lnTo>
                <a:lnTo>
                  <a:pt x="55371" y="96011"/>
                </a:lnTo>
                <a:lnTo>
                  <a:pt x="56387" y="96621"/>
                </a:lnTo>
                <a:close/>
              </a:path>
              <a:path w="132715" h="137160">
                <a:moveTo>
                  <a:pt x="76199" y="97535"/>
                </a:moveTo>
                <a:lnTo>
                  <a:pt x="78104" y="96392"/>
                </a:lnTo>
                <a:lnTo>
                  <a:pt x="79247" y="96011"/>
                </a:lnTo>
                <a:lnTo>
                  <a:pt x="76199" y="97535"/>
                </a:lnTo>
                <a:close/>
              </a:path>
              <a:path w="132715" h="137160">
                <a:moveTo>
                  <a:pt x="125729" y="97535"/>
                </a:moveTo>
                <a:lnTo>
                  <a:pt x="76199" y="97535"/>
                </a:lnTo>
                <a:lnTo>
                  <a:pt x="79247" y="96011"/>
                </a:lnTo>
                <a:lnTo>
                  <a:pt x="126491" y="96011"/>
                </a:lnTo>
                <a:lnTo>
                  <a:pt x="125729" y="97535"/>
                </a:lnTo>
                <a:close/>
              </a:path>
              <a:path w="132715" h="137160">
                <a:moveTo>
                  <a:pt x="124967" y="99059"/>
                </a:moveTo>
                <a:lnTo>
                  <a:pt x="70103" y="99059"/>
                </a:lnTo>
                <a:lnTo>
                  <a:pt x="78104" y="96392"/>
                </a:lnTo>
                <a:lnTo>
                  <a:pt x="76199" y="97535"/>
                </a:lnTo>
                <a:lnTo>
                  <a:pt x="125729" y="97535"/>
                </a:lnTo>
                <a:lnTo>
                  <a:pt x="124967" y="99059"/>
                </a:lnTo>
                <a:close/>
              </a:path>
              <a:path w="132715" h="137160">
                <a:moveTo>
                  <a:pt x="58673" y="97535"/>
                </a:moveTo>
                <a:lnTo>
                  <a:pt x="57911" y="97535"/>
                </a:lnTo>
                <a:lnTo>
                  <a:pt x="56387" y="96621"/>
                </a:lnTo>
                <a:lnTo>
                  <a:pt x="58673" y="97535"/>
                </a:lnTo>
                <a:close/>
              </a:path>
              <a:path w="132715" h="137160">
                <a:moveTo>
                  <a:pt x="64007" y="99059"/>
                </a:moveTo>
                <a:lnTo>
                  <a:pt x="62483" y="99059"/>
                </a:lnTo>
                <a:lnTo>
                  <a:pt x="59435" y="97535"/>
                </a:lnTo>
                <a:lnTo>
                  <a:pt x="66469" y="98708"/>
                </a:lnTo>
                <a:lnTo>
                  <a:pt x="64007" y="99059"/>
                </a:lnTo>
                <a:close/>
              </a:path>
              <a:path w="132715" h="137160">
                <a:moveTo>
                  <a:pt x="70103" y="99059"/>
                </a:moveTo>
                <a:lnTo>
                  <a:pt x="68579" y="99059"/>
                </a:lnTo>
                <a:lnTo>
                  <a:pt x="66469" y="98708"/>
                </a:lnTo>
                <a:lnTo>
                  <a:pt x="74675" y="97535"/>
                </a:lnTo>
                <a:lnTo>
                  <a:pt x="70103" y="99059"/>
                </a:lnTo>
                <a:close/>
              </a:path>
              <a:path w="132715" h="137160">
                <a:moveTo>
                  <a:pt x="68579" y="99059"/>
                </a:moveTo>
                <a:lnTo>
                  <a:pt x="64007" y="99059"/>
                </a:lnTo>
                <a:lnTo>
                  <a:pt x="66469" y="98708"/>
                </a:lnTo>
                <a:lnTo>
                  <a:pt x="68579" y="99059"/>
                </a:lnTo>
                <a:close/>
              </a:path>
              <a:path w="132715" h="137160">
                <a:moveTo>
                  <a:pt x="92963" y="131063"/>
                </a:moveTo>
                <a:lnTo>
                  <a:pt x="39623" y="131063"/>
                </a:lnTo>
                <a:lnTo>
                  <a:pt x="39623" y="129539"/>
                </a:lnTo>
                <a:lnTo>
                  <a:pt x="30479" y="124967"/>
                </a:lnTo>
                <a:lnTo>
                  <a:pt x="103631" y="124967"/>
                </a:lnTo>
                <a:lnTo>
                  <a:pt x="102107" y="126491"/>
                </a:lnTo>
                <a:lnTo>
                  <a:pt x="94487" y="129539"/>
                </a:lnTo>
                <a:lnTo>
                  <a:pt x="92963" y="131063"/>
                </a:lnTo>
                <a:close/>
              </a:path>
              <a:path w="132715" h="137160">
                <a:moveTo>
                  <a:pt x="80771" y="135635"/>
                </a:moveTo>
                <a:lnTo>
                  <a:pt x="53339" y="135635"/>
                </a:lnTo>
                <a:lnTo>
                  <a:pt x="51815" y="134111"/>
                </a:lnTo>
                <a:lnTo>
                  <a:pt x="42671" y="131063"/>
                </a:lnTo>
                <a:lnTo>
                  <a:pt x="91439" y="131063"/>
                </a:lnTo>
                <a:lnTo>
                  <a:pt x="82295" y="134111"/>
                </a:lnTo>
                <a:lnTo>
                  <a:pt x="80771" y="135635"/>
                </a:lnTo>
                <a:close/>
              </a:path>
              <a:path w="132715" h="137160">
                <a:moveTo>
                  <a:pt x="68579" y="137159"/>
                </a:moveTo>
                <a:lnTo>
                  <a:pt x="64007" y="137159"/>
                </a:lnTo>
                <a:lnTo>
                  <a:pt x="54863" y="135635"/>
                </a:lnTo>
                <a:lnTo>
                  <a:pt x="77723" y="135635"/>
                </a:lnTo>
                <a:lnTo>
                  <a:pt x="68579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330952" y="2778251"/>
            <a:ext cx="1069975" cy="114300"/>
          </a:xfrm>
          <a:custGeom>
            <a:avLst/>
            <a:gdLst/>
            <a:ahLst/>
            <a:cxnLst/>
            <a:rect l="l" t="t" r="r" b="b"/>
            <a:pathLst>
              <a:path w="1069975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69975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69975" h="114300">
                <a:moveTo>
                  <a:pt x="106984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69848" y="38100"/>
                </a:lnTo>
                <a:lnTo>
                  <a:pt x="10698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202423" y="2427732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5" h="97789">
                <a:moveTo>
                  <a:pt x="45720" y="97535"/>
                </a:moveTo>
                <a:lnTo>
                  <a:pt x="27646" y="93773"/>
                </a:lnTo>
                <a:lnTo>
                  <a:pt x="13144" y="83438"/>
                </a:lnTo>
                <a:lnTo>
                  <a:pt x="3500" y="67960"/>
                </a:lnTo>
                <a:lnTo>
                  <a:pt x="0" y="48767"/>
                </a:lnTo>
                <a:lnTo>
                  <a:pt x="3500" y="29575"/>
                </a:lnTo>
                <a:lnTo>
                  <a:pt x="13144" y="14096"/>
                </a:lnTo>
                <a:lnTo>
                  <a:pt x="27646" y="3762"/>
                </a:lnTo>
                <a:lnTo>
                  <a:pt x="45720" y="0"/>
                </a:lnTo>
                <a:lnTo>
                  <a:pt x="64031" y="3762"/>
                </a:lnTo>
                <a:lnTo>
                  <a:pt x="79057" y="14096"/>
                </a:lnTo>
                <a:lnTo>
                  <a:pt x="89225" y="29575"/>
                </a:lnTo>
                <a:lnTo>
                  <a:pt x="92964" y="48767"/>
                </a:lnTo>
                <a:lnTo>
                  <a:pt x="89225" y="67960"/>
                </a:lnTo>
                <a:lnTo>
                  <a:pt x="79057" y="83438"/>
                </a:lnTo>
                <a:lnTo>
                  <a:pt x="64031" y="93773"/>
                </a:lnTo>
                <a:lnTo>
                  <a:pt x="45720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182611" y="2407920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5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5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80772" y="1523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2715" h="137160">
                <a:moveTo>
                  <a:pt x="102108" y="12191"/>
                </a:moveTo>
                <a:lnTo>
                  <a:pt x="30480" y="12191"/>
                </a:lnTo>
                <a:lnTo>
                  <a:pt x="38100" y="7619"/>
                </a:lnTo>
                <a:lnTo>
                  <a:pt x="39624" y="6095"/>
                </a:lnTo>
                <a:lnTo>
                  <a:pt x="92964" y="6095"/>
                </a:lnTo>
                <a:lnTo>
                  <a:pt x="92964" y="7619"/>
                </a:lnTo>
                <a:lnTo>
                  <a:pt x="102108" y="10667"/>
                </a:lnTo>
                <a:lnTo>
                  <a:pt x="102108" y="12191"/>
                </a:lnTo>
                <a:close/>
              </a:path>
              <a:path w="132715" h="137160">
                <a:moveTo>
                  <a:pt x="51816" y="96011"/>
                </a:move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7911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18288" y="22859"/>
                </a:lnTo>
                <a:lnTo>
                  <a:pt x="18288" y="21335"/>
                </a:lnTo>
                <a:lnTo>
                  <a:pt x="19812" y="21335"/>
                </a:lnTo>
                <a:lnTo>
                  <a:pt x="19812" y="19811"/>
                </a:lnTo>
                <a:lnTo>
                  <a:pt x="27432" y="13715"/>
                </a:lnTo>
                <a:lnTo>
                  <a:pt x="27432" y="12191"/>
                </a:lnTo>
                <a:lnTo>
                  <a:pt x="103632" y="12191"/>
                </a:lnTo>
                <a:lnTo>
                  <a:pt x="120396" y="28955"/>
                </a:lnTo>
                <a:lnTo>
                  <a:pt x="120396" y="30479"/>
                </a:lnTo>
                <a:lnTo>
                  <a:pt x="121920" y="32003"/>
                </a:lnTo>
                <a:lnTo>
                  <a:pt x="124968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8" y="39623"/>
                </a:lnTo>
                <a:lnTo>
                  <a:pt x="53340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50292" y="44195"/>
                </a:lnTo>
                <a:lnTo>
                  <a:pt x="48768" y="45719"/>
                </a:lnTo>
                <a:lnTo>
                  <a:pt x="47244" y="45719"/>
                </a:lnTo>
                <a:lnTo>
                  <a:pt x="44500" y="50291"/>
                </a:lnTo>
                <a:lnTo>
                  <a:pt x="44196" y="50291"/>
                </a:lnTo>
                <a:lnTo>
                  <a:pt x="41452" y="54863"/>
                </a:lnTo>
                <a:lnTo>
                  <a:pt x="41148" y="54863"/>
                </a:lnTo>
                <a:lnTo>
                  <a:pt x="39624" y="57911"/>
                </a:lnTo>
                <a:lnTo>
                  <a:pt x="40132" y="57911"/>
                </a:lnTo>
                <a:lnTo>
                  <a:pt x="38100" y="64007"/>
                </a:lnTo>
                <a:lnTo>
                  <a:pt x="39116" y="64007"/>
                </a:lnTo>
                <a:lnTo>
                  <a:pt x="38608" y="67055"/>
                </a:lnTo>
                <a:lnTo>
                  <a:pt x="38100" y="67055"/>
                </a:lnTo>
                <a:lnTo>
                  <a:pt x="38100" y="70103"/>
                </a:lnTo>
                <a:lnTo>
                  <a:pt x="38535" y="70103"/>
                </a:lnTo>
                <a:lnTo>
                  <a:pt x="38970" y="73151"/>
                </a:lnTo>
                <a:lnTo>
                  <a:pt x="38100" y="73151"/>
                </a:lnTo>
                <a:lnTo>
                  <a:pt x="40132" y="79247"/>
                </a:lnTo>
                <a:lnTo>
                  <a:pt x="39624" y="79247"/>
                </a:lnTo>
                <a:lnTo>
                  <a:pt x="44196" y="88391"/>
                </a:lnTo>
                <a:lnTo>
                  <a:pt x="44958" y="88391"/>
                </a:lnTo>
                <a:lnTo>
                  <a:pt x="46101" y="89915"/>
                </a:lnTo>
                <a:lnTo>
                  <a:pt x="45720" y="89915"/>
                </a:lnTo>
                <a:lnTo>
                  <a:pt x="51816" y="96011"/>
                </a:lnTo>
                <a:close/>
              </a:path>
              <a:path w="132715" h="137160">
                <a:moveTo>
                  <a:pt x="57912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6118" y="38451"/>
                </a:lnTo>
                <a:lnTo>
                  <a:pt x="57912" y="39623"/>
                </a:lnTo>
                <a:close/>
              </a:path>
              <a:path w="132715" h="137160">
                <a:moveTo>
                  <a:pt x="66118" y="38451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118" y="38451"/>
                </a:lnTo>
                <a:close/>
              </a:path>
              <a:path w="132715" h="137160">
                <a:moveTo>
                  <a:pt x="73152" y="39623"/>
                </a:moveTo>
                <a:lnTo>
                  <a:pt x="66118" y="38451"/>
                </a:lnTo>
                <a:lnTo>
                  <a:pt x="68580" y="38099"/>
                </a:lnTo>
                <a:lnTo>
                  <a:pt x="70104" y="38099"/>
                </a:lnTo>
                <a:lnTo>
                  <a:pt x="73152" y="39623"/>
                </a:lnTo>
                <a:close/>
              </a:path>
              <a:path w="132715" h="137160">
                <a:moveTo>
                  <a:pt x="76200" y="40538"/>
                </a:moveTo>
                <a:lnTo>
                  <a:pt x="70104" y="38099"/>
                </a:lnTo>
                <a:lnTo>
                  <a:pt x="124968" y="38099"/>
                </a:lnTo>
                <a:lnTo>
                  <a:pt x="125730" y="39623"/>
                </a:lnTo>
                <a:lnTo>
                  <a:pt x="74676" y="39623"/>
                </a:lnTo>
                <a:lnTo>
                  <a:pt x="76200" y="40538"/>
                </a:lnTo>
                <a:close/>
              </a:path>
              <a:path w="132715" h="137160">
                <a:moveTo>
                  <a:pt x="53340" y="41147"/>
                </a:moveTo>
                <a:lnTo>
                  <a:pt x="56388" y="39623"/>
                </a:lnTo>
                <a:lnTo>
                  <a:pt x="54483" y="40766"/>
                </a:lnTo>
                <a:lnTo>
                  <a:pt x="53340" y="41147"/>
                </a:lnTo>
                <a:close/>
              </a:path>
              <a:path w="132715" h="137160">
                <a:moveTo>
                  <a:pt x="54483" y="40766"/>
                </a:moveTo>
                <a:lnTo>
                  <a:pt x="56388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2715" h="137160">
                <a:moveTo>
                  <a:pt x="77724" y="41147"/>
                </a:moveTo>
                <a:lnTo>
                  <a:pt x="76200" y="40538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2715" h="137160">
                <a:moveTo>
                  <a:pt x="126492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125730" y="39623"/>
                </a:lnTo>
                <a:lnTo>
                  <a:pt x="126492" y="41147"/>
                </a:lnTo>
                <a:close/>
              </a:path>
              <a:path w="132715" h="137160">
                <a:moveTo>
                  <a:pt x="128016" y="44195"/>
                </a:moveTo>
                <a:lnTo>
                  <a:pt x="82296" y="44195"/>
                </a:lnTo>
                <a:lnTo>
                  <a:pt x="76200" y="40538"/>
                </a:lnTo>
                <a:lnTo>
                  <a:pt x="77724" y="41147"/>
                </a:lnTo>
                <a:lnTo>
                  <a:pt x="126492" y="41147"/>
                </a:lnTo>
                <a:lnTo>
                  <a:pt x="126492" y="42671"/>
                </a:lnTo>
                <a:lnTo>
                  <a:pt x="128016" y="44195"/>
                </a:lnTo>
                <a:close/>
              </a:path>
              <a:path w="132715" h="137160">
                <a:moveTo>
                  <a:pt x="53848" y="41147"/>
                </a:moveTo>
                <a:lnTo>
                  <a:pt x="53340" y="41147"/>
                </a:lnTo>
                <a:lnTo>
                  <a:pt x="54483" y="40766"/>
                </a:lnTo>
                <a:lnTo>
                  <a:pt x="53848" y="41147"/>
                </a:lnTo>
                <a:close/>
              </a:path>
              <a:path w="132715" h="137160">
                <a:moveTo>
                  <a:pt x="50292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50292" y="44195"/>
                </a:lnTo>
                <a:close/>
              </a:path>
              <a:path w="132715" h="137160">
                <a:moveTo>
                  <a:pt x="85174" y="47413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8016" y="44195"/>
                </a:lnTo>
                <a:lnTo>
                  <a:pt x="128270" y="45719"/>
                </a:lnTo>
                <a:lnTo>
                  <a:pt x="83820" y="45719"/>
                </a:lnTo>
                <a:lnTo>
                  <a:pt x="85174" y="47413"/>
                </a:lnTo>
                <a:close/>
              </a:path>
              <a:path w="132715" h="137160">
                <a:moveTo>
                  <a:pt x="45720" y="48767"/>
                </a:moveTo>
                <a:lnTo>
                  <a:pt x="47244" y="45719"/>
                </a:lnTo>
                <a:lnTo>
                  <a:pt x="48768" y="45719"/>
                </a:lnTo>
                <a:lnTo>
                  <a:pt x="45720" y="48767"/>
                </a:lnTo>
                <a:close/>
              </a:path>
              <a:path w="132715" h="137160">
                <a:moveTo>
                  <a:pt x="86868" y="48767"/>
                </a:moveTo>
                <a:lnTo>
                  <a:pt x="85174" y="47413"/>
                </a:lnTo>
                <a:lnTo>
                  <a:pt x="83820" y="45719"/>
                </a:lnTo>
                <a:lnTo>
                  <a:pt x="86868" y="48767"/>
                </a:lnTo>
                <a:close/>
              </a:path>
              <a:path w="132715" h="137160">
                <a:moveTo>
                  <a:pt x="128778" y="48767"/>
                </a:moveTo>
                <a:lnTo>
                  <a:pt x="86868" y="48767"/>
                </a:lnTo>
                <a:lnTo>
                  <a:pt x="83820" y="45719"/>
                </a:lnTo>
                <a:lnTo>
                  <a:pt x="128270" y="45719"/>
                </a:lnTo>
                <a:lnTo>
                  <a:pt x="128778" y="48767"/>
                </a:lnTo>
                <a:close/>
              </a:path>
              <a:path w="132715" h="137160">
                <a:moveTo>
                  <a:pt x="89306" y="52577"/>
                </a:moveTo>
                <a:lnTo>
                  <a:pt x="85174" y="47413"/>
                </a:lnTo>
                <a:lnTo>
                  <a:pt x="86868" y="48767"/>
                </a:lnTo>
                <a:lnTo>
                  <a:pt x="128778" y="48767"/>
                </a:lnTo>
                <a:lnTo>
                  <a:pt x="129032" y="50291"/>
                </a:lnTo>
                <a:lnTo>
                  <a:pt x="88392" y="50291"/>
                </a:lnTo>
                <a:lnTo>
                  <a:pt x="89306" y="52577"/>
                </a:lnTo>
                <a:close/>
              </a:path>
              <a:path w="132715" h="137160">
                <a:moveTo>
                  <a:pt x="42672" y="53339"/>
                </a:moveTo>
                <a:lnTo>
                  <a:pt x="44196" y="50291"/>
                </a:lnTo>
                <a:lnTo>
                  <a:pt x="44500" y="50291"/>
                </a:lnTo>
                <a:lnTo>
                  <a:pt x="42672" y="53339"/>
                </a:lnTo>
                <a:close/>
              </a:path>
              <a:path w="132715" h="137160">
                <a:moveTo>
                  <a:pt x="89916" y="53339"/>
                </a:moveTo>
                <a:lnTo>
                  <a:pt x="89306" y="52577"/>
                </a:lnTo>
                <a:lnTo>
                  <a:pt x="88392" y="50291"/>
                </a:lnTo>
                <a:lnTo>
                  <a:pt x="89916" y="53339"/>
                </a:lnTo>
                <a:close/>
              </a:path>
              <a:path w="132715" h="137160">
                <a:moveTo>
                  <a:pt x="129540" y="53339"/>
                </a:moveTo>
                <a:lnTo>
                  <a:pt x="89916" y="53339"/>
                </a:lnTo>
                <a:lnTo>
                  <a:pt x="88392" y="50291"/>
                </a:lnTo>
                <a:lnTo>
                  <a:pt x="129032" y="50291"/>
                </a:lnTo>
                <a:lnTo>
                  <a:pt x="129540" y="53339"/>
                </a:lnTo>
                <a:close/>
              </a:path>
              <a:path w="132715" h="137160">
                <a:moveTo>
                  <a:pt x="91440" y="57911"/>
                </a:moveTo>
                <a:lnTo>
                  <a:pt x="89306" y="52577"/>
                </a:lnTo>
                <a:lnTo>
                  <a:pt x="89916" y="53339"/>
                </a:lnTo>
                <a:lnTo>
                  <a:pt x="129540" y="53339"/>
                </a:lnTo>
                <a:lnTo>
                  <a:pt x="131064" y="54863"/>
                </a:lnTo>
                <a:lnTo>
                  <a:pt x="91440" y="54863"/>
                </a:lnTo>
                <a:lnTo>
                  <a:pt x="91440" y="57911"/>
                </a:lnTo>
                <a:close/>
              </a:path>
              <a:path w="132715" h="137160">
                <a:moveTo>
                  <a:pt x="39624" y="57911"/>
                </a:moveTo>
                <a:lnTo>
                  <a:pt x="41148" y="54863"/>
                </a:lnTo>
                <a:lnTo>
                  <a:pt x="40767" y="56006"/>
                </a:lnTo>
                <a:lnTo>
                  <a:pt x="39624" y="57911"/>
                </a:lnTo>
                <a:close/>
              </a:path>
              <a:path w="132715" h="137160">
                <a:moveTo>
                  <a:pt x="40767" y="56006"/>
                </a:moveTo>
                <a:lnTo>
                  <a:pt x="41148" y="54863"/>
                </a:lnTo>
                <a:lnTo>
                  <a:pt x="41452" y="54863"/>
                </a:lnTo>
                <a:lnTo>
                  <a:pt x="40767" y="56006"/>
                </a:lnTo>
                <a:close/>
              </a:path>
              <a:path w="132715" h="137160">
                <a:moveTo>
                  <a:pt x="92964" y="64007"/>
                </a:moveTo>
                <a:lnTo>
                  <a:pt x="91440" y="54863"/>
                </a:lnTo>
                <a:lnTo>
                  <a:pt x="131064" y="54863"/>
                </a:lnTo>
                <a:lnTo>
                  <a:pt x="131064" y="60959"/>
                </a:lnTo>
                <a:lnTo>
                  <a:pt x="92964" y="60959"/>
                </a:lnTo>
                <a:lnTo>
                  <a:pt x="92964" y="64007"/>
                </a:lnTo>
                <a:close/>
              </a:path>
              <a:path w="132715" h="137160">
                <a:moveTo>
                  <a:pt x="40132" y="57911"/>
                </a:moveTo>
                <a:lnTo>
                  <a:pt x="39624" y="57911"/>
                </a:lnTo>
                <a:lnTo>
                  <a:pt x="40767" y="56006"/>
                </a:lnTo>
                <a:lnTo>
                  <a:pt x="40132" y="57911"/>
                </a:lnTo>
                <a:close/>
              </a:path>
              <a:path w="132715" h="137160">
                <a:moveTo>
                  <a:pt x="39116" y="64007"/>
                </a:moveTo>
                <a:lnTo>
                  <a:pt x="38100" y="64007"/>
                </a:lnTo>
                <a:lnTo>
                  <a:pt x="39624" y="60959"/>
                </a:lnTo>
                <a:lnTo>
                  <a:pt x="39116" y="64007"/>
                </a:lnTo>
                <a:close/>
              </a:path>
              <a:path w="132715" h="137160">
                <a:moveTo>
                  <a:pt x="94253" y="68697"/>
                </a:moveTo>
                <a:lnTo>
                  <a:pt x="92964" y="60959"/>
                </a:lnTo>
                <a:lnTo>
                  <a:pt x="131064" y="60959"/>
                </a:lnTo>
                <a:lnTo>
                  <a:pt x="131064" y="67055"/>
                </a:lnTo>
                <a:lnTo>
                  <a:pt x="94488" y="67055"/>
                </a:lnTo>
                <a:lnTo>
                  <a:pt x="94253" y="68697"/>
                </a:lnTo>
                <a:close/>
              </a:path>
              <a:path w="132715" h="137160">
                <a:moveTo>
                  <a:pt x="38100" y="70103"/>
                </a:moveTo>
                <a:lnTo>
                  <a:pt x="38100" y="67055"/>
                </a:lnTo>
                <a:lnTo>
                  <a:pt x="38334" y="68697"/>
                </a:lnTo>
                <a:lnTo>
                  <a:pt x="38100" y="70103"/>
                </a:lnTo>
                <a:close/>
              </a:path>
              <a:path w="132715" h="137160">
                <a:moveTo>
                  <a:pt x="38334" y="68697"/>
                </a:moveTo>
                <a:lnTo>
                  <a:pt x="38100" y="67055"/>
                </a:lnTo>
                <a:lnTo>
                  <a:pt x="38608" y="67055"/>
                </a:lnTo>
                <a:lnTo>
                  <a:pt x="38334" y="68697"/>
                </a:lnTo>
                <a:close/>
              </a:path>
              <a:path w="132715" h="137160">
                <a:moveTo>
                  <a:pt x="94488" y="70103"/>
                </a:moveTo>
                <a:lnTo>
                  <a:pt x="94253" y="68697"/>
                </a:lnTo>
                <a:lnTo>
                  <a:pt x="94488" y="67055"/>
                </a:lnTo>
                <a:lnTo>
                  <a:pt x="94488" y="70103"/>
                </a:lnTo>
                <a:close/>
              </a:path>
              <a:path w="132715" h="137160">
                <a:moveTo>
                  <a:pt x="132588" y="70103"/>
                </a:moveTo>
                <a:lnTo>
                  <a:pt x="94488" y="70103"/>
                </a:lnTo>
                <a:lnTo>
                  <a:pt x="94488" y="67055"/>
                </a:lnTo>
                <a:lnTo>
                  <a:pt x="131064" y="67055"/>
                </a:lnTo>
                <a:lnTo>
                  <a:pt x="132588" y="68579"/>
                </a:lnTo>
                <a:lnTo>
                  <a:pt x="132588" y="70103"/>
                </a:lnTo>
                <a:close/>
              </a:path>
              <a:path w="132715" h="137160">
                <a:moveTo>
                  <a:pt x="38535" y="70103"/>
                </a:moveTo>
                <a:lnTo>
                  <a:pt x="38100" y="70103"/>
                </a:lnTo>
                <a:lnTo>
                  <a:pt x="38334" y="68697"/>
                </a:lnTo>
                <a:lnTo>
                  <a:pt x="38535" y="70103"/>
                </a:lnTo>
                <a:close/>
              </a:path>
              <a:path w="132715" h="137160">
                <a:moveTo>
                  <a:pt x="131064" y="77723"/>
                </a:moveTo>
                <a:lnTo>
                  <a:pt x="92964" y="77723"/>
                </a:lnTo>
                <a:lnTo>
                  <a:pt x="94253" y="68697"/>
                </a:lnTo>
                <a:lnTo>
                  <a:pt x="94488" y="70103"/>
                </a:lnTo>
                <a:lnTo>
                  <a:pt x="131064" y="70103"/>
                </a:lnTo>
                <a:lnTo>
                  <a:pt x="131064" y="77723"/>
                </a:lnTo>
                <a:close/>
              </a:path>
              <a:path w="132715" h="137160">
                <a:moveTo>
                  <a:pt x="39624" y="77723"/>
                </a:moveTo>
                <a:lnTo>
                  <a:pt x="38100" y="73151"/>
                </a:lnTo>
                <a:lnTo>
                  <a:pt x="38970" y="73151"/>
                </a:lnTo>
                <a:lnTo>
                  <a:pt x="39624" y="77723"/>
                </a:lnTo>
                <a:close/>
              </a:path>
              <a:path w="132715" h="137160">
                <a:moveTo>
                  <a:pt x="131064" y="82295"/>
                </a:moveTo>
                <a:lnTo>
                  <a:pt x="91440" y="82295"/>
                </a:lnTo>
                <a:lnTo>
                  <a:pt x="92964" y="73151"/>
                </a:lnTo>
                <a:lnTo>
                  <a:pt x="92964" y="77723"/>
                </a:lnTo>
                <a:lnTo>
                  <a:pt x="131064" y="77723"/>
                </a:lnTo>
                <a:lnTo>
                  <a:pt x="131064" y="82295"/>
                </a:lnTo>
                <a:close/>
              </a:path>
              <a:path w="132715" h="137160">
                <a:moveTo>
                  <a:pt x="41148" y="82295"/>
                </a:moveTo>
                <a:lnTo>
                  <a:pt x="39624" y="79247"/>
                </a:lnTo>
                <a:lnTo>
                  <a:pt x="40132" y="79247"/>
                </a:lnTo>
                <a:lnTo>
                  <a:pt x="41148" y="82295"/>
                </a:lnTo>
                <a:close/>
              </a:path>
              <a:path w="132715" h="137160">
                <a:moveTo>
                  <a:pt x="89154" y="86105"/>
                </a:moveTo>
                <a:lnTo>
                  <a:pt x="91440" y="79247"/>
                </a:lnTo>
                <a:lnTo>
                  <a:pt x="91440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29540" y="83819"/>
                </a:lnTo>
                <a:lnTo>
                  <a:pt x="129286" y="85343"/>
                </a:lnTo>
                <a:lnTo>
                  <a:pt x="89916" y="85343"/>
                </a:lnTo>
                <a:lnTo>
                  <a:pt x="89154" y="86105"/>
                </a:lnTo>
                <a:close/>
              </a:path>
              <a:path w="132715" h="137160">
                <a:moveTo>
                  <a:pt x="44958" y="88391"/>
                </a:moveTo>
                <a:lnTo>
                  <a:pt x="44196" y="88391"/>
                </a:lnTo>
                <a:lnTo>
                  <a:pt x="42672" y="85343"/>
                </a:lnTo>
                <a:lnTo>
                  <a:pt x="44958" y="88391"/>
                </a:lnTo>
                <a:close/>
              </a:path>
              <a:path w="132715" h="137160">
                <a:moveTo>
                  <a:pt x="88392" y="88391"/>
                </a:moveTo>
                <a:lnTo>
                  <a:pt x="89154" y="86105"/>
                </a:lnTo>
                <a:lnTo>
                  <a:pt x="89916" y="85343"/>
                </a:lnTo>
                <a:lnTo>
                  <a:pt x="88392" y="88391"/>
                </a:lnTo>
                <a:close/>
              </a:path>
              <a:path w="132715" h="137160">
                <a:moveTo>
                  <a:pt x="128778" y="88391"/>
                </a:moveTo>
                <a:lnTo>
                  <a:pt x="88392" y="88391"/>
                </a:lnTo>
                <a:lnTo>
                  <a:pt x="89916" y="85343"/>
                </a:lnTo>
                <a:lnTo>
                  <a:pt x="129286" y="85343"/>
                </a:lnTo>
                <a:lnTo>
                  <a:pt x="128778" y="88391"/>
                </a:lnTo>
                <a:close/>
              </a:path>
              <a:path w="132715" h="137160">
                <a:moveTo>
                  <a:pt x="83820" y="91439"/>
                </a:moveTo>
                <a:lnTo>
                  <a:pt x="89154" y="86105"/>
                </a:lnTo>
                <a:lnTo>
                  <a:pt x="88392" y="88391"/>
                </a:lnTo>
                <a:lnTo>
                  <a:pt x="128778" y="88391"/>
                </a:lnTo>
                <a:lnTo>
                  <a:pt x="128524" y="89915"/>
                </a:lnTo>
                <a:lnTo>
                  <a:pt x="86868" y="89915"/>
                </a:lnTo>
                <a:lnTo>
                  <a:pt x="83820" y="91439"/>
                </a:lnTo>
                <a:close/>
              </a:path>
              <a:path w="132715" h="137160">
                <a:moveTo>
                  <a:pt x="47244" y="91439"/>
                </a:moveTo>
                <a:lnTo>
                  <a:pt x="45720" y="89915"/>
                </a:lnTo>
                <a:lnTo>
                  <a:pt x="46101" y="89915"/>
                </a:lnTo>
                <a:lnTo>
                  <a:pt x="47244" y="91439"/>
                </a:lnTo>
                <a:close/>
              </a:path>
              <a:path w="132715" h="137160">
                <a:moveTo>
                  <a:pt x="125730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79248" y="96011"/>
                </a:lnTo>
                <a:lnTo>
                  <a:pt x="86868" y="89915"/>
                </a:lnTo>
                <a:lnTo>
                  <a:pt x="128524" y="89915"/>
                </a:lnTo>
                <a:lnTo>
                  <a:pt x="128016" y="92963"/>
                </a:lnTo>
                <a:lnTo>
                  <a:pt x="126492" y="94487"/>
                </a:lnTo>
                <a:lnTo>
                  <a:pt x="126492" y="96011"/>
                </a:lnTo>
                <a:lnTo>
                  <a:pt x="125730" y="97535"/>
                </a:lnTo>
                <a:close/>
              </a:path>
              <a:path w="132715" h="137160">
                <a:moveTo>
                  <a:pt x="54483" y="96392"/>
                </a:moveTo>
                <a:lnTo>
                  <a:pt x="53340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483" y="96392"/>
                </a:lnTo>
                <a:close/>
              </a:path>
              <a:path w="132715" h="137160">
                <a:moveTo>
                  <a:pt x="76200" y="96621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200" y="96621"/>
                </a:lnTo>
                <a:close/>
              </a:path>
              <a:path w="13271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39624" y="131063"/>
                </a:lnTo>
                <a:lnTo>
                  <a:pt x="38100" y="131063"/>
                </a:lnTo>
                <a:lnTo>
                  <a:pt x="30480" y="126491"/>
                </a:lnTo>
                <a:lnTo>
                  <a:pt x="28956" y="124967"/>
                </a:lnTo>
                <a:lnTo>
                  <a:pt x="27432" y="124967"/>
                </a:lnTo>
                <a:lnTo>
                  <a:pt x="27432" y="123443"/>
                </a:lnTo>
                <a:lnTo>
                  <a:pt x="19812" y="117347"/>
                </a:lnTo>
                <a:lnTo>
                  <a:pt x="18288" y="115823"/>
                </a:lnTo>
                <a:lnTo>
                  <a:pt x="12192" y="108203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53340" y="96011"/>
                </a:lnTo>
                <a:lnTo>
                  <a:pt x="56388" y="97535"/>
                </a:lnTo>
                <a:lnTo>
                  <a:pt x="57912" y="97535"/>
                </a:lnTo>
                <a:lnTo>
                  <a:pt x="62484" y="99059"/>
                </a:lnTo>
                <a:lnTo>
                  <a:pt x="124968" y="99059"/>
                </a:lnTo>
                <a:lnTo>
                  <a:pt x="121920" y="105155"/>
                </a:lnTo>
                <a:lnTo>
                  <a:pt x="121920" y="106679"/>
                </a:lnTo>
                <a:lnTo>
                  <a:pt x="120396" y="106679"/>
                </a:lnTo>
                <a:lnTo>
                  <a:pt x="120396" y="108203"/>
                </a:lnTo>
                <a:lnTo>
                  <a:pt x="114300" y="115823"/>
                </a:lnTo>
                <a:lnTo>
                  <a:pt x="112776" y="115823"/>
                </a:lnTo>
                <a:lnTo>
                  <a:pt x="112776" y="117347"/>
                </a:lnTo>
                <a:lnTo>
                  <a:pt x="111252" y="117347"/>
                </a:lnTo>
                <a:lnTo>
                  <a:pt x="102108" y="126491"/>
                </a:lnTo>
                <a:lnTo>
                  <a:pt x="92964" y="131063"/>
                </a:lnTo>
                <a:lnTo>
                  <a:pt x="91440" y="132587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2715" h="137160">
                <a:moveTo>
                  <a:pt x="56388" y="97535"/>
                </a:moveTo>
                <a:lnTo>
                  <a:pt x="53340" y="96011"/>
                </a:lnTo>
                <a:lnTo>
                  <a:pt x="54483" y="96392"/>
                </a:lnTo>
                <a:lnTo>
                  <a:pt x="56388" y="97535"/>
                </a:lnTo>
                <a:close/>
              </a:path>
              <a:path w="132715" h="137160">
                <a:moveTo>
                  <a:pt x="74676" y="97535"/>
                </a:moveTo>
                <a:lnTo>
                  <a:pt x="76200" y="96621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2715" h="137160">
                <a:moveTo>
                  <a:pt x="57912" y="97535"/>
                </a:moveTo>
                <a:lnTo>
                  <a:pt x="56388" y="97535"/>
                </a:lnTo>
                <a:lnTo>
                  <a:pt x="54483" y="96392"/>
                </a:lnTo>
                <a:lnTo>
                  <a:pt x="57912" y="97535"/>
                </a:lnTo>
                <a:close/>
              </a:path>
              <a:path w="132715" h="137160">
                <a:moveTo>
                  <a:pt x="124968" y="99059"/>
                </a:moveTo>
                <a:lnTo>
                  <a:pt x="70104" y="99059"/>
                </a:lnTo>
                <a:lnTo>
                  <a:pt x="76200" y="96621"/>
                </a:lnTo>
                <a:lnTo>
                  <a:pt x="74676" y="97535"/>
                </a:lnTo>
                <a:lnTo>
                  <a:pt x="125730" y="97535"/>
                </a:lnTo>
                <a:lnTo>
                  <a:pt x="124968" y="99059"/>
                </a:lnTo>
                <a:close/>
              </a:path>
              <a:path w="132715" h="137160">
                <a:moveTo>
                  <a:pt x="64008" y="99059"/>
                </a:moveTo>
                <a:lnTo>
                  <a:pt x="62484" y="99059"/>
                </a:lnTo>
                <a:lnTo>
                  <a:pt x="57912" y="97535"/>
                </a:lnTo>
                <a:lnTo>
                  <a:pt x="66118" y="98708"/>
                </a:lnTo>
                <a:lnTo>
                  <a:pt x="64008" y="99059"/>
                </a:lnTo>
                <a:close/>
              </a:path>
              <a:path w="132715" h="137160">
                <a:moveTo>
                  <a:pt x="70104" y="99059"/>
                </a:moveTo>
                <a:lnTo>
                  <a:pt x="68580" y="99059"/>
                </a:lnTo>
                <a:lnTo>
                  <a:pt x="66118" y="98708"/>
                </a:lnTo>
                <a:lnTo>
                  <a:pt x="73152" y="97535"/>
                </a:lnTo>
                <a:lnTo>
                  <a:pt x="70104" y="99059"/>
                </a:lnTo>
                <a:close/>
              </a:path>
              <a:path w="132715" h="137160">
                <a:moveTo>
                  <a:pt x="68580" y="99059"/>
                </a:moveTo>
                <a:lnTo>
                  <a:pt x="64008" y="99059"/>
                </a:lnTo>
                <a:lnTo>
                  <a:pt x="66118" y="98708"/>
                </a:lnTo>
                <a:lnTo>
                  <a:pt x="68580" y="99059"/>
                </a:lnTo>
                <a:close/>
              </a:path>
              <a:path w="132715" h="137160">
                <a:moveTo>
                  <a:pt x="68580" y="137159"/>
                </a:moveTo>
                <a:lnTo>
                  <a:pt x="64008" y="137159"/>
                </a:lnTo>
                <a:lnTo>
                  <a:pt x="54864" y="135635"/>
                </a:lnTo>
                <a:lnTo>
                  <a:pt x="77724" y="135635"/>
                </a:lnTo>
                <a:lnTo>
                  <a:pt x="6858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31051" y="2430780"/>
            <a:ext cx="1071880" cy="114300"/>
          </a:xfrm>
          <a:custGeom>
            <a:avLst/>
            <a:gdLst/>
            <a:ahLst/>
            <a:cxnLst/>
            <a:rect l="l" t="t" r="r" b="b"/>
            <a:pathLst>
              <a:path w="1071879" h="114300">
                <a:moveTo>
                  <a:pt x="114299" y="114300"/>
                </a:moveTo>
                <a:lnTo>
                  <a:pt x="0" y="56387"/>
                </a:lnTo>
                <a:lnTo>
                  <a:pt x="114299" y="0"/>
                </a:lnTo>
                <a:lnTo>
                  <a:pt x="114299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1071879" h="114300">
                <a:moveTo>
                  <a:pt x="114299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1071879" h="114300">
                <a:moveTo>
                  <a:pt x="1071372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1071372" y="38100"/>
                </a:lnTo>
                <a:lnTo>
                  <a:pt x="107137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47103" y="1588008"/>
            <a:ext cx="3302635" cy="1719580"/>
          </a:xfrm>
          <a:custGeom>
            <a:avLst/>
            <a:gdLst/>
            <a:ahLst/>
            <a:cxnLst/>
            <a:rect l="l" t="t" r="r" b="b"/>
            <a:pathLst>
              <a:path w="3302634" h="1719579">
                <a:moveTo>
                  <a:pt x="3186684" y="114300"/>
                </a:moveTo>
                <a:lnTo>
                  <a:pt x="3072384" y="114300"/>
                </a:lnTo>
                <a:lnTo>
                  <a:pt x="3072384" y="0"/>
                </a:lnTo>
                <a:lnTo>
                  <a:pt x="3076932" y="21669"/>
                </a:lnTo>
                <a:lnTo>
                  <a:pt x="3089338" y="39624"/>
                </a:lnTo>
                <a:lnTo>
                  <a:pt x="3107745" y="51863"/>
                </a:lnTo>
                <a:lnTo>
                  <a:pt x="3130296" y="56387"/>
                </a:lnTo>
                <a:lnTo>
                  <a:pt x="3186684" y="56387"/>
                </a:lnTo>
                <a:lnTo>
                  <a:pt x="3186684" y="114300"/>
                </a:lnTo>
                <a:close/>
              </a:path>
              <a:path w="3302634" h="1719579">
                <a:moveTo>
                  <a:pt x="3186684" y="56387"/>
                </a:moveTo>
                <a:lnTo>
                  <a:pt x="3130296" y="56387"/>
                </a:lnTo>
                <a:lnTo>
                  <a:pt x="3152608" y="51863"/>
                </a:lnTo>
                <a:lnTo>
                  <a:pt x="3170491" y="39624"/>
                </a:lnTo>
                <a:lnTo>
                  <a:pt x="3182373" y="21669"/>
                </a:lnTo>
                <a:lnTo>
                  <a:pt x="3186684" y="0"/>
                </a:lnTo>
                <a:lnTo>
                  <a:pt x="3186684" y="56387"/>
                </a:lnTo>
                <a:close/>
              </a:path>
              <a:path w="3302634" h="1719579">
                <a:moveTo>
                  <a:pt x="114299" y="1719071"/>
                </a:moveTo>
                <a:lnTo>
                  <a:pt x="47073" y="1696736"/>
                </a:lnTo>
                <a:lnTo>
                  <a:pt x="5888" y="1639872"/>
                </a:lnTo>
                <a:lnTo>
                  <a:pt x="0" y="1603248"/>
                </a:lnTo>
                <a:lnTo>
                  <a:pt x="0" y="228600"/>
                </a:lnTo>
                <a:lnTo>
                  <a:pt x="22238" y="160714"/>
                </a:lnTo>
                <a:lnTo>
                  <a:pt x="78418" y="120042"/>
                </a:lnTo>
                <a:lnTo>
                  <a:pt x="114299" y="114300"/>
                </a:lnTo>
                <a:lnTo>
                  <a:pt x="3186684" y="114300"/>
                </a:lnTo>
                <a:lnTo>
                  <a:pt x="3223308" y="108411"/>
                </a:lnTo>
                <a:lnTo>
                  <a:pt x="3255105" y="92061"/>
                </a:lnTo>
                <a:lnTo>
                  <a:pt x="3280172" y="67226"/>
                </a:lnTo>
                <a:lnTo>
                  <a:pt x="3296607" y="35881"/>
                </a:lnTo>
                <a:lnTo>
                  <a:pt x="3302508" y="0"/>
                </a:lnTo>
                <a:lnTo>
                  <a:pt x="3302508" y="170688"/>
                </a:lnTo>
                <a:lnTo>
                  <a:pt x="172211" y="170688"/>
                </a:lnTo>
                <a:lnTo>
                  <a:pt x="149661" y="175236"/>
                </a:lnTo>
                <a:lnTo>
                  <a:pt x="131254" y="187642"/>
                </a:lnTo>
                <a:lnTo>
                  <a:pt x="118848" y="206049"/>
                </a:lnTo>
                <a:lnTo>
                  <a:pt x="114299" y="228600"/>
                </a:lnTo>
                <a:lnTo>
                  <a:pt x="114299" y="342900"/>
                </a:lnTo>
                <a:lnTo>
                  <a:pt x="3302508" y="342900"/>
                </a:lnTo>
                <a:lnTo>
                  <a:pt x="3302508" y="1374648"/>
                </a:lnTo>
                <a:lnTo>
                  <a:pt x="3280172" y="1442533"/>
                </a:lnTo>
                <a:lnTo>
                  <a:pt x="3223308" y="1483205"/>
                </a:lnTo>
                <a:lnTo>
                  <a:pt x="3186684" y="1488948"/>
                </a:lnTo>
                <a:lnTo>
                  <a:pt x="228599" y="1488948"/>
                </a:lnTo>
                <a:lnTo>
                  <a:pt x="228599" y="1603248"/>
                </a:lnTo>
                <a:lnTo>
                  <a:pt x="222857" y="1639872"/>
                </a:lnTo>
                <a:lnTo>
                  <a:pt x="206800" y="1671669"/>
                </a:lnTo>
                <a:lnTo>
                  <a:pt x="182185" y="1696736"/>
                </a:lnTo>
                <a:lnTo>
                  <a:pt x="150766" y="1713171"/>
                </a:lnTo>
                <a:lnTo>
                  <a:pt x="114299" y="1719071"/>
                </a:lnTo>
                <a:close/>
              </a:path>
              <a:path w="3302634" h="1719579">
                <a:moveTo>
                  <a:pt x="3302508" y="342900"/>
                </a:moveTo>
                <a:lnTo>
                  <a:pt x="114299" y="342900"/>
                </a:lnTo>
                <a:lnTo>
                  <a:pt x="150766" y="337011"/>
                </a:lnTo>
                <a:lnTo>
                  <a:pt x="182185" y="320661"/>
                </a:lnTo>
                <a:lnTo>
                  <a:pt x="206800" y="295826"/>
                </a:lnTo>
                <a:lnTo>
                  <a:pt x="222857" y="264481"/>
                </a:lnTo>
                <a:lnTo>
                  <a:pt x="228599" y="228600"/>
                </a:lnTo>
                <a:lnTo>
                  <a:pt x="224289" y="206049"/>
                </a:lnTo>
                <a:lnTo>
                  <a:pt x="212407" y="187642"/>
                </a:lnTo>
                <a:lnTo>
                  <a:pt x="194524" y="175236"/>
                </a:lnTo>
                <a:lnTo>
                  <a:pt x="172211" y="170688"/>
                </a:lnTo>
                <a:lnTo>
                  <a:pt x="3302508" y="170688"/>
                </a:lnTo>
                <a:lnTo>
                  <a:pt x="3302508" y="3429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61403" y="1472183"/>
            <a:ext cx="3188335" cy="459105"/>
          </a:xfrm>
          <a:custGeom>
            <a:avLst/>
            <a:gdLst/>
            <a:ahLst/>
            <a:cxnLst/>
            <a:rect l="l" t="t" r="r" b="b"/>
            <a:pathLst>
              <a:path w="3188334" h="459105">
                <a:moveTo>
                  <a:pt x="0" y="458724"/>
                </a:moveTo>
                <a:lnTo>
                  <a:pt x="0" y="344424"/>
                </a:lnTo>
                <a:lnTo>
                  <a:pt x="4548" y="321873"/>
                </a:lnTo>
                <a:lnTo>
                  <a:pt x="16954" y="303466"/>
                </a:lnTo>
                <a:lnTo>
                  <a:pt x="35361" y="291060"/>
                </a:lnTo>
                <a:lnTo>
                  <a:pt x="57912" y="286512"/>
                </a:lnTo>
                <a:lnTo>
                  <a:pt x="80224" y="291060"/>
                </a:lnTo>
                <a:lnTo>
                  <a:pt x="98107" y="303466"/>
                </a:lnTo>
                <a:lnTo>
                  <a:pt x="109989" y="321873"/>
                </a:lnTo>
                <a:lnTo>
                  <a:pt x="114300" y="344424"/>
                </a:lnTo>
                <a:lnTo>
                  <a:pt x="108557" y="380305"/>
                </a:lnTo>
                <a:lnTo>
                  <a:pt x="92500" y="411650"/>
                </a:lnTo>
                <a:lnTo>
                  <a:pt x="67885" y="436485"/>
                </a:lnTo>
                <a:lnTo>
                  <a:pt x="36466" y="452835"/>
                </a:lnTo>
                <a:lnTo>
                  <a:pt x="0" y="458724"/>
                </a:lnTo>
                <a:close/>
              </a:path>
              <a:path w="3188334" h="459105">
                <a:moveTo>
                  <a:pt x="3015996" y="172212"/>
                </a:moveTo>
                <a:lnTo>
                  <a:pt x="2993445" y="167687"/>
                </a:lnTo>
                <a:lnTo>
                  <a:pt x="2975038" y="155448"/>
                </a:lnTo>
                <a:lnTo>
                  <a:pt x="2962632" y="137493"/>
                </a:lnTo>
                <a:lnTo>
                  <a:pt x="2958083" y="115824"/>
                </a:lnTo>
                <a:lnTo>
                  <a:pt x="2963972" y="79199"/>
                </a:lnTo>
                <a:lnTo>
                  <a:pt x="2980322" y="47402"/>
                </a:lnTo>
                <a:lnTo>
                  <a:pt x="3005157" y="22335"/>
                </a:lnTo>
                <a:lnTo>
                  <a:pt x="3036502" y="5900"/>
                </a:lnTo>
                <a:lnTo>
                  <a:pt x="3072383" y="0"/>
                </a:lnTo>
                <a:lnTo>
                  <a:pt x="3109008" y="5900"/>
                </a:lnTo>
                <a:lnTo>
                  <a:pt x="3140805" y="22335"/>
                </a:lnTo>
                <a:lnTo>
                  <a:pt x="3165872" y="47402"/>
                </a:lnTo>
                <a:lnTo>
                  <a:pt x="3182307" y="79199"/>
                </a:lnTo>
                <a:lnTo>
                  <a:pt x="3188208" y="115824"/>
                </a:lnTo>
                <a:lnTo>
                  <a:pt x="3072383" y="115824"/>
                </a:lnTo>
                <a:lnTo>
                  <a:pt x="3068073" y="137493"/>
                </a:lnTo>
                <a:lnTo>
                  <a:pt x="3056191" y="155448"/>
                </a:lnTo>
                <a:lnTo>
                  <a:pt x="3038308" y="167687"/>
                </a:lnTo>
                <a:lnTo>
                  <a:pt x="3015996" y="172212"/>
                </a:lnTo>
                <a:close/>
              </a:path>
              <a:path w="3188334" h="459105">
                <a:moveTo>
                  <a:pt x="3072383" y="230124"/>
                </a:moveTo>
                <a:lnTo>
                  <a:pt x="3072383" y="115824"/>
                </a:lnTo>
                <a:lnTo>
                  <a:pt x="3188208" y="115824"/>
                </a:lnTo>
                <a:lnTo>
                  <a:pt x="3165872" y="183050"/>
                </a:lnTo>
                <a:lnTo>
                  <a:pt x="3109008" y="224235"/>
                </a:lnTo>
                <a:lnTo>
                  <a:pt x="3072383" y="230124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528816" y="1453896"/>
            <a:ext cx="3339465" cy="1866900"/>
          </a:xfrm>
          <a:custGeom>
            <a:avLst/>
            <a:gdLst/>
            <a:ahLst/>
            <a:cxnLst/>
            <a:rect l="l" t="t" r="r" b="b"/>
            <a:pathLst>
              <a:path w="3339465" h="1866900">
                <a:moveTo>
                  <a:pt x="3072383" y="133350"/>
                </a:moveTo>
                <a:lnTo>
                  <a:pt x="3072383" y="114300"/>
                </a:lnTo>
                <a:lnTo>
                  <a:pt x="3073907" y="104775"/>
                </a:lnTo>
                <a:lnTo>
                  <a:pt x="3078480" y="85725"/>
                </a:lnTo>
                <a:lnTo>
                  <a:pt x="3081528" y="76200"/>
                </a:lnTo>
                <a:lnTo>
                  <a:pt x="3093719" y="57150"/>
                </a:lnTo>
                <a:lnTo>
                  <a:pt x="3102864" y="47625"/>
                </a:lnTo>
                <a:lnTo>
                  <a:pt x="3110483" y="38100"/>
                </a:lnTo>
                <a:lnTo>
                  <a:pt x="3119628" y="28575"/>
                </a:lnTo>
                <a:lnTo>
                  <a:pt x="3140964" y="9525"/>
                </a:lnTo>
                <a:lnTo>
                  <a:pt x="3153155" y="9525"/>
                </a:lnTo>
                <a:lnTo>
                  <a:pt x="3165348" y="0"/>
                </a:lnTo>
                <a:lnTo>
                  <a:pt x="3232404" y="0"/>
                </a:lnTo>
                <a:lnTo>
                  <a:pt x="3268980" y="9525"/>
                </a:lnTo>
                <a:lnTo>
                  <a:pt x="3290316" y="28575"/>
                </a:lnTo>
                <a:lnTo>
                  <a:pt x="3308604" y="38100"/>
                </a:lnTo>
                <a:lnTo>
                  <a:pt x="3169919" y="38100"/>
                </a:lnTo>
                <a:lnTo>
                  <a:pt x="3160776" y="47625"/>
                </a:lnTo>
                <a:lnTo>
                  <a:pt x="3153155" y="47625"/>
                </a:lnTo>
                <a:lnTo>
                  <a:pt x="3145535" y="57150"/>
                </a:lnTo>
                <a:lnTo>
                  <a:pt x="3139439" y="57150"/>
                </a:lnTo>
                <a:lnTo>
                  <a:pt x="3131819" y="66675"/>
                </a:lnTo>
                <a:lnTo>
                  <a:pt x="3118103" y="85725"/>
                </a:lnTo>
                <a:lnTo>
                  <a:pt x="3112007" y="104775"/>
                </a:lnTo>
                <a:lnTo>
                  <a:pt x="3110483" y="114300"/>
                </a:lnTo>
                <a:lnTo>
                  <a:pt x="3110483" y="123825"/>
                </a:lnTo>
                <a:lnTo>
                  <a:pt x="3072383" y="133350"/>
                </a:lnTo>
                <a:close/>
              </a:path>
              <a:path w="3339465" h="1866900">
                <a:moveTo>
                  <a:pt x="3339083" y="133350"/>
                </a:moveTo>
                <a:lnTo>
                  <a:pt x="3300983" y="123825"/>
                </a:lnTo>
                <a:lnTo>
                  <a:pt x="3297936" y="104775"/>
                </a:lnTo>
                <a:lnTo>
                  <a:pt x="3293363" y="95250"/>
                </a:lnTo>
                <a:lnTo>
                  <a:pt x="3290316" y="85725"/>
                </a:lnTo>
                <a:lnTo>
                  <a:pt x="3285744" y="76200"/>
                </a:lnTo>
                <a:lnTo>
                  <a:pt x="3279648" y="66675"/>
                </a:lnTo>
                <a:lnTo>
                  <a:pt x="3267455" y="57150"/>
                </a:lnTo>
                <a:lnTo>
                  <a:pt x="3259836" y="47625"/>
                </a:lnTo>
                <a:lnTo>
                  <a:pt x="3252216" y="47625"/>
                </a:lnTo>
                <a:lnTo>
                  <a:pt x="3243072" y="38100"/>
                </a:lnTo>
                <a:lnTo>
                  <a:pt x="3308604" y="38100"/>
                </a:lnTo>
                <a:lnTo>
                  <a:pt x="3316223" y="57150"/>
                </a:lnTo>
                <a:lnTo>
                  <a:pt x="3328416" y="76200"/>
                </a:lnTo>
                <a:lnTo>
                  <a:pt x="3332987" y="85725"/>
                </a:lnTo>
                <a:lnTo>
                  <a:pt x="3336036" y="104775"/>
                </a:lnTo>
                <a:lnTo>
                  <a:pt x="3339083" y="114300"/>
                </a:lnTo>
                <a:lnTo>
                  <a:pt x="3339083" y="133350"/>
                </a:lnTo>
                <a:close/>
              </a:path>
              <a:path w="3339465" h="1866900">
                <a:moveTo>
                  <a:pt x="3186683" y="193674"/>
                </a:moveTo>
                <a:lnTo>
                  <a:pt x="3186683" y="123825"/>
                </a:lnTo>
                <a:lnTo>
                  <a:pt x="3188279" y="123825"/>
                </a:lnTo>
                <a:lnTo>
                  <a:pt x="3192589" y="114300"/>
                </a:lnTo>
                <a:lnTo>
                  <a:pt x="3219640" y="114300"/>
                </a:lnTo>
                <a:lnTo>
                  <a:pt x="3223426" y="123825"/>
                </a:lnTo>
                <a:lnTo>
                  <a:pt x="3224783" y="133350"/>
                </a:lnTo>
                <a:lnTo>
                  <a:pt x="3223260" y="142875"/>
                </a:lnTo>
                <a:lnTo>
                  <a:pt x="3220212" y="152400"/>
                </a:lnTo>
                <a:lnTo>
                  <a:pt x="3218687" y="161925"/>
                </a:lnTo>
                <a:lnTo>
                  <a:pt x="3212591" y="171450"/>
                </a:lnTo>
                <a:lnTo>
                  <a:pt x="3211067" y="171450"/>
                </a:lnTo>
                <a:lnTo>
                  <a:pt x="3203448" y="180975"/>
                </a:lnTo>
                <a:lnTo>
                  <a:pt x="3200400" y="180975"/>
                </a:lnTo>
                <a:lnTo>
                  <a:pt x="3192780" y="190500"/>
                </a:lnTo>
                <a:lnTo>
                  <a:pt x="3189732" y="190500"/>
                </a:lnTo>
                <a:lnTo>
                  <a:pt x="3186683" y="193674"/>
                </a:lnTo>
                <a:close/>
              </a:path>
              <a:path w="3339465" h="1866900">
                <a:moveTo>
                  <a:pt x="3110483" y="193674"/>
                </a:moveTo>
                <a:lnTo>
                  <a:pt x="3107435" y="190500"/>
                </a:lnTo>
                <a:lnTo>
                  <a:pt x="3104387" y="190500"/>
                </a:lnTo>
                <a:lnTo>
                  <a:pt x="3095244" y="180975"/>
                </a:lnTo>
                <a:lnTo>
                  <a:pt x="3093719" y="180975"/>
                </a:lnTo>
                <a:lnTo>
                  <a:pt x="3086100" y="171450"/>
                </a:lnTo>
                <a:lnTo>
                  <a:pt x="3084576" y="171450"/>
                </a:lnTo>
                <a:lnTo>
                  <a:pt x="3078480" y="161925"/>
                </a:lnTo>
                <a:lnTo>
                  <a:pt x="3076955" y="152400"/>
                </a:lnTo>
                <a:lnTo>
                  <a:pt x="3073907" y="142875"/>
                </a:lnTo>
                <a:lnTo>
                  <a:pt x="3072383" y="133350"/>
                </a:lnTo>
                <a:lnTo>
                  <a:pt x="3110483" y="123825"/>
                </a:lnTo>
                <a:lnTo>
                  <a:pt x="3110483" y="193674"/>
                </a:lnTo>
                <a:close/>
              </a:path>
              <a:path w="3339465" h="1866900">
                <a:moveTo>
                  <a:pt x="3300983" y="223043"/>
                </a:moveTo>
                <a:lnTo>
                  <a:pt x="3300983" y="123825"/>
                </a:lnTo>
                <a:lnTo>
                  <a:pt x="3339083" y="133350"/>
                </a:lnTo>
                <a:lnTo>
                  <a:pt x="3339083" y="142875"/>
                </a:lnTo>
                <a:lnTo>
                  <a:pt x="3336036" y="152400"/>
                </a:lnTo>
                <a:lnTo>
                  <a:pt x="3332987" y="171450"/>
                </a:lnTo>
                <a:lnTo>
                  <a:pt x="3328416" y="180975"/>
                </a:lnTo>
                <a:lnTo>
                  <a:pt x="3316223" y="200025"/>
                </a:lnTo>
                <a:lnTo>
                  <a:pt x="3308604" y="219075"/>
                </a:lnTo>
                <a:lnTo>
                  <a:pt x="3300983" y="223043"/>
                </a:lnTo>
                <a:close/>
              </a:path>
              <a:path w="3339465" h="1866900">
                <a:moveTo>
                  <a:pt x="3072383" y="247650"/>
                </a:moveTo>
                <a:lnTo>
                  <a:pt x="3072383" y="133350"/>
                </a:lnTo>
                <a:lnTo>
                  <a:pt x="3073907" y="142875"/>
                </a:lnTo>
                <a:lnTo>
                  <a:pt x="3076955" y="152400"/>
                </a:lnTo>
                <a:lnTo>
                  <a:pt x="3078480" y="161925"/>
                </a:lnTo>
                <a:lnTo>
                  <a:pt x="3084576" y="171450"/>
                </a:lnTo>
                <a:lnTo>
                  <a:pt x="3086100" y="171450"/>
                </a:lnTo>
                <a:lnTo>
                  <a:pt x="3093719" y="180975"/>
                </a:lnTo>
                <a:lnTo>
                  <a:pt x="3095244" y="180975"/>
                </a:lnTo>
                <a:lnTo>
                  <a:pt x="3104387" y="190500"/>
                </a:lnTo>
                <a:lnTo>
                  <a:pt x="3107435" y="190500"/>
                </a:lnTo>
                <a:lnTo>
                  <a:pt x="3110483" y="193674"/>
                </a:lnTo>
                <a:lnTo>
                  <a:pt x="3110483" y="228600"/>
                </a:lnTo>
                <a:lnTo>
                  <a:pt x="3090671" y="228600"/>
                </a:lnTo>
                <a:lnTo>
                  <a:pt x="3072383" y="247650"/>
                </a:lnTo>
                <a:close/>
              </a:path>
              <a:path w="3339465" h="1866900">
                <a:moveTo>
                  <a:pt x="3180587" y="200025"/>
                </a:moveTo>
                <a:lnTo>
                  <a:pt x="3116580" y="200025"/>
                </a:lnTo>
                <a:lnTo>
                  <a:pt x="3110483" y="193674"/>
                </a:lnTo>
                <a:lnTo>
                  <a:pt x="3110483" y="133350"/>
                </a:lnTo>
                <a:lnTo>
                  <a:pt x="3113532" y="142875"/>
                </a:lnTo>
                <a:lnTo>
                  <a:pt x="3112007" y="142875"/>
                </a:lnTo>
                <a:lnTo>
                  <a:pt x="3118103" y="152400"/>
                </a:lnTo>
                <a:lnTo>
                  <a:pt x="3119628" y="152400"/>
                </a:lnTo>
                <a:lnTo>
                  <a:pt x="3128771" y="161925"/>
                </a:lnTo>
                <a:lnTo>
                  <a:pt x="3144012" y="161925"/>
                </a:lnTo>
                <a:lnTo>
                  <a:pt x="3147060" y="171450"/>
                </a:lnTo>
                <a:lnTo>
                  <a:pt x="3186683" y="171450"/>
                </a:lnTo>
                <a:lnTo>
                  <a:pt x="3186683" y="193674"/>
                </a:lnTo>
                <a:lnTo>
                  <a:pt x="3180587" y="200025"/>
                </a:lnTo>
                <a:close/>
              </a:path>
              <a:path w="3339465" h="1866900">
                <a:moveTo>
                  <a:pt x="3186683" y="171450"/>
                </a:moveTo>
                <a:lnTo>
                  <a:pt x="3151632" y="171450"/>
                </a:lnTo>
                <a:lnTo>
                  <a:pt x="3157728" y="161925"/>
                </a:lnTo>
                <a:lnTo>
                  <a:pt x="3168396" y="161925"/>
                </a:lnTo>
                <a:lnTo>
                  <a:pt x="3177539" y="152400"/>
                </a:lnTo>
                <a:lnTo>
                  <a:pt x="3179064" y="152400"/>
                </a:lnTo>
                <a:lnTo>
                  <a:pt x="3185160" y="142875"/>
                </a:lnTo>
                <a:lnTo>
                  <a:pt x="3183635" y="142875"/>
                </a:lnTo>
                <a:lnTo>
                  <a:pt x="3186683" y="133350"/>
                </a:lnTo>
                <a:lnTo>
                  <a:pt x="3186683" y="171450"/>
                </a:lnTo>
                <a:close/>
              </a:path>
              <a:path w="3339465" h="1866900">
                <a:moveTo>
                  <a:pt x="3224783" y="247650"/>
                </a:moveTo>
                <a:lnTo>
                  <a:pt x="3186683" y="247650"/>
                </a:lnTo>
                <a:lnTo>
                  <a:pt x="3186683" y="193674"/>
                </a:lnTo>
                <a:lnTo>
                  <a:pt x="3189732" y="190500"/>
                </a:lnTo>
                <a:lnTo>
                  <a:pt x="3192780" y="190500"/>
                </a:lnTo>
                <a:lnTo>
                  <a:pt x="3200400" y="180975"/>
                </a:lnTo>
                <a:lnTo>
                  <a:pt x="3203448" y="180975"/>
                </a:lnTo>
                <a:lnTo>
                  <a:pt x="3211067" y="171450"/>
                </a:lnTo>
                <a:lnTo>
                  <a:pt x="3212591" y="171450"/>
                </a:lnTo>
                <a:lnTo>
                  <a:pt x="3218687" y="161925"/>
                </a:lnTo>
                <a:lnTo>
                  <a:pt x="3220212" y="152400"/>
                </a:lnTo>
                <a:lnTo>
                  <a:pt x="3223260" y="142875"/>
                </a:lnTo>
                <a:lnTo>
                  <a:pt x="3224783" y="133350"/>
                </a:lnTo>
                <a:lnTo>
                  <a:pt x="3224783" y="220662"/>
                </a:lnTo>
                <a:lnTo>
                  <a:pt x="3217164" y="228600"/>
                </a:lnTo>
                <a:lnTo>
                  <a:pt x="3224783" y="228600"/>
                </a:lnTo>
                <a:lnTo>
                  <a:pt x="3224783" y="247650"/>
                </a:lnTo>
                <a:close/>
              </a:path>
              <a:path w="3339465" h="1866900">
                <a:moveTo>
                  <a:pt x="3256787" y="257175"/>
                </a:moveTo>
                <a:lnTo>
                  <a:pt x="3104578" y="257175"/>
                </a:lnTo>
                <a:lnTo>
                  <a:pt x="3108888" y="247650"/>
                </a:lnTo>
                <a:lnTo>
                  <a:pt x="3224783" y="247650"/>
                </a:lnTo>
                <a:lnTo>
                  <a:pt x="3224783" y="220662"/>
                </a:lnTo>
                <a:lnTo>
                  <a:pt x="3226308" y="219075"/>
                </a:lnTo>
                <a:lnTo>
                  <a:pt x="3243072" y="219075"/>
                </a:lnTo>
                <a:lnTo>
                  <a:pt x="3252216" y="209550"/>
                </a:lnTo>
                <a:lnTo>
                  <a:pt x="3267455" y="200025"/>
                </a:lnTo>
                <a:lnTo>
                  <a:pt x="3273551" y="190500"/>
                </a:lnTo>
                <a:lnTo>
                  <a:pt x="3279648" y="190500"/>
                </a:lnTo>
                <a:lnTo>
                  <a:pt x="3285744" y="180975"/>
                </a:lnTo>
                <a:lnTo>
                  <a:pt x="3290316" y="171450"/>
                </a:lnTo>
                <a:lnTo>
                  <a:pt x="3293363" y="161925"/>
                </a:lnTo>
                <a:lnTo>
                  <a:pt x="3297936" y="152400"/>
                </a:lnTo>
                <a:lnTo>
                  <a:pt x="3299459" y="152400"/>
                </a:lnTo>
                <a:lnTo>
                  <a:pt x="3300983" y="133350"/>
                </a:lnTo>
                <a:lnTo>
                  <a:pt x="3300983" y="223043"/>
                </a:lnTo>
                <a:lnTo>
                  <a:pt x="3290316" y="228600"/>
                </a:lnTo>
                <a:lnTo>
                  <a:pt x="3268980" y="247650"/>
                </a:lnTo>
                <a:lnTo>
                  <a:pt x="3256787" y="257175"/>
                </a:lnTo>
                <a:close/>
              </a:path>
              <a:path w="3339465" h="1866900">
                <a:moveTo>
                  <a:pt x="3233927" y="1638300"/>
                </a:moveTo>
                <a:lnTo>
                  <a:pt x="266700" y="1638300"/>
                </a:lnTo>
                <a:lnTo>
                  <a:pt x="266700" y="1600200"/>
                </a:lnTo>
                <a:lnTo>
                  <a:pt x="3233927" y="1600200"/>
                </a:lnTo>
                <a:lnTo>
                  <a:pt x="3241548" y="1590675"/>
                </a:lnTo>
                <a:lnTo>
                  <a:pt x="3250691" y="1590675"/>
                </a:lnTo>
                <a:lnTo>
                  <a:pt x="3258312" y="1581150"/>
                </a:lnTo>
                <a:lnTo>
                  <a:pt x="3265931" y="1581150"/>
                </a:lnTo>
                <a:lnTo>
                  <a:pt x="3278123" y="1562100"/>
                </a:lnTo>
                <a:lnTo>
                  <a:pt x="3284219" y="1562100"/>
                </a:lnTo>
                <a:lnTo>
                  <a:pt x="3293363" y="1543050"/>
                </a:lnTo>
                <a:lnTo>
                  <a:pt x="3299459" y="1524000"/>
                </a:lnTo>
                <a:lnTo>
                  <a:pt x="3300983" y="1514475"/>
                </a:lnTo>
                <a:lnTo>
                  <a:pt x="3300983" y="223043"/>
                </a:lnTo>
                <a:lnTo>
                  <a:pt x="3308604" y="219075"/>
                </a:lnTo>
                <a:lnTo>
                  <a:pt x="3316223" y="200025"/>
                </a:lnTo>
                <a:lnTo>
                  <a:pt x="3328416" y="180975"/>
                </a:lnTo>
                <a:lnTo>
                  <a:pt x="3332987" y="171450"/>
                </a:lnTo>
                <a:lnTo>
                  <a:pt x="3336036" y="152400"/>
                </a:lnTo>
                <a:lnTo>
                  <a:pt x="3339083" y="142875"/>
                </a:lnTo>
                <a:lnTo>
                  <a:pt x="3339083" y="1514475"/>
                </a:lnTo>
                <a:lnTo>
                  <a:pt x="3337559" y="1533525"/>
                </a:lnTo>
                <a:lnTo>
                  <a:pt x="3323844" y="1562100"/>
                </a:lnTo>
                <a:lnTo>
                  <a:pt x="3316223" y="1581150"/>
                </a:lnTo>
                <a:lnTo>
                  <a:pt x="3310127" y="1590675"/>
                </a:lnTo>
                <a:lnTo>
                  <a:pt x="3291840" y="1609725"/>
                </a:lnTo>
                <a:lnTo>
                  <a:pt x="3270504" y="1619250"/>
                </a:lnTo>
                <a:lnTo>
                  <a:pt x="3258312" y="1628775"/>
                </a:lnTo>
                <a:lnTo>
                  <a:pt x="3246119" y="1628775"/>
                </a:lnTo>
                <a:lnTo>
                  <a:pt x="3233927" y="1638300"/>
                </a:lnTo>
                <a:close/>
              </a:path>
              <a:path w="3339465" h="1866900">
                <a:moveTo>
                  <a:pt x="3148583" y="209550"/>
                </a:moveTo>
                <a:lnTo>
                  <a:pt x="3140964" y="200025"/>
                </a:lnTo>
                <a:lnTo>
                  <a:pt x="3157728" y="200025"/>
                </a:lnTo>
                <a:lnTo>
                  <a:pt x="3148583" y="209550"/>
                </a:lnTo>
                <a:close/>
              </a:path>
              <a:path w="3339465" h="1866900">
                <a:moveTo>
                  <a:pt x="3224783" y="228600"/>
                </a:moveTo>
                <a:lnTo>
                  <a:pt x="3217164" y="228600"/>
                </a:lnTo>
                <a:lnTo>
                  <a:pt x="3224783" y="220662"/>
                </a:lnTo>
                <a:lnTo>
                  <a:pt x="3224783" y="228600"/>
                </a:lnTo>
                <a:close/>
              </a:path>
              <a:path w="3339465" h="1866900">
                <a:moveTo>
                  <a:pt x="0" y="361950"/>
                </a:moveTo>
                <a:lnTo>
                  <a:pt x="0" y="342900"/>
                </a:lnTo>
                <a:lnTo>
                  <a:pt x="4571" y="314325"/>
                </a:lnTo>
                <a:lnTo>
                  <a:pt x="28955" y="276225"/>
                </a:lnTo>
                <a:lnTo>
                  <a:pt x="68580" y="238125"/>
                </a:lnTo>
                <a:lnTo>
                  <a:pt x="80771" y="238125"/>
                </a:lnTo>
                <a:lnTo>
                  <a:pt x="92964" y="228600"/>
                </a:lnTo>
                <a:lnTo>
                  <a:pt x="3072383" y="228600"/>
                </a:lnTo>
                <a:lnTo>
                  <a:pt x="3072383" y="247650"/>
                </a:lnTo>
                <a:lnTo>
                  <a:pt x="3090671" y="247650"/>
                </a:lnTo>
                <a:lnTo>
                  <a:pt x="3090671" y="266700"/>
                </a:lnTo>
                <a:lnTo>
                  <a:pt x="96012" y="266700"/>
                </a:lnTo>
                <a:lnTo>
                  <a:pt x="88391" y="276225"/>
                </a:lnTo>
                <a:lnTo>
                  <a:pt x="80771" y="276225"/>
                </a:lnTo>
                <a:lnTo>
                  <a:pt x="73151" y="285750"/>
                </a:lnTo>
                <a:lnTo>
                  <a:pt x="65532" y="285750"/>
                </a:lnTo>
                <a:lnTo>
                  <a:pt x="59435" y="295275"/>
                </a:lnTo>
                <a:lnTo>
                  <a:pt x="54864" y="304800"/>
                </a:lnTo>
                <a:lnTo>
                  <a:pt x="48767" y="314325"/>
                </a:lnTo>
                <a:lnTo>
                  <a:pt x="45719" y="323850"/>
                </a:lnTo>
                <a:lnTo>
                  <a:pt x="41148" y="333375"/>
                </a:lnTo>
                <a:lnTo>
                  <a:pt x="38100" y="342900"/>
                </a:lnTo>
                <a:lnTo>
                  <a:pt x="38100" y="352425"/>
                </a:lnTo>
                <a:lnTo>
                  <a:pt x="36576" y="352425"/>
                </a:lnTo>
                <a:lnTo>
                  <a:pt x="0" y="361950"/>
                </a:lnTo>
                <a:close/>
              </a:path>
              <a:path w="3339465" h="1866900">
                <a:moveTo>
                  <a:pt x="3090671" y="247650"/>
                </a:moveTo>
                <a:lnTo>
                  <a:pt x="3072383" y="247650"/>
                </a:lnTo>
                <a:lnTo>
                  <a:pt x="3090671" y="228600"/>
                </a:lnTo>
                <a:lnTo>
                  <a:pt x="3090671" y="247650"/>
                </a:lnTo>
                <a:close/>
              </a:path>
              <a:path w="3339465" h="1866900">
                <a:moveTo>
                  <a:pt x="3090671" y="266700"/>
                </a:moveTo>
                <a:lnTo>
                  <a:pt x="3090671" y="228600"/>
                </a:lnTo>
                <a:lnTo>
                  <a:pt x="3110483" y="228600"/>
                </a:lnTo>
                <a:lnTo>
                  <a:pt x="3110483" y="247650"/>
                </a:lnTo>
                <a:lnTo>
                  <a:pt x="3108888" y="247650"/>
                </a:lnTo>
                <a:lnTo>
                  <a:pt x="3104578" y="257175"/>
                </a:lnTo>
                <a:lnTo>
                  <a:pt x="3098268" y="257175"/>
                </a:lnTo>
                <a:lnTo>
                  <a:pt x="3090671" y="266700"/>
                </a:lnTo>
                <a:close/>
              </a:path>
              <a:path w="3339465" h="1866900">
                <a:moveTo>
                  <a:pt x="3186683" y="247650"/>
                </a:moveTo>
                <a:lnTo>
                  <a:pt x="3110483" y="247650"/>
                </a:lnTo>
                <a:lnTo>
                  <a:pt x="3110483" y="228600"/>
                </a:lnTo>
                <a:lnTo>
                  <a:pt x="3186683" y="228600"/>
                </a:lnTo>
                <a:lnTo>
                  <a:pt x="3186683" y="247650"/>
                </a:lnTo>
                <a:close/>
              </a:path>
              <a:path w="3339465" h="1866900">
                <a:moveTo>
                  <a:pt x="3218687" y="266700"/>
                </a:moveTo>
                <a:lnTo>
                  <a:pt x="3090671" y="266700"/>
                </a:lnTo>
                <a:lnTo>
                  <a:pt x="3098268" y="257175"/>
                </a:lnTo>
                <a:lnTo>
                  <a:pt x="3232404" y="257175"/>
                </a:lnTo>
                <a:lnTo>
                  <a:pt x="3218687" y="266700"/>
                </a:lnTo>
                <a:close/>
              </a:path>
              <a:path w="3339465" h="1866900">
                <a:moveTo>
                  <a:pt x="231648" y="295275"/>
                </a:moveTo>
                <a:lnTo>
                  <a:pt x="149351" y="295275"/>
                </a:lnTo>
                <a:lnTo>
                  <a:pt x="158496" y="285750"/>
                </a:lnTo>
                <a:lnTo>
                  <a:pt x="222503" y="285750"/>
                </a:lnTo>
                <a:lnTo>
                  <a:pt x="231648" y="295275"/>
                </a:lnTo>
                <a:close/>
              </a:path>
              <a:path w="3339465" h="1866900">
                <a:moveTo>
                  <a:pt x="242316" y="304800"/>
                </a:moveTo>
                <a:lnTo>
                  <a:pt x="137160" y="304800"/>
                </a:lnTo>
                <a:lnTo>
                  <a:pt x="146303" y="295275"/>
                </a:lnTo>
                <a:lnTo>
                  <a:pt x="234696" y="295275"/>
                </a:lnTo>
                <a:lnTo>
                  <a:pt x="242316" y="304800"/>
                </a:lnTo>
                <a:close/>
              </a:path>
              <a:path w="3339465" h="1866900">
                <a:moveTo>
                  <a:pt x="252983" y="314325"/>
                </a:moveTo>
                <a:lnTo>
                  <a:pt x="128016" y="314325"/>
                </a:lnTo>
                <a:lnTo>
                  <a:pt x="135635" y="304800"/>
                </a:lnTo>
                <a:lnTo>
                  <a:pt x="245364" y="304800"/>
                </a:lnTo>
                <a:lnTo>
                  <a:pt x="252983" y="314325"/>
                </a:lnTo>
                <a:close/>
              </a:path>
              <a:path w="3339465" h="1866900">
                <a:moveTo>
                  <a:pt x="161544" y="333375"/>
                </a:moveTo>
                <a:lnTo>
                  <a:pt x="120396" y="333375"/>
                </a:lnTo>
                <a:lnTo>
                  <a:pt x="120396" y="323850"/>
                </a:lnTo>
                <a:lnTo>
                  <a:pt x="126491" y="314325"/>
                </a:lnTo>
                <a:lnTo>
                  <a:pt x="254507" y="314325"/>
                </a:lnTo>
                <a:lnTo>
                  <a:pt x="259080" y="323850"/>
                </a:lnTo>
                <a:lnTo>
                  <a:pt x="170687" y="323850"/>
                </a:lnTo>
                <a:lnTo>
                  <a:pt x="161544" y="333375"/>
                </a:lnTo>
                <a:close/>
              </a:path>
              <a:path w="3339465" h="1866900">
                <a:moveTo>
                  <a:pt x="228600" y="457200"/>
                </a:moveTo>
                <a:lnTo>
                  <a:pt x="228600" y="352425"/>
                </a:lnTo>
                <a:lnTo>
                  <a:pt x="225551" y="342900"/>
                </a:lnTo>
                <a:lnTo>
                  <a:pt x="227076" y="342900"/>
                </a:lnTo>
                <a:lnTo>
                  <a:pt x="220980" y="333375"/>
                </a:lnTo>
                <a:lnTo>
                  <a:pt x="219455" y="333375"/>
                </a:lnTo>
                <a:lnTo>
                  <a:pt x="210312" y="323850"/>
                </a:lnTo>
                <a:lnTo>
                  <a:pt x="260603" y="323850"/>
                </a:lnTo>
                <a:lnTo>
                  <a:pt x="260603" y="333375"/>
                </a:lnTo>
                <a:lnTo>
                  <a:pt x="265176" y="342900"/>
                </a:lnTo>
                <a:lnTo>
                  <a:pt x="266700" y="352425"/>
                </a:lnTo>
                <a:lnTo>
                  <a:pt x="266700" y="371475"/>
                </a:lnTo>
                <a:lnTo>
                  <a:pt x="263651" y="381000"/>
                </a:lnTo>
                <a:lnTo>
                  <a:pt x="260603" y="400050"/>
                </a:lnTo>
                <a:lnTo>
                  <a:pt x="251460" y="419100"/>
                </a:lnTo>
                <a:lnTo>
                  <a:pt x="236219" y="438150"/>
                </a:lnTo>
                <a:lnTo>
                  <a:pt x="228600" y="457200"/>
                </a:lnTo>
                <a:close/>
              </a:path>
              <a:path w="3339465" h="1866900">
                <a:moveTo>
                  <a:pt x="150876" y="457200"/>
                </a:moveTo>
                <a:lnTo>
                  <a:pt x="121919" y="457200"/>
                </a:lnTo>
                <a:lnTo>
                  <a:pt x="114300" y="453231"/>
                </a:lnTo>
                <a:lnTo>
                  <a:pt x="114300" y="352425"/>
                </a:lnTo>
                <a:lnTo>
                  <a:pt x="115823" y="342900"/>
                </a:lnTo>
                <a:lnTo>
                  <a:pt x="118871" y="333375"/>
                </a:lnTo>
                <a:lnTo>
                  <a:pt x="160019" y="333375"/>
                </a:lnTo>
                <a:lnTo>
                  <a:pt x="153923" y="342900"/>
                </a:lnTo>
                <a:lnTo>
                  <a:pt x="155448" y="342900"/>
                </a:lnTo>
                <a:lnTo>
                  <a:pt x="152400" y="352425"/>
                </a:lnTo>
                <a:lnTo>
                  <a:pt x="152400" y="456406"/>
                </a:lnTo>
                <a:lnTo>
                  <a:pt x="150876" y="457200"/>
                </a:lnTo>
                <a:close/>
              </a:path>
              <a:path w="3339465" h="1866900">
                <a:moveTo>
                  <a:pt x="156971" y="342900"/>
                </a:moveTo>
                <a:lnTo>
                  <a:pt x="160019" y="333375"/>
                </a:lnTo>
                <a:lnTo>
                  <a:pt x="164591" y="333375"/>
                </a:lnTo>
                <a:lnTo>
                  <a:pt x="156971" y="342900"/>
                </a:lnTo>
                <a:close/>
              </a:path>
              <a:path w="3339465" h="1866900">
                <a:moveTo>
                  <a:pt x="222503" y="342900"/>
                </a:moveTo>
                <a:lnTo>
                  <a:pt x="216407" y="333375"/>
                </a:lnTo>
                <a:lnTo>
                  <a:pt x="220980" y="333375"/>
                </a:lnTo>
                <a:lnTo>
                  <a:pt x="222503" y="342900"/>
                </a:lnTo>
                <a:close/>
              </a:path>
              <a:path w="3339465" h="1866900">
                <a:moveTo>
                  <a:pt x="38000" y="451591"/>
                </a:moveTo>
                <a:lnTo>
                  <a:pt x="15239" y="419100"/>
                </a:lnTo>
                <a:lnTo>
                  <a:pt x="1523" y="381000"/>
                </a:lnTo>
                <a:lnTo>
                  <a:pt x="0" y="371475"/>
                </a:lnTo>
                <a:lnTo>
                  <a:pt x="0" y="361950"/>
                </a:lnTo>
                <a:lnTo>
                  <a:pt x="36576" y="352425"/>
                </a:lnTo>
                <a:lnTo>
                  <a:pt x="38089" y="371344"/>
                </a:lnTo>
                <a:lnTo>
                  <a:pt x="38000" y="451591"/>
                </a:lnTo>
                <a:close/>
              </a:path>
              <a:path w="3339465" h="1866900">
                <a:moveTo>
                  <a:pt x="38089" y="371344"/>
                </a:moveTo>
                <a:lnTo>
                  <a:pt x="36576" y="352425"/>
                </a:lnTo>
                <a:lnTo>
                  <a:pt x="38100" y="352425"/>
                </a:lnTo>
                <a:lnTo>
                  <a:pt x="38089" y="371344"/>
                </a:lnTo>
                <a:close/>
              </a:path>
              <a:path w="3339465" h="1866900">
                <a:moveTo>
                  <a:pt x="185928" y="485775"/>
                </a:moveTo>
                <a:lnTo>
                  <a:pt x="82296" y="485775"/>
                </a:lnTo>
                <a:lnTo>
                  <a:pt x="70103" y="476250"/>
                </a:lnTo>
                <a:lnTo>
                  <a:pt x="48767" y="457200"/>
                </a:lnTo>
                <a:lnTo>
                  <a:pt x="38000" y="451591"/>
                </a:lnTo>
                <a:lnTo>
                  <a:pt x="38089" y="371344"/>
                </a:lnTo>
                <a:lnTo>
                  <a:pt x="38100" y="371475"/>
                </a:lnTo>
                <a:lnTo>
                  <a:pt x="44196" y="390525"/>
                </a:lnTo>
                <a:lnTo>
                  <a:pt x="57912" y="419100"/>
                </a:lnTo>
                <a:lnTo>
                  <a:pt x="71628" y="428625"/>
                </a:lnTo>
                <a:lnTo>
                  <a:pt x="79248" y="438150"/>
                </a:lnTo>
                <a:lnTo>
                  <a:pt x="94487" y="447675"/>
                </a:lnTo>
                <a:lnTo>
                  <a:pt x="103632" y="447675"/>
                </a:lnTo>
                <a:lnTo>
                  <a:pt x="114300" y="453231"/>
                </a:lnTo>
                <a:lnTo>
                  <a:pt x="114300" y="476250"/>
                </a:lnTo>
                <a:lnTo>
                  <a:pt x="198119" y="476250"/>
                </a:lnTo>
                <a:lnTo>
                  <a:pt x="185928" y="485775"/>
                </a:lnTo>
                <a:close/>
              </a:path>
              <a:path w="3339465" h="1866900">
                <a:moveTo>
                  <a:pt x="208787" y="1847850"/>
                </a:moveTo>
                <a:lnTo>
                  <a:pt x="59435" y="1847850"/>
                </a:lnTo>
                <a:lnTo>
                  <a:pt x="48767" y="1838325"/>
                </a:lnTo>
                <a:lnTo>
                  <a:pt x="30480" y="1819275"/>
                </a:lnTo>
                <a:lnTo>
                  <a:pt x="15239" y="1800225"/>
                </a:lnTo>
                <a:lnTo>
                  <a:pt x="1523" y="1762125"/>
                </a:lnTo>
                <a:lnTo>
                  <a:pt x="0" y="1752600"/>
                </a:lnTo>
                <a:lnTo>
                  <a:pt x="0" y="371475"/>
                </a:lnTo>
                <a:lnTo>
                  <a:pt x="1523" y="381000"/>
                </a:lnTo>
                <a:lnTo>
                  <a:pt x="6096" y="400050"/>
                </a:lnTo>
                <a:lnTo>
                  <a:pt x="15239" y="419100"/>
                </a:lnTo>
                <a:lnTo>
                  <a:pt x="30480" y="447675"/>
                </a:lnTo>
                <a:lnTo>
                  <a:pt x="38000" y="451591"/>
                </a:lnTo>
                <a:lnTo>
                  <a:pt x="36576" y="1733550"/>
                </a:lnTo>
                <a:lnTo>
                  <a:pt x="41148" y="1762125"/>
                </a:lnTo>
                <a:lnTo>
                  <a:pt x="44196" y="1771650"/>
                </a:lnTo>
                <a:lnTo>
                  <a:pt x="48767" y="1781175"/>
                </a:lnTo>
                <a:lnTo>
                  <a:pt x="57912" y="1790700"/>
                </a:lnTo>
                <a:lnTo>
                  <a:pt x="64007" y="1800225"/>
                </a:lnTo>
                <a:lnTo>
                  <a:pt x="94487" y="1819275"/>
                </a:lnTo>
                <a:lnTo>
                  <a:pt x="112776" y="1828800"/>
                </a:lnTo>
                <a:lnTo>
                  <a:pt x="228600" y="1828800"/>
                </a:lnTo>
                <a:lnTo>
                  <a:pt x="217932" y="1838325"/>
                </a:lnTo>
                <a:lnTo>
                  <a:pt x="208787" y="1847850"/>
                </a:lnTo>
                <a:close/>
              </a:path>
              <a:path w="3339465" h="1866900">
                <a:moveTo>
                  <a:pt x="198119" y="476250"/>
                </a:moveTo>
                <a:lnTo>
                  <a:pt x="152400" y="476250"/>
                </a:lnTo>
                <a:lnTo>
                  <a:pt x="152400" y="456406"/>
                </a:lnTo>
                <a:lnTo>
                  <a:pt x="169164" y="447675"/>
                </a:lnTo>
                <a:lnTo>
                  <a:pt x="178307" y="438150"/>
                </a:lnTo>
                <a:lnTo>
                  <a:pt x="193548" y="428625"/>
                </a:lnTo>
                <a:lnTo>
                  <a:pt x="199644" y="428625"/>
                </a:lnTo>
                <a:lnTo>
                  <a:pt x="211835" y="409575"/>
                </a:lnTo>
                <a:lnTo>
                  <a:pt x="220980" y="400050"/>
                </a:lnTo>
                <a:lnTo>
                  <a:pt x="227076" y="381000"/>
                </a:lnTo>
                <a:lnTo>
                  <a:pt x="228600" y="371475"/>
                </a:lnTo>
                <a:lnTo>
                  <a:pt x="228600" y="457200"/>
                </a:lnTo>
                <a:lnTo>
                  <a:pt x="219455" y="457200"/>
                </a:lnTo>
                <a:lnTo>
                  <a:pt x="198119" y="476250"/>
                </a:lnTo>
                <a:close/>
              </a:path>
              <a:path w="3339465" h="1866900">
                <a:moveTo>
                  <a:pt x="228600" y="1619250"/>
                </a:moveTo>
                <a:lnTo>
                  <a:pt x="228600" y="457200"/>
                </a:lnTo>
                <a:lnTo>
                  <a:pt x="236219" y="438150"/>
                </a:lnTo>
                <a:lnTo>
                  <a:pt x="251460" y="419100"/>
                </a:lnTo>
                <a:lnTo>
                  <a:pt x="260603" y="400050"/>
                </a:lnTo>
                <a:lnTo>
                  <a:pt x="263651" y="381000"/>
                </a:lnTo>
                <a:lnTo>
                  <a:pt x="266700" y="371475"/>
                </a:lnTo>
                <a:lnTo>
                  <a:pt x="266700" y="1600200"/>
                </a:lnTo>
                <a:lnTo>
                  <a:pt x="240172" y="1600200"/>
                </a:lnTo>
                <a:lnTo>
                  <a:pt x="234315" y="1609725"/>
                </a:lnTo>
                <a:lnTo>
                  <a:pt x="230171" y="1609725"/>
                </a:lnTo>
                <a:lnTo>
                  <a:pt x="228600" y="1619250"/>
                </a:lnTo>
                <a:close/>
              </a:path>
              <a:path w="3339465" h="1866900">
                <a:moveTo>
                  <a:pt x="152400" y="476250"/>
                </a:moveTo>
                <a:lnTo>
                  <a:pt x="114300" y="476250"/>
                </a:lnTo>
                <a:lnTo>
                  <a:pt x="114300" y="453231"/>
                </a:lnTo>
                <a:lnTo>
                  <a:pt x="121919" y="457200"/>
                </a:lnTo>
                <a:lnTo>
                  <a:pt x="152400" y="457200"/>
                </a:lnTo>
                <a:lnTo>
                  <a:pt x="152400" y="476250"/>
                </a:lnTo>
                <a:close/>
              </a:path>
              <a:path w="3339465" h="1866900">
                <a:moveTo>
                  <a:pt x="152400" y="457200"/>
                </a:moveTo>
                <a:lnTo>
                  <a:pt x="150876" y="457200"/>
                </a:lnTo>
                <a:lnTo>
                  <a:pt x="152400" y="456406"/>
                </a:lnTo>
                <a:lnTo>
                  <a:pt x="152400" y="457200"/>
                </a:lnTo>
                <a:close/>
              </a:path>
              <a:path w="3339465" h="1866900">
                <a:moveTo>
                  <a:pt x="134112" y="495300"/>
                </a:moveTo>
                <a:lnTo>
                  <a:pt x="106680" y="485775"/>
                </a:lnTo>
                <a:lnTo>
                  <a:pt x="161544" y="485775"/>
                </a:lnTo>
                <a:lnTo>
                  <a:pt x="134112" y="495300"/>
                </a:lnTo>
                <a:close/>
              </a:path>
              <a:path w="3339465" h="1866900">
                <a:moveTo>
                  <a:pt x="228600" y="1828800"/>
                </a:moveTo>
                <a:lnTo>
                  <a:pt x="160019" y="1828800"/>
                </a:lnTo>
                <a:lnTo>
                  <a:pt x="169164" y="1819275"/>
                </a:lnTo>
                <a:lnTo>
                  <a:pt x="178307" y="1819275"/>
                </a:lnTo>
                <a:lnTo>
                  <a:pt x="185928" y="1809750"/>
                </a:lnTo>
                <a:lnTo>
                  <a:pt x="193548" y="1809750"/>
                </a:lnTo>
                <a:lnTo>
                  <a:pt x="205739" y="1790700"/>
                </a:lnTo>
                <a:lnTo>
                  <a:pt x="211835" y="1790700"/>
                </a:lnTo>
                <a:lnTo>
                  <a:pt x="220980" y="1771650"/>
                </a:lnTo>
                <a:lnTo>
                  <a:pt x="227076" y="1752600"/>
                </a:lnTo>
                <a:lnTo>
                  <a:pt x="228600" y="1743075"/>
                </a:lnTo>
                <a:lnTo>
                  <a:pt x="228600" y="1619250"/>
                </a:lnTo>
                <a:lnTo>
                  <a:pt x="230171" y="1609725"/>
                </a:lnTo>
                <a:lnTo>
                  <a:pt x="234315" y="1609725"/>
                </a:lnTo>
                <a:lnTo>
                  <a:pt x="240172" y="1600200"/>
                </a:lnTo>
                <a:lnTo>
                  <a:pt x="266700" y="1600200"/>
                </a:lnTo>
                <a:lnTo>
                  <a:pt x="266700" y="1619250"/>
                </a:lnTo>
                <a:lnTo>
                  <a:pt x="246887" y="1638300"/>
                </a:lnTo>
                <a:lnTo>
                  <a:pt x="266700" y="1638300"/>
                </a:lnTo>
                <a:lnTo>
                  <a:pt x="266700" y="1743075"/>
                </a:lnTo>
                <a:lnTo>
                  <a:pt x="263651" y="1762125"/>
                </a:lnTo>
                <a:lnTo>
                  <a:pt x="251460" y="1800225"/>
                </a:lnTo>
                <a:lnTo>
                  <a:pt x="228600" y="1828800"/>
                </a:lnTo>
                <a:close/>
              </a:path>
              <a:path w="3339465" h="1866900">
                <a:moveTo>
                  <a:pt x="266700" y="1638300"/>
                </a:moveTo>
                <a:lnTo>
                  <a:pt x="246887" y="1638300"/>
                </a:lnTo>
                <a:lnTo>
                  <a:pt x="266700" y="1619250"/>
                </a:lnTo>
                <a:lnTo>
                  <a:pt x="266700" y="1638300"/>
                </a:lnTo>
                <a:close/>
              </a:path>
              <a:path w="3339465" h="1866900">
                <a:moveTo>
                  <a:pt x="161544" y="1866900"/>
                </a:moveTo>
                <a:lnTo>
                  <a:pt x="106680" y="1866900"/>
                </a:lnTo>
                <a:lnTo>
                  <a:pt x="82296" y="1857375"/>
                </a:lnTo>
                <a:lnTo>
                  <a:pt x="70103" y="1847850"/>
                </a:lnTo>
                <a:lnTo>
                  <a:pt x="198119" y="1847850"/>
                </a:lnTo>
                <a:lnTo>
                  <a:pt x="185928" y="1857375"/>
                </a:lnTo>
                <a:lnTo>
                  <a:pt x="173735" y="1857375"/>
                </a:lnTo>
                <a:lnTo>
                  <a:pt x="161544" y="18669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6854825" y="1702894"/>
            <a:ext cx="2781300" cy="180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0100"/>
              </a:lnSpc>
            </a:pPr>
            <a:r>
              <a:rPr dirty="0" sz="2400">
                <a:latin typeface="宋体"/>
                <a:cs typeface="宋体"/>
              </a:rPr>
              <a:t>内</a:t>
            </a:r>
            <a:r>
              <a:rPr dirty="0" sz="2400" spc="20">
                <a:latin typeface="宋体"/>
                <a:cs typeface="宋体"/>
              </a:rPr>
              <a:t>电场</a:t>
            </a:r>
            <a:r>
              <a:rPr dirty="0" sz="2400">
                <a:latin typeface="宋体"/>
                <a:cs typeface="宋体"/>
              </a:rPr>
              <a:t>被削</a:t>
            </a:r>
            <a:r>
              <a:rPr dirty="0" sz="2400" spc="20">
                <a:latin typeface="宋体"/>
                <a:cs typeface="宋体"/>
              </a:rPr>
              <a:t>弱抵</a:t>
            </a:r>
            <a:r>
              <a:rPr dirty="0" sz="2400">
                <a:latin typeface="宋体"/>
                <a:cs typeface="宋体"/>
              </a:rPr>
              <a:t>消， </a:t>
            </a:r>
            <a:r>
              <a:rPr dirty="0" sz="2400">
                <a:latin typeface="宋体"/>
                <a:cs typeface="宋体"/>
              </a:rPr>
              <a:t> 多</a:t>
            </a:r>
            <a:r>
              <a:rPr dirty="0" sz="2400" spc="20">
                <a:latin typeface="宋体"/>
                <a:cs typeface="宋体"/>
              </a:rPr>
              <a:t>子扩</a:t>
            </a:r>
            <a:r>
              <a:rPr dirty="0" sz="2400">
                <a:latin typeface="宋体"/>
                <a:cs typeface="宋体"/>
              </a:rPr>
              <a:t>散加</a:t>
            </a:r>
            <a:r>
              <a:rPr dirty="0" sz="2400" spc="20">
                <a:latin typeface="宋体"/>
                <a:cs typeface="宋体"/>
              </a:rPr>
              <a:t>强，</a:t>
            </a:r>
            <a:r>
              <a:rPr dirty="0" sz="2400">
                <a:latin typeface="宋体"/>
                <a:cs typeface="宋体"/>
              </a:rPr>
              <a:t>形成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多子的扩散电流。</a:t>
            </a:r>
            <a:endParaRPr sz="2400">
              <a:latin typeface="宋体"/>
              <a:cs typeface="宋体"/>
            </a:endParaRPr>
          </a:p>
          <a:p>
            <a:pPr marL="1831339">
              <a:lnSpc>
                <a:spcPts val="3750"/>
              </a:lnSpc>
              <a:spcBef>
                <a:spcPts val="60"/>
              </a:spcBef>
            </a:pPr>
            <a:r>
              <a:rPr dirty="0" sz="3200">
                <a:latin typeface="Times New Roman"/>
                <a:cs typeface="Times New Roman"/>
              </a:rPr>
              <a:t>_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005072" y="4014215"/>
            <a:ext cx="132715" cy="135890"/>
          </a:xfrm>
          <a:custGeom>
            <a:avLst/>
            <a:gdLst/>
            <a:ahLst/>
            <a:cxnLst/>
            <a:rect l="l" t="t" r="r" b="b"/>
            <a:pathLst>
              <a:path w="132714" h="135889">
                <a:moveTo>
                  <a:pt x="89916" y="4571"/>
                </a:moveTo>
                <a:lnTo>
                  <a:pt x="42672" y="4571"/>
                </a:lnTo>
                <a:lnTo>
                  <a:pt x="50292" y="1523"/>
                </a:lnTo>
                <a:lnTo>
                  <a:pt x="51816" y="1523"/>
                </a:lnTo>
                <a:lnTo>
                  <a:pt x="53339" y="0"/>
                </a:lnTo>
                <a:lnTo>
                  <a:pt x="79248" y="0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2714" h="135889">
                <a:moveTo>
                  <a:pt x="103632" y="12191"/>
                </a:moveTo>
                <a:lnTo>
                  <a:pt x="28956" y="12191"/>
                </a:lnTo>
                <a:lnTo>
                  <a:pt x="28956" y="10667"/>
                </a:lnTo>
                <a:lnTo>
                  <a:pt x="30480" y="10667"/>
                </a:lnTo>
                <a:lnTo>
                  <a:pt x="38100" y="6095"/>
                </a:lnTo>
                <a:lnTo>
                  <a:pt x="39624" y="4571"/>
                </a:lnTo>
                <a:lnTo>
                  <a:pt x="92964" y="4571"/>
                </a:lnTo>
                <a:lnTo>
                  <a:pt x="94488" y="6095"/>
                </a:lnTo>
                <a:lnTo>
                  <a:pt x="102108" y="10667"/>
                </a:lnTo>
                <a:lnTo>
                  <a:pt x="103632" y="12191"/>
                </a:lnTo>
                <a:close/>
              </a:path>
              <a:path w="132714" h="135889">
                <a:moveTo>
                  <a:pt x="105155" y="123443"/>
                </a:moveTo>
                <a:lnTo>
                  <a:pt x="27432" y="123443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8288" y="114299"/>
                </a:lnTo>
                <a:lnTo>
                  <a:pt x="12192" y="106679"/>
                </a:lnTo>
                <a:lnTo>
                  <a:pt x="10668" y="105155"/>
                </a:lnTo>
                <a:lnTo>
                  <a:pt x="10668" y="103631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2963"/>
                </a:lnTo>
                <a:lnTo>
                  <a:pt x="1524" y="82295"/>
                </a:lnTo>
                <a:lnTo>
                  <a:pt x="1524" y="79247"/>
                </a:lnTo>
                <a:lnTo>
                  <a:pt x="0" y="70103"/>
                </a:lnTo>
                <a:lnTo>
                  <a:pt x="0" y="65531"/>
                </a:lnTo>
                <a:lnTo>
                  <a:pt x="1524" y="56387"/>
                </a:lnTo>
                <a:lnTo>
                  <a:pt x="1524" y="51815"/>
                </a:lnTo>
                <a:lnTo>
                  <a:pt x="4572" y="42671"/>
                </a:lnTo>
                <a:lnTo>
                  <a:pt x="6096" y="41147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8288" y="19811"/>
                </a:ln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105155" y="1219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3339" y="41147"/>
                </a:lnTo>
                <a:lnTo>
                  <a:pt x="51816" y="41147"/>
                </a:lnTo>
                <a:lnTo>
                  <a:pt x="48768" y="44195"/>
                </a:lnTo>
                <a:lnTo>
                  <a:pt x="47244" y="44195"/>
                </a:lnTo>
                <a:lnTo>
                  <a:pt x="44500" y="48767"/>
                </a:lnTo>
                <a:lnTo>
                  <a:pt x="44195" y="48767"/>
                </a:lnTo>
                <a:lnTo>
                  <a:pt x="41910" y="53339"/>
                </a:lnTo>
                <a:lnTo>
                  <a:pt x="41148" y="53339"/>
                </a:lnTo>
                <a:lnTo>
                  <a:pt x="38100" y="62483"/>
                </a:lnTo>
                <a:lnTo>
                  <a:pt x="39188" y="62483"/>
                </a:lnTo>
                <a:lnTo>
                  <a:pt x="38753" y="65531"/>
                </a:lnTo>
                <a:lnTo>
                  <a:pt x="38100" y="65531"/>
                </a:lnTo>
                <a:lnTo>
                  <a:pt x="38100" y="70103"/>
                </a:lnTo>
                <a:lnTo>
                  <a:pt x="38753" y="70103"/>
                </a:lnTo>
                <a:lnTo>
                  <a:pt x="38970" y="71627"/>
                </a:lnTo>
                <a:lnTo>
                  <a:pt x="38100" y="71627"/>
                </a:lnTo>
                <a:lnTo>
                  <a:pt x="40132" y="77723"/>
                </a:lnTo>
                <a:lnTo>
                  <a:pt x="39624" y="77723"/>
                </a:lnTo>
                <a:lnTo>
                  <a:pt x="44195" y="86867"/>
                </a:lnTo>
                <a:lnTo>
                  <a:pt x="44958" y="86867"/>
                </a:lnTo>
                <a:lnTo>
                  <a:pt x="46101" y="88391"/>
                </a:lnTo>
                <a:lnTo>
                  <a:pt x="45719" y="88391"/>
                </a:lnTo>
                <a:lnTo>
                  <a:pt x="51816" y="94487"/>
                </a:lnTo>
                <a:lnTo>
                  <a:pt x="53339" y="94487"/>
                </a:lnTo>
                <a:lnTo>
                  <a:pt x="62484" y="97535"/>
                </a:lnTo>
                <a:lnTo>
                  <a:pt x="125577" y="97535"/>
                </a:lnTo>
                <a:lnTo>
                  <a:pt x="121920" y="103631"/>
                </a:lnTo>
                <a:lnTo>
                  <a:pt x="121920" y="105155"/>
                </a:lnTo>
                <a:lnTo>
                  <a:pt x="120396" y="106679"/>
                </a:lnTo>
                <a:lnTo>
                  <a:pt x="114300" y="114299"/>
                </a:lnTo>
                <a:lnTo>
                  <a:pt x="105155" y="123443"/>
                </a:lnTo>
                <a:close/>
              </a:path>
              <a:path w="132714" h="135889">
                <a:moveTo>
                  <a:pt x="126491" y="42671"/>
                </a:moveTo>
                <a:lnTo>
                  <a:pt x="82296" y="42671"/>
                </a:lnTo>
                <a:lnTo>
                  <a:pt x="79248" y="41147"/>
                </a:lnTo>
                <a:lnTo>
                  <a:pt x="70104" y="38099"/>
                </a:lnTo>
                <a:lnTo>
                  <a:pt x="125577" y="38099"/>
                </a:lnTo>
                <a:lnTo>
                  <a:pt x="126491" y="39623"/>
                </a:lnTo>
                <a:lnTo>
                  <a:pt x="126491" y="42671"/>
                </a:lnTo>
                <a:close/>
              </a:path>
              <a:path w="132714" h="135889">
                <a:moveTo>
                  <a:pt x="48768" y="44195"/>
                </a:moveTo>
                <a:lnTo>
                  <a:pt x="51816" y="41147"/>
                </a:lnTo>
                <a:lnTo>
                  <a:pt x="53339" y="41147"/>
                </a:lnTo>
                <a:lnTo>
                  <a:pt x="57912" y="39623"/>
                </a:lnTo>
                <a:lnTo>
                  <a:pt x="48768" y="44195"/>
                </a:lnTo>
                <a:close/>
              </a:path>
              <a:path w="132714" h="135889">
                <a:moveTo>
                  <a:pt x="80010" y="41757"/>
                </a:moveTo>
                <a:lnTo>
                  <a:pt x="74676" y="39623"/>
                </a:lnTo>
                <a:lnTo>
                  <a:pt x="79248" y="41147"/>
                </a:lnTo>
                <a:lnTo>
                  <a:pt x="80010" y="41757"/>
                </a:lnTo>
                <a:close/>
              </a:path>
              <a:path w="132714" h="135889">
                <a:moveTo>
                  <a:pt x="82296" y="42671"/>
                </a:moveTo>
                <a:lnTo>
                  <a:pt x="80010" y="41757"/>
                </a:lnTo>
                <a:lnTo>
                  <a:pt x="79248" y="41147"/>
                </a:lnTo>
                <a:lnTo>
                  <a:pt x="82296" y="42671"/>
                </a:lnTo>
                <a:close/>
              </a:path>
              <a:path w="132714" h="135889">
                <a:moveTo>
                  <a:pt x="85174" y="45889"/>
                </a:moveTo>
                <a:lnTo>
                  <a:pt x="80010" y="41757"/>
                </a:lnTo>
                <a:lnTo>
                  <a:pt x="82296" y="42671"/>
                </a:lnTo>
                <a:lnTo>
                  <a:pt x="128016" y="42671"/>
                </a:lnTo>
                <a:lnTo>
                  <a:pt x="128270" y="44195"/>
                </a:lnTo>
                <a:lnTo>
                  <a:pt x="83820" y="44195"/>
                </a:lnTo>
                <a:lnTo>
                  <a:pt x="85174" y="45889"/>
                </a:lnTo>
                <a:close/>
              </a:path>
              <a:path w="132714" h="135889">
                <a:moveTo>
                  <a:pt x="45719" y="47243"/>
                </a:moveTo>
                <a:lnTo>
                  <a:pt x="47244" y="44195"/>
                </a:lnTo>
                <a:lnTo>
                  <a:pt x="48767" y="44195"/>
                </a:lnTo>
                <a:lnTo>
                  <a:pt x="45719" y="47243"/>
                </a:lnTo>
                <a:close/>
              </a:path>
              <a:path w="132714" h="135889">
                <a:moveTo>
                  <a:pt x="86868" y="47243"/>
                </a:moveTo>
                <a:lnTo>
                  <a:pt x="85174" y="45889"/>
                </a:lnTo>
                <a:lnTo>
                  <a:pt x="83820" y="44195"/>
                </a:lnTo>
                <a:lnTo>
                  <a:pt x="86868" y="47243"/>
                </a:lnTo>
                <a:close/>
              </a:path>
              <a:path w="132714" h="135889">
                <a:moveTo>
                  <a:pt x="128778" y="47243"/>
                </a:moveTo>
                <a:lnTo>
                  <a:pt x="86868" y="47243"/>
                </a:lnTo>
                <a:lnTo>
                  <a:pt x="83820" y="44195"/>
                </a:lnTo>
                <a:lnTo>
                  <a:pt x="128270" y="44195"/>
                </a:lnTo>
                <a:lnTo>
                  <a:pt x="128778" y="47243"/>
                </a:lnTo>
                <a:close/>
              </a:path>
              <a:path w="132714" h="135889">
                <a:moveTo>
                  <a:pt x="89916" y="51815"/>
                </a:moveTo>
                <a:lnTo>
                  <a:pt x="85174" y="45889"/>
                </a:lnTo>
                <a:lnTo>
                  <a:pt x="86868" y="47243"/>
                </a:lnTo>
                <a:lnTo>
                  <a:pt x="128778" y="47243"/>
                </a:lnTo>
                <a:lnTo>
                  <a:pt x="129032" y="48767"/>
                </a:lnTo>
                <a:lnTo>
                  <a:pt x="88391" y="48767"/>
                </a:lnTo>
                <a:lnTo>
                  <a:pt x="89916" y="51815"/>
                </a:lnTo>
                <a:close/>
              </a:path>
              <a:path w="132714" h="135889">
                <a:moveTo>
                  <a:pt x="42672" y="51815"/>
                </a:moveTo>
                <a:lnTo>
                  <a:pt x="44195" y="48767"/>
                </a:lnTo>
                <a:lnTo>
                  <a:pt x="44500" y="48767"/>
                </a:lnTo>
                <a:lnTo>
                  <a:pt x="42672" y="51815"/>
                </a:lnTo>
                <a:close/>
              </a:path>
              <a:path w="132714" h="135889">
                <a:moveTo>
                  <a:pt x="91821" y="55625"/>
                </a:moveTo>
                <a:lnTo>
                  <a:pt x="88391" y="48767"/>
                </a:lnTo>
                <a:lnTo>
                  <a:pt x="129032" y="48767"/>
                </a:lnTo>
                <a:lnTo>
                  <a:pt x="129539" y="51815"/>
                </a:lnTo>
                <a:lnTo>
                  <a:pt x="131064" y="53339"/>
                </a:lnTo>
                <a:lnTo>
                  <a:pt x="91439" y="53339"/>
                </a:lnTo>
                <a:lnTo>
                  <a:pt x="91821" y="55625"/>
                </a:lnTo>
                <a:close/>
              </a:path>
              <a:path w="132714" h="135889">
                <a:moveTo>
                  <a:pt x="39624" y="57911"/>
                </a:moveTo>
                <a:lnTo>
                  <a:pt x="41148" y="53339"/>
                </a:lnTo>
                <a:lnTo>
                  <a:pt x="41910" y="53339"/>
                </a:lnTo>
                <a:lnTo>
                  <a:pt x="39624" y="57911"/>
                </a:lnTo>
                <a:close/>
              </a:path>
              <a:path w="132714" h="135889">
                <a:moveTo>
                  <a:pt x="92964" y="57911"/>
                </a:moveTo>
                <a:lnTo>
                  <a:pt x="91821" y="55625"/>
                </a:lnTo>
                <a:lnTo>
                  <a:pt x="91439" y="53339"/>
                </a:lnTo>
                <a:lnTo>
                  <a:pt x="92964" y="57911"/>
                </a:lnTo>
                <a:close/>
              </a:path>
              <a:path w="132714" h="135889">
                <a:moveTo>
                  <a:pt x="131318" y="57911"/>
                </a:moveTo>
                <a:lnTo>
                  <a:pt x="92964" y="57911"/>
                </a:lnTo>
                <a:lnTo>
                  <a:pt x="91439" y="53339"/>
                </a:lnTo>
                <a:lnTo>
                  <a:pt x="131064" y="53339"/>
                </a:lnTo>
                <a:lnTo>
                  <a:pt x="131064" y="56387"/>
                </a:lnTo>
                <a:lnTo>
                  <a:pt x="131318" y="57911"/>
                </a:lnTo>
                <a:close/>
              </a:path>
              <a:path w="132714" h="135889">
                <a:moveTo>
                  <a:pt x="92964" y="62483"/>
                </a:moveTo>
                <a:lnTo>
                  <a:pt x="91821" y="55625"/>
                </a:lnTo>
                <a:lnTo>
                  <a:pt x="92964" y="57911"/>
                </a:lnTo>
                <a:lnTo>
                  <a:pt x="131318" y="57911"/>
                </a:lnTo>
                <a:lnTo>
                  <a:pt x="131572" y="59435"/>
                </a:lnTo>
                <a:lnTo>
                  <a:pt x="92964" y="59435"/>
                </a:lnTo>
                <a:lnTo>
                  <a:pt x="92964" y="62483"/>
                </a:lnTo>
                <a:close/>
              </a:path>
              <a:path w="132714" h="135889">
                <a:moveTo>
                  <a:pt x="39188" y="62483"/>
                </a:moveTo>
                <a:lnTo>
                  <a:pt x="38100" y="62483"/>
                </a:lnTo>
                <a:lnTo>
                  <a:pt x="39624" y="59435"/>
                </a:lnTo>
                <a:lnTo>
                  <a:pt x="39188" y="62483"/>
                </a:lnTo>
                <a:close/>
              </a:path>
              <a:path w="132714" h="135889">
                <a:moveTo>
                  <a:pt x="94161" y="67817"/>
                </a:moveTo>
                <a:lnTo>
                  <a:pt x="92964" y="59435"/>
                </a:lnTo>
                <a:lnTo>
                  <a:pt x="131572" y="59435"/>
                </a:lnTo>
                <a:lnTo>
                  <a:pt x="132588" y="65531"/>
                </a:lnTo>
                <a:lnTo>
                  <a:pt x="94488" y="65531"/>
                </a:lnTo>
                <a:lnTo>
                  <a:pt x="94161" y="67817"/>
                </a:lnTo>
                <a:close/>
              </a:path>
              <a:path w="132714" h="135889">
                <a:moveTo>
                  <a:pt x="38100" y="70103"/>
                </a:moveTo>
                <a:lnTo>
                  <a:pt x="38100" y="65531"/>
                </a:lnTo>
                <a:lnTo>
                  <a:pt x="38426" y="67817"/>
                </a:lnTo>
                <a:lnTo>
                  <a:pt x="38100" y="70103"/>
                </a:lnTo>
                <a:close/>
              </a:path>
              <a:path w="132714" h="135889">
                <a:moveTo>
                  <a:pt x="38426" y="67817"/>
                </a:moveTo>
                <a:lnTo>
                  <a:pt x="38100" y="65531"/>
                </a:lnTo>
                <a:lnTo>
                  <a:pt x="38753" y="65531"/>
                </a:lnTo>
                <a:lnTo>
                  <a:pt x="38426" y="67817"/>
                </a:lnTo>
                <a:close/>
              </a:path>
              <a:path w="132714" h="135889">
                <a:moveTo>
                  <a:pt x="94488" y="70103"/>
                </a:moveTo>
                <a:lnTo>
                  <a:pt x="94161" y="67817"/>
                </a:lnTo>
                <a:lnTo>
                  <a:pt x="94488" y="65531"/>
                </a:lnTo>
                <a:lnTo>
                  <a:pt x="94488" y="70103"/>
                </a:lnTo>
                <a:close/>
              </a:path>
              <a:path w="132714" h="135889">
                <a:moveTo>
                  <a:pt x="132588" y="70103"/>
                </a:moveTo>
                <a:lnTo>
                  <a:pt x="94488" y="70103"/>
                </a:lnTo>
                <a:lnTo>
                  <a:pt x="94488" y="65531"/>
                </a:lnTo>
                <a:lnTo>
                  <a:pt x="132588" y="65531"/>
                </a:lnTo>
                <a:lnTo>
                  <a:pt x="132588" y="70103"/>
                </a:lnTo>
                <a:close/>
              </a:path>
              <a:path w="132714" h="135889">
                <a:moveTo>
                  <a:pt x="38753" y="70103"/>
                </a:moveTo>
                <a:lnTo>
                  <a:pt x="38100" y="70103"/>
                </a:lnTo>
                <a:lnTo>
                  <a:pt x="38426" y="67817"/>
                </a:lnTo>
                <a:lnTo>
                  <a:pt x="38753" y="70103"/>
                </a:lnTo>
                <a:close/>
              </a:path>
              <a:path w="132714" h="135889">
                <a:moveTo>
                  <a:pt x="131572" y="76199"/>
                </a:moveTo>
                <a:lnTo>
                  <a:pt x="92964" y="76199"/>
                </a:lnTo>
                <a:lnTo>
                  <a:pt x="94161" y="67817"/>
                </a:lnTo>
                <a:lnTo>
                  <a:pt x="94488" y="70103"/>
                </a:lnTo>
                <a:lnTo>
                  <a:pt x="132588" y="70103"/>
                </a:lnTo>
                <a:lnTo>
                  <a:pt x="131572" y="76199"/>
                </a:lnTo>
                <a:close/>
              </a:path>
              <a:path w="132714" h="135889">
                <a:moveTo>
                  <a:pt x="39624" y="76199"/>
                </a:moveTo>
                <a:lnTo>
                  <a:pt x="38100" y="71627"/>
                </a:lnTo>
                <a:lnTo>
                  <a:pt x="38970" y="71627"/>
                </a:lnTo>
                <a:lnTo>
                  <a:pt x="39624" y="76199"/>
                </a:lnTo>
                <a:close/>
              </a:path>
              <a:path w="132714" h="135889">
                <a:moveTo>
                  <a:pt x="91439" y="80771"/>
                </a:moveTo>
                <a:lnTo>
                  <a:pt x="92964" y="71627"/>
                </a:lnTo>
                <a:lnTo>
                  <a:pt x="92964" y="76199"/>
                </a:lnTo>
                <a:lnTo>
                  <a:pt x="131572" y="76199"/>
                </a:lnTo>
                <a:lnTo>
                  <a:pt x="131318" y="77723"/>
                </a:lnTo>
                <a:lnTo>
                  <a:pt x="92964" y="77723"/>
                </a:lnTo>
                <a:lnTo>
                  <a:pt x="91439" y="80771"/>
                </a:lnTo>
                <a:close/>
              </a:path>
              <a:path w="132714" h="135889">
                <a:moveTo>
                  <a:pt x="41148" y="80771"/>
                </a:moveTo>
                <a:lnTo>
                  <a:pt x="39624" y="77723"/>
                </a:lnTo>
                <a:lnTo>
                  <a:pt x="40132" y="77723"/>
                </a:lnTo>
                <a:lnTo>
                  <a:pt x="41148" y="80771"/>
                </a:lnTo>
                <a:close/>
              </a:path>
              <a:path w="132714" h="135889">
                <a:moveTo>
                  <a:pt x="128886" y="86867"/>
                </a:moveTo>
                <a:lnTo>
                  <a:pt x="88391" y="86867"/>
                </a:lnTo>
                <a:lnTo>
                  <a:pt x="92964" y="77723"/>
                </a:lnTo>
                <a:lnTo>
                  <a:pt x="131318" y="77723"/>
                </a:lnTo>
                <a:lnTo>
                  <a:pt x="131064" y="79247"/>
                </a:lnTo>
                <a:lnTo>
                  <a:pt x="131064" y="82295"/>
                </a:lnTo>
                <a:lnTo>
                  <a:pt x="129539" y="82295"/>
                </a:lnTo>
                <a:lnTo>
                  <a:pt x="128886" y="86867"/>
                </a:lnTo>
                <a:close/>
              </a:path>
              <a:path w="132714" h="135889">
                <a:moveTo>
                  <a:pt x="44958" y="86867"/>
                </a:moveTo>
                <a:lnTo>
                  <a:pt x="44195" y="86867"/>
                </a:lnTo>
                <a:lnTo>
                  <a:pt x="42671" y="83819"/>
                </a:lnTo>
                <a:lnTo>
                  <a:pt x="44958" y="86867"/>
                </a:lnTo>
                <a:close/>
              </a:path>
              <a:path w="132714" h="135889">
                <a:moveTo>
                  <a:pt x="83820" y="89915"/>
                </a:moveTo>
                <a:lnTo>
                  <a:pt x="89916" y="83819"/>
                </a:lnTo>
                <a:lnTo>
                  <a:pt x="88391" y="86867"/>
                </a:lnTo>
                <a:lnTo>
                  <a:pt x="128886" y="86867"/>
                </a:lnTo>
                <a:lnTo>
                  <a:pt x="128669" y="88391"/>
                </a:lnTo>
                <a:lnTo>
                  <a:pt x="86868" y="88391"/>
                </a:lnTo>
                <a:lnTo>
                  <a:pt x="83820" y="89915"/>
                </a:lnTo>
                <a:close/>
              </a:path>
              <a:path w="132714" h="135889">
                <a:moveTo>
                  <a:pt x="47244" y="89915"/>
                </a:moveTo>
                <a:lnTo>
                  <a:pt x="45719" y="88391"/>
                </a:lnTo>
                <a:lnTo>
                  <a:pt x="46101" y="88391"/>
                </a:lnTo>
                <a:lnTo>
                  <a:pt x="47244" y="89915"/>
                </a:lnTo>
                <a:close/>
              </a:path>
              <a:path w="132714" h="135889">
                <a:moveTo>
                  <a:pt x="125577" y="97535"/>
                </a:moveTo>
                <a:lnTo>
                  <a:pt x="70104" y="97535"/>
                </a:lnTo>
                <a:lnTo>
                  <a:pt x="79248" y="94487"/>
                </a:lnTo>
                <a:lnTo>
                  <a:pt x="86868" y="88391"/>
                </a:lnTo>
                <a:lnTo>
                  <a:pt x="128669" y="88391"/>
                </a:lnTo>
                <a:lnTo>
                  <a:pt x="128016" y="92963"/>
                </a:lnTo>
                <a:lnTo>
                  <a:pt x="126491" y="92963"/>
                </a:lnTo>
                <a:lnTo>
                  <a:pt x="126491" y="96011"/>
                </a:lnTo>
                <a:lnTo>
                  <a:pt x="125577" y="97535"/>
                </a:lnTo>
                <a:close/>
              </a:path>
              <a:path w="132714" h="135889">
                <a:moveTo>
                  <a:pt x="57912" y="96011"/>
                </a:moveTo>
                <a:lnTo>
                  <a:pt x="53339" y="94487"/>
                </a:lnTo>
                <a:lnTo>
                  <a:pt x="51816" y="94487"/>
                </a:lnTo>
                <a:lnTo>
                  <a:pt x="48768" y="91439"/>
                </a:lnTo>
                <a:lnTo>
                  <a:pt x="57912" y="96011"/>
                </a:lnTo>
                <a:close/>
              </a:path>
              <a:path w="132714" h="135889">
                <a:moveTo>
                  <a:pt x="74676" y="96011"/>
                </a:moveTo>
                <a:lnTo>
                  <a:pt x="82296" y="91439"/>
                </a:lnTo>
                <a:lnTo>
                  <a:pt x="79248" y="94487"/>
                </a:lnTo>
                <a:lnTo>
                  <a:pt x="74676" y="96011"/>
                </a:lnTo>
                <a:close/>
              </a:path>
              <a:path w="132714" h="135889">
                <a:moveTo>
                  <a:pt x="94488" y="129539"/>
                </a:moveTo>
                <a:lnTo>
                  <a:pt x="38100" y="129539"/>
                </a:lnTo>
                <a:lnTo>
                  <a:pt x="30480" y="124967"/>
                </a:lnTo>
                <a:lnTo>
                  <a:pt x="28956" y="124967"/>
                </a:lnTo>
                <a:lnTo>
                  <a:pt x="28956" y="123443"/>
                </a:lnTo>
                <a:lnTo>
                  <a:pt x="103632" y="123443"/>
                </a:lnTo>
                <a:lnTo>
                  <a:pt x="102108" y="124967"/>
                </a:lnTo>
                <a:lnTo>
                  <a:pt x="94488" y="129539"/>
                </a:lnTo>
                <a:close/>
              </a:path>
              <a:path w="132714" h="135889">
                <a:moveTo>
                  <a:pt x="91439" y="131063"/>
                </a:moveTo>
                <a:lnTo>
                  <a:pt x="41148" y="131063"/>
                </a:lnTo>
                <a:lnTo>
                  <a:pt x="39624" y="129539"/>
                </a:lnTo>
                <a:lnTo>
                  <a:pt x="92964" y="129539"/>
                </a:lnTo>
                <a:lnTo>
                  <a:pt x="91439" y="131063"/>
                </a:lnTo>
                <a:close/>
              </a:path>
              <a:path w="132714" h="135889">
                <a:moveTo>
                  <a:pt x="80772" y="134111"/>
                </a:moveTo>
                <a:lnTo>
                  <a:pt x="50292" y="134111"/>
                </a:lnTo>
                <a:lnTo>
                  <a:pt x="42672" y="131063"/>
                </a:lnTo>
                <a:lnTo>
                  <a:pt x="89916" y="131063"/>
                </a:lnTo>
                <a:lnTo>
                  <a:pt x="80772" y="134111"/>
                </a:lnTo>
                <a:close/>
              </a:path>
              <a:path w="132714" h="135889">
                <a:moveTo>
                  <a:pt x="68580" y="135635"/>
                </a:moveTo>
                <a:lnTo>
                  <a:pt x="64008" y="135635"/>
                </a:lnTo>
                <a:lnTo>
                  <a:pt x="54864" y="134111"/>
                </a:lnTo>
                <a:lnTo>
                  <a:pt x="77724" y="134111"/>
                </a:lnTo>
                <a:lnTo>
                  <a:pt x="68580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117847" y="4035552"/>
            <a:ext cx="1080770" cy="114300"/>
          </a:xfrm>
          <a:custGeom>
            <a:avLst/>
            <a:gdLst/>
            <a:ahLst/>
            <a:cxnLst/>
            <a:rect l="l" t="t" r="r" b="b"/>
            <a:pathLst>
              <a:path w="1080770" h="114300">
                <a:moveTo>
                  <a:pt x="966216" y="114300"/>
                </a:moveTo>
                <a:lnTo>
                  <a:pt x="966216" y="0"/>
                </a:lnTo>
                <a:lnTo>
                  <a:pt x="1041413" y="38100"/>
                </a:lnTo>
                <a:lnTo>
                  <a:pt x="986027" y="38100"/>
                </a:lnTo>
                <a:lnTo>
                  <a:pt x="986027" y="76200"/>
                </a:lnTo>
                <a:lnTo>
                  <a:pt x="1043445" y="76200"/>
                </a:lnTo>
                <a:lnTo>
                  <a:pt x="966216" y="114300"/>
                </a:lnTo>
                <a:close/>
              </a:path>
              <a:path w="1080770" h="114300">
                <a:moveTo>
                  <a:pt x="96621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66216" y="38100"/>
                </a:lnTo>
                <a:lnTo>
                  <a:pt x="966216" y="76200"/>
                </a:lnTo>
                <a:close/>
              </a:path>
              <a:path w="1080770" h="114300">
                <a:moveTo>
                  <a:pt x="1043445" y="76200"/>
                </a:moveTo>
                <a:lnTo>
                  <a:pt x="986027" y="76200"/>
                </a:lnTo>
                <a:lnTo>
                  <a:pt x="986027" y="38100"/>
                </a:lnTo>
                <a:lnTo>
                  <a:pt x="1041413" y="38100"/>
                </a:lnTo>
                <a:lnTo>
                  <a:pt x="1080516" y="57912"/>
                </a:lnTo>
                <a:lnTo>
                  <a:pt x="10434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086100" y="4376928"/>
            <a:ext cx="131445" cy="135890"/>
          </a:xfrm>
          <a:custGeom>
            <a:avLst/>
            <a:gdLst/>
            <a:ahLst/>
            <a:cxnLst/>
            <a:rect l="l" t="t" r="r" b="b"/>
            <a:pathLst>
              <a:path w="131444" h="135889">
                <a:moveTo>
                  <a:pt x="76200" y="1523"/>
                </a:moveTo>
                <a:lnTo>
                  <a:pt x="53339" y="1523"/>
                </a:lnTo>
                <a:lnTo>
                  <a:pt x="64008" y="0"/>
                </a:lnTo>
                <a:lnTo>
                  <a:pt x="67056" y="0"/>
                </a:lnTo>
                <a:lnTo>
                  <a:pt x="76200" y="1523"/>
                </a:lnTo>
                <a:close/>
              </a:path>
              <a:path w="131444" h="135889">
                <a:moveTo>
                  <a:pt x="89916" y="4571"/>
                </a:move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1444" h="135889">
                <a:moveTo>
                  <a:pt x="91439" y="6095"/>
                </a:moveTo>
                <a:lnTo>
                  <a:pt x="39624" y="6095"/>
                </a:lnTo>
                <a:lnTo>
                  <a:pt x="39624" y="4571"/>
                </a:lnTo>
                <a:lnTo>
                  <a:pt x="91439" y="4571"/>
                </a:lnTo>
                <a:lnTo>
                  <a:pt x="91439" y="6095"/>
                </a:lnTo>
                <a:close/>
              </a:path>
              <a:path w="131444" h="135889">
                <a:moveTo>
                  <a:pt x="100584" y="10667"/>
                </a:moveTo>
                <a:lnTo>
                  <a:pt x="30480" y="10667"/>
                </a:lnTo>
                <a:lnTo>
                  <a:pt x="38100" y="6095"/>
                </a:lnTo>
                <a:lnTo>
                  <a:pt x="92964" y="6095"/>
                </a:lnTo>
                <a:lnTo>
                  <a:pt x="100584" y="10667"/>
                </a:lnTo>
                <a:close/>
              </a:path>
              <a:path w="131444" h="135889">
                <a:moveTo>
                  <a:pt x="118872" y="28955"/>
                </a:moveTo>
                <a:lnTo>
                  <a:pt x="12192" y="28955"/>
                </a:lnTo>
                <a:lnTo>
                  <a:pt x="16764" y="21335"/>
                </a:lnTo>
                <a:lnTo>
                  <a:pt x="25908" y="12191"/>
                </a:lnTo>
                <a:lnTo>
                  <a:pt x="27432" y="12191"/>
                </a:lnTo>
                <a:lnTo>
                  <a:pt x="28956" y="10667"/>
                </a:lnTo>
                <a:lnTo>
                  <a:pt x="102108" y="10667"/>
                </a:lnTo>
                <a:lnTo>
                  <a:pt x="103632" y="12191"/>
                </a:lnTo>
                <a:lnTo>
                  <a:pt x="111252" y="18287"/>
                </a:lnTo>
                <a:lnTo>
                  <a:pt x="111252" y="19811"/>
                </a:lnTo>
                <a:lnTo>
                  <a:pt x="112775" y="19811"/>
                </a:lnTo>
                <a:lnTo>
                  <a:pt x="112775" y="21335"/>
                </a:lnTo>
                <a:lnTo>
                  <a:pt x="118872" y="28955"/>
                </a:lnTo>
                <a:close/>
              </a:path>
              <a:path w="131444" h="135889">
                <a:moveTo>
                  <a:pt x="120396" y="106679"/>
                </a:moveTo>
                <a:lnTo>
                  <a:pt x="10668" y="106679"/>
                </a:lnTo>
                <a:lnTo>
                  <a:pt x="10668" y="105155"/>
                </a:lnTo>
                <a:lnTo>
                  <a:pt x="9144" y="103631"/>
                </a:lnTo>
                <a:lnTo>
                  <a:pt x="4572" y="96011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80771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2671"/>
                </a:lnTo>
                <a:lnTo>
                  <a:pt x="4572" y="39623"/>
                </a:lnTo>
                <a:lnTo>
                  <a:pt x="9144" y="32003"/>
                </a:lnTo>
                <a:lnTo>
                  <a:pt x="10668" y="30479"/>
                </a:lnTo>
                <a:lnTo>
                  <a:pt x="10668" y="28955"/>
                </a:lnTo>
                <a:lnTo>
                  <a:pt x="120396" y="28955"/>
                </a:lnTo>
                <a:lnTo>
                  <a:pt x="120396" y="30479"/>
                </a:lnTo>
                <a:lnTo>
                  <a:pt x="121920" y="32003"/>
                </a:lnTo>
                <a:lnTo>
                  <a:pt x="124358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1816" y="41147"/>
                </a:lnTo>
                <a:lnTo>
                  <a:pt x="44195" y="47243"/>
                </a:lnTo>
                <a:lnTo>
                  <a:pt x="45719" y="47243"/>
                </a:lnTo>
                <a:lnTo>
                  <a:pt x="41148" y="51815"/>
                </a:lnTo>
                <a:lnTo>
                  <a:pt x="42671" y="51815"/>
                </a:lnTo>
                <a:lnTo>
                  <a:pt x="39624" y="57911"/>
                </a:lnTo>
                <a:lnTo>
                  <a:pt x="40131" y="57911"/>
                </a:lnTo>
                <a:lnTo>
                  <a:pt x="39624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116" y="76199"/>
                </a:lnTo>
                <a:lnTo>
                  <a:pt x="41148" y="82295"/>
                </a:lnTo>
                <a:lnTo>
                  <a:pt x="41910" y="82295"/>
                </a:lnTo>
                <a:lnTo>
                  <a:pt x="42672" y="83819"/>
                </a:lnTo>
                <a:lnTo>
                  <a:pt x="41148" y="83819"/>
                </a:lnTo>
                <a:lnTo>
                  <a:pt x="44805" y="88391"/>
                </a:lnTo>
                <a:lnTo>
                  <a:pt x="44195" y="88391"/>
                </a:lnTo>
                <a:lnTo>
                  <a:pt x="47244" y="91439"/>
                </a:lnTo>
                <a:lnTo>
                  <a:pt x="48006" y="91439"/>
                </a:lnTo>
                <a:lnTo>
                  <a:pt x="51816" y="94487"/>
                </a:lnTo>
                <a:lnTo>
                  <a:pt x="53339" y="94487"/>
                </a:lnTo>
                <a:lnTo>
                  <a:pt x="56387" y="96011"/>
                </a:lnTo>
                <a:lnTo>
                  <a:pt x="57911" y="96011"/>
                </a:lnTo>
                <a:lnTo>
                  <a:pt x="62484" y="97535"/>
                </a:lnTo>
                <a:lnTo>
                  <a:pt x="124358" y="97535"/>
                </a:lnTo>
                <a:lnTo>
                  <a:pt x="121920" y="103631"/>
                </a:lnTo>
                <a:lnTo>
                  <a:pt x="120396" y="105155"/>
                </a:lnTo>
                <a:lnTo>
                  <a:pt x="120396" y="106679"/>
                </a:lnTo>
                <a:close/>
              </a:path>
              <a:path w="131444" h="135889">
                <a:moveTo>
                  <a:pt x="76581" y="40766"/>
                </a:moveTo>
                <a:lnTo>
                  <a:pt x="68580" y="38099"/>
                </a:lnTo>
                <a:lnTo>
                  <a:pt x="124358" y="38099"/>
                </a:lnTo>
                <a:lnTo>
                  <a:pt x="124968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4" h="135889">
                <a:moveTo>
                  <a:pt x="53339" y="41147"/>
                </a:moveTo>
                <a:lnTo>
                  <a:pt x="56387" y="39623"/>
                </a:lnTo>
                <a:lnTo>
                  <a:pt x="54483" y="40766"/>
                </a:lnTo>
                <a:lnTo>
                  <a:pt x="53339" y="41147"/>
                </a:lnTo>
                <a:close/>
              </a:path>
              <a:path w="131444" h="135889">
                <a:moveTo>
                  <a:pt x="54483" y="40766"/>
                </a:moveTo>
                <a:lnTo>
                  <a:pt x="56387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4" h="135889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4" h="135889">
                <a:moveTo>
                  <a:pt x="129104" y="51815"/>
                </a:moveTo>
                <a:lnTo>
                  <a:pt x="89916" y="51815"/>
                </a:lnTo>
                <a:lnTo>
                  <a:pt x="79248" y="41147"/>
                </a:lnTo>
                <a:lnTo>
                  <a:pt x="77724" y="41147"/>
                </a:lnTo>
                <a:lnTo>
                  <a:pt x="74676" y="39623"/>
                </a:lnTo>
                <a:lnTo>
                  <a:pt x="124968" y="39623"/>
                </a:lnTo>
                <a:lnTo>
                  <a:pt x="126491" y="41147"/>
                </a:lnTo>
                <a:lnTo>
                  <a:pt x="126491" y="42671"/>
                </a:lnTo>
                <a:lnTo>
                  <a:pt x="129104" y="51815"/>
                </a:lnTo>
                <a:close/>
              </a:path>
              <a:path w="131444" h="135889">
                <a:moveTo>
                  <a:pt x="48768" y="44195"/>
                </a:moveTo>
                <a:lnTo>
                  <a:pt x="51816" y="41147"/>
                </a:lnTo>
                <a:lnTo>
                  <a:pt x="53339" y="41147"/>
                </a:lnTo>
                <a:lnTo>
                  <a:pt x="54483" y="40766"/>
                </a:lnTo>
                <a:lnTo>
                  <a:pt x="48768" y="44195"/>
                </a:lnTo>
                <a:close/>
              </a:path>
              <a:path w="131444" h="135889">
                <a:moveTo>
                  <a:pt x="82296" y="44195"/>
                </a:moveTo>
                <a:lnTo>
                  <a:pt x="76581" y="40766"/>
                </a:lnTo>
                <a:lnTo>
                  <a:pt x="77724" y="41147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1444" h="135889">
                <a:moveTo>
                  <a:pt x="45719" y="47243"/>
                </a:moveTo>
                <a:lnTo>
                  <a:pt x="44195" y="47243"/>
                </a:lnTo>
                <a:lnTo>
                  <a:pt x="47244" y="45719"/>
                </a:lnTo>
                <a:lnTo>
                  <a:pt x="45719" y="47243"/>
                </a:lnTo>
                <a:close/>
              </a:path>
              <a:path w="131444" h="135889">
                <a:moveTo>
                  <a:pt x="42671" y="51815"/>
                </a:moveTo>
                <a:lnTo>
                  <a:pt x="41148" y="51815"/>
                </a:lnTo>
                <a:lnTo>
                  <a:pt x="44195" y="48767"/>
                </a:lnTo>
                <a:lnTo>
                  <a:pt x="42671" y="51815"/>
                </a:lnTo>
                <a:close/>
              </a:path>
              <a:path w="131444" h="135889">
                <a:moveTo>
                  <a:pt x="129794" y="57911"/>
                </a:moveTo>
                <a:lnTo>
                  <a:pt x="91439" y="57911"/>
                </a:lnTo>
                <a:lnTo>
                  <a:pt x="86868" y="48767"/>
                </a:lnTo>
                <a:lnTo>
                  <a:pt x="89916" y="51815"/>
                </a:lnTo>
                <a:lnTo>
                  <a:pt x="129104" y="51815"/>
                </a:lnTo>
                <a:lnTo>
                  <a:pt x="129539" y="53339"/>
                </a:lnTo>
                <a:lnTo>
                  <a:pt x="129539" y="56387"/>
                </a:lnTo>
                <a:lnTo>
                  <a:pt x="129794" y="57911"/>
                </a:lnTo>
                <a:close/>
              </a:path>
              <a:path w="131444" h="135889">
                <a:moveTo>
                  <a:pt x="40131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1" y="57911"/>
                </a:lnTo>
                <a:close/>
              </a:path>
              <a:path w="131444" h="135889">
                <a:moveTo>
                  <a:pt x="92964" y="64007"/>
                </a:moveTo>
                <a:lnTo>
                  <a:pt x="89916" y="54863"/>
                </a:lnTo>
                <a:lnTo>
                  <a:pt x="91439" y="57911"/>
                </a:lnTo>
                <a:lnTo>
                  <a:pt x="129794" y="57911"/>
                </a:lnTo>
                <a:lnTo>
                  <a:pt x="130048" y="59435"/>
                </a:lnTo>
                <a:lnTo>
                  <a:pt x="92964" y="59435"/>
                </a:lnTo>
                <a:lnTo>
                  <a:pt x="92964" y="64007"/>
                </a:lnTo>
                <a:close/>
              </a:path>
              <a:path w="131444" h="135889">
                <a:moveTo>
                  <a:pt x="38100" y="64007"/>
                </a:moveTo>
                <a:lnTo>
                  <a:pt x="38100" y="59435"/>
                </a:lnTo>
                <a:lnTo>
                  <a:pt x="39624" y="59435"/>
                </a:lnTo>
                <a:lnTo>
                  <a:pt x="38100" y="64007"/>
                </a:lnTo>
                <a:close/>
              </a:path>
              <a:path w="131444" h="135889">
                <a:moveTo>
                  <a:pt x="130047" y="76199"/>
                </a:moveTo>
                <a:lnTo>
                  <a:pt x="92964" y="76199"/>
                </a:lnTo>
                <a:lnTo>
                  <a:pt x="92964" y="59435"/>
                </a:lnTo>
                <a:lnTo>
                  <a:pt x="130048" y="59435"/>
                </a:lnTo>
                <a:lnTo>
                  <a:pt x="131064" y="65531"/>
                </a:lnTo>
                <a:lnTo>
                  <a:pt x="131064" y="70103"/>
                </a:lnTo>
                <a:lnTo>
                  <a:pt x="130047" y="76199"/>
                </a:lnTo>
                <a:close/>
              </a:path>
              <a:path w="131444" h="135889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31444" h="135889">
                <a:moveTo>
                  <a:pt x="129539" y="82295"/>
                </a:moveTo>
                <a:lnTo>
                  <a:pt x="89916" y="82295"/>
                </a:lnTo>
                <a:lnTo>
                  <a:pt x="92964" y="73151"/>
                </a:lnTo>
                <a:lnTo>
                  <a:pt x="92964" y="76199"/>
                </a:lnTo>
                <a:lnTo>
                  <a:pt x="130047" y="76199"/>
                </a:lnTo>
                <a:lnTo>
                  <a:pt x="129539" y="79247"/>
                </a:lnTo>
                <a:lnTo>
                  <a:pt x="129539" y="82295"/>
                </a:lnTo>
                <a:close/>
              </a:path>
              <a:path w="131444" h="135889">
                <a:moveTo>
                  <a:pt x="41910" y="82295"/>
                </a:moveTo>
                <a:lnTo>
                  <a:pt x="41148" y="82295"/>
                </a:lnTo>
                <a:lnTo>
                  <a:pt x="39624" y="77723"/>
                </a:lnTo>
                <a:lnTo>
                  <a:pt x="41910" y="82295"/>
                </a:lnTo>
                <a:close/>
              </a:path>
              <a:path w="131444" h="135889">
                <a:moveTo>
                  <a:pt x="86868" y="86867"/>
                </a:moveTo>
                <a:lnTo>
                  <a:pt x="91439" y="77723"/>
                </a:lnTo>
                <a:lnTo>
                  <a:pt x="89916" y="82295"/>
                </a:lnTo>
                <a:lnTo>
                  <a:pt x="129539" y="82295"/>
                </a:lnTo>
                <a:lnTo>
                  <a:pt x="129539" y="83819"/>
                </a:lnTo>
                <a:lnTo>
                  <a:pt x="89916" y="83819"/>
                </a:lnTo>
                <a:lnTo>
                  <a:pt x="86868" y="86867"/>
                </a:lnTo>
                <a:close/>
              </a:path>
              <a:path w="131444" h="135889">
                <a:moveTo>
                  <a:pt x="44195" y="86867"/>
                </a:moveTo>
                <a:lnTo>
                  <a:pt x="41148" y="83819"/>
                </a:lnTo>
                <a:lnTo>
                  <a:pt x="42672" y="83819"/>
                </a:lnTo>
                <a:lnTo>
                  <a:pt x="44195" y="86867"/>
                </a:lnTo>
                <a:close/>
              </a:path>
              <a:path w="131444" h="135889">
                <a:moveTo>
                  <a:pt x="127000" y="91439"/>
                </a:moveTo>
                <a:lnTo>
                  <a:pt x="83820" y="91439"/>
                </a:lnTo>
                <a:lnTo>
                  <a:pt x="89916" y="83819"/>
                </a:lnTo>
                <a:lnTo>
                  <a:pt x="129539" y="83819"/>
                </a:lnTo>
                <a:lnTo>
                  <a:pt x="127000" y="91439"/>
                </a:lnTo>
                <a:close/>
              </a:path>
              <a:path w="131444" h="135889">
                <a:moveTo>
                  <a:pt x="47244" y="91439"/>
                </a:moveTo>
                <a:lnTo>
                  <a:pt x="44195" y="88391"/>
                </a:lnTo>
                <a:lnTo>
                  <a:pt x="45889" y="89746"/>
                </a:lnTo>
                <a:lnTo>
                  <a:pt x="47244" y="91439"/>
                </a:lnTo>
                <a:close/>
              </a:path>
              <a:path w="131444" h="135889">
                <a:moveTo>
                  <a:pt x="45889" y="89746"/>
                </a:moveTo>
                <a:lnTo>
                  <a:pt x="44195" y="88391"/>
                </a:lnTo>
                <a:lnTo>
                  <a:pt x="44805" y="88391"/>
                </a:lnTo>
                <a:lnTo>
                  <a:pt x="45889" y="89746"/>
                </a:lnTo>
                <a:close/>
              </a:path>
              <a:path w="131444" h="135889">
                <a:moveTo>
                  <a:pt x="79756" y="93979"/>
                </a:moveTo>
                <a:lnTo>
                  <a:pt x="85344" y="88391"/>
                </a:lnTo>
                <a:lnTo>
                  <a:pt x="83820" y="91439"/>
                </a:lnTo>
                <a:lnTo>
                  <a:pt x="127000" y="91439"/>
                </a:lnTo>
                <a:lnTo>
                  <a:pt x="126491" y="92963"/>
                </a:lnTo>
                <a:lnTo>
                  <a:pt x="82296" y="92963"/>
                </a:lnTo>
                <a:lnTo>
                  <a:pt x="79756" y="93979"/>
                </a:lnTo>
                <a:close/>
              </a:path>
              <a:path w="131444" h="135889">
                <a:moveTo>
                  <a:pt x="48006" y="91439"/>
                </a:moveTo>
                <a:lnTo>
                  <a:pt x="47244" y="91439"/>
                </a:lnTo>
                <a:lnTo>
                  <a:pt x="45889" y="89746"/>
                </a:lnTo>
                <a:lnTo>
                  <a:pt x="48006" y="91439"/>
                </a:lnTo>
                <a:close/>
              </a:path>
              <a:path w="131444" h="135889">
                <a:moveTo>
                  <a:pt x="54483" y="94868"/>
                </a:moveTo>
                <a:lnTo>
                  <a:pt x="53339" y="94487"/>
                </a:lnTo>
                <a:lnTo>
                  <a:pt x="51816" y="94487"/>
                </a:lnTo>
                <a:lnTo>
                  <a:pt x="48768" y="91439"/>
                </a:lnTo>
                <a:lnTo>
                  <a:pt x="54483" y="94868"/>
                </a:lnTo>
                <a:close/>
              </a:path>
              <a:path w="131444" h="135889">
                <a:moveTo>
                  <a:pt x="79248" y="94487"/>
                </a:moveTo>
                <a:lnTo>
                  <a:pt x="79756" y="93979"/>
                </a:lnTo>
                <a:lnTo>
                  <a:pt x="82296" y="92963"/>
                </a:lnTo>
                <a:lnTo>
                  <a:pt x="79248" y="94487"/>
                </a:lnTo>
                <a:close/>
              </a:path>
              <a:path w="131444" h="135889">
                <a:moveTo>
                  <a:pt x="126491" y="94487"/>
                </a:moveTo>
                <a:lnTo>
                  <a:pt x="79248" y="94487"/>
                </a:lnTo>
                <a:lnTo>
                  <a:pt x="82296" y="92963"/>
                </a:lnTo>
                <a:lnTo>
                  <a:pt x="126491" y="92963"/>
                </a:lnTo>
                <a:lnTo>
                  <a:pt x="126491" y="94487"/>
                </a:lnTo>
                <a:close/>
              </a:path>
              <a:path w="131444" h="135889">
                <a:moveTo>
                  <a:pt x="124968" y="96011"/>
                </a:moveTo>
                <a:lnTo>
                  <a:pt x="74676" y="96011"/>
                </a:lnTo>
                <a:lnTo>
                  <a:pt x="79756" y="93979"/>
                </a:lnTo>
                <a:lnTo>
                  <a:pt x="79248" y="94487"/>
                </a:lnTo>
                <a:lnTo>
                  <a:pt x="126491" y="94487"/>
                </a:lnTo>
                <a:lnTo>
                  <a:pt x="124968" y="96011"/>
                </a:lnTo>
                <a:close/>
              </a:path>
              <a:path w="131444" h="135889">
                <a:moveTo>
                  <a:pt x="56387" y="96011"/>
                </a:moveTo>
                <a:lnTo>
                  <a:pt x="53339" y="94487"/>
                </a:lnTo>
                <a:lnTo>
                  <a:pt x="54483" y="94868"/>
                </a:lnTo>
                <a:lnTo>
                  <a:pt x="56387" y="96011"/>
                </a:lnTo>
                <a:close/>
              </a:path>
              <a:path w="131444" h="135889">
                <a:moveTo>
                  <a:pt x="124358" y="97535"/>
                </a:moveTo>
                <a:lnTo>
                  <a:pt x="68580" y="97535"/>
                </a:lnTo>
                <a:lnTo>
                  <a:pt x="77724" y="94487"/>
                </a:lnTo>
                <a:lnTo>
                  <a:pt x="74676" y="96011"/>
                </a:lnTo>
                <a:lnTo>
                  <a:pt x="124968" y="96011"/>
                </a:lnTo>
                <a:lnTo>
                  <a:pt x="124358" y="97535"/>
                </a:lnTo>
                <a:close/>
              </a:path>
              <a:path w="131444" h="135889">
                <a:moveTo>
                  <a:pt x="57911" y="96011"/>
                </a:moveTo>
                <a:lnTo>
                  <a:pt x="56387" y="96011"/>
                </a:lnTo>
                <a:lnTo>
                  <a:pt x="54483" y="94868"/>
                </a:lnTo>
                <a:lnTo>
                  <a:pt x="57911" y="96011"/>
                </a:lnTo>
                <a:close/>
              </a:path>
              <a:path w="131444" h="135889">
                <a:moveTo>
                  <a:pt x="102108" y="124967"/>
                </a:moveTo>
                <a:lnTo>
                  <a:pt x="28956" y="124967"/>
                </a:lnTo>
                <a:lnTo>
                  <a:pt x="27432" y="123443"/>
                </a:lnTo>
                <a:lnTo>
                  <a:pt x="25908" y="123443"/>
                </a:lnTo>
                <a:lnTo>
                  <a:pt x="16764" y="114299"/>
                </a:lnTo>
                <a:lnTo>
                  <a:pt x="12192" y="106679"/>
                </a:lnTo>
                <a:lnTo>
                  <a:pt x="118872" y="106679"/>
                </a:lnTo>
                <a:lnTo>
                  <a:pt x="112775" y="114299"/>
                </a:lnTo>
                <a:lnTo>
                  <a:pt x="112775" y="115823"/>
                </a:lnTo>
                <a:lnTo>
                  <a:pt x="111252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2108" y="124967"/>
                </a:lnTo>
                <a:close/>
              </a:path>
              <a:path w="131444" h="135889">
                <a:moveTo>
                  <a:pt x="91439" y="131063"/>
                </a:moveTo>
                <a:lnTo>
                  <a:pt x="39624" y="131063"/>
                </a:lnTo>
                <a:lnTo>
                  <a:pt x="38100" y="129539"/>
                </a:lnTo>
                <a:lnTo>
                  <a:pt x="30480" y="124967"/>
                </a:lnTo>
                <a:lnTo>
                  <a:pt x="100584" y="124967"/>
                </a:lnTo>
                <a:lnTo>
                  <a:pt x="92964" y="129539"/>
                </a:lnTo>
                <a:lnTo>
                  <a:pt x="91439" y="131063"/>
                </a:lnTo>
                <a:close/>
              </a:path>
              <a:path w="131444" h="135889">
                <a:moveTo>
                  <a:pt x="80772" y="134111"/>
                </a:moveTo>
                <a:lnTo>
                  <a:pt x="50292" y="134111"/>
                </a:lnTo>
                <a:lnTo>
                  <a:pt x="41148" y="131063"/>
                </a:lnTo>
                <a:lnTo>
                  <a:pt x="89916" y="131063"/>
                </a:lnTo>
                <a:lnTo>
                  <a:pt x="80772" y="134111"/>
                </a:lnTo>
                <a:close/>
              </a:path>
              <a:path w="131444" h="135889">
                <a:moveTo>
                  <a:pt x="77724" y="135635"/>
                </a:moveTo>
                <a:lnTo>
                  <a:pt x="51816" y="135635"/>
                </a:lnTo>
                <a:lnTo>
                  <a:pt x="51816" y="134111"/>
                </a:lnTo>
                <a:lnTo>
                  <a:pt x="79248" y="134111"/>
                </a:lnTo>
                <a:lnTo>
                  <a:pt x="77724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198875" y="4398264"/>
            <a:ext cx="1237615" cy="114300"/>
          </a:xfrm>
          <a:custGeom>
            <a:avLst/>
            <a:gdLst/>
            <a:ahLst/>
            <a:cxnLst/>
            <a:rect l="l" t="t" r="r" b="b"/>
            <a:pathLst>
              <a:path w="1237614" h="114300">
                <a:moveTo>
                  <a:pt x="1123187" y="114300"/>
                </a:moveTo>
                <a:lnTo>
                  <a:pt x="1123187" y="0"/>
                </a:lnTo>
                <a:lnTo>
                  <a:pt x="1198385" y="38099"/>
                </a:lnTo>
                <a:lnTo>
                  <a:pt x="1143000" y="38100"/>
                </a:lnTo>
                <a:lnTo>
                  <a:pt x="1143000" y="76200"/>
                </a:lnTo>
                <a:lnTo>
                  <a:pt x="1200417" y="76200"/>
                </a:lnTo>
                <a:lnTo>
                  <a:pt x="1123187" y="114300"/>
                </a:lnTo>
                <a:close/>
              </a:path>
              <a:path w="1237614" h="114300">
                <a:moveTo>
                  <a:pt x="11231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123187" y="38100"/>
                </a:lnTo>
                <a:lnTo>
                  <a:pt x="1123187" y="76200"/>
                </a:lnTo>
                <a:close/>
              </a:path>
              <a:path w="1237614" h="114300">
                <a:moveTo>
                  <a:pt x="1200417" y="76200"/>
                </a:moveTo>
                <a:lnTo>
                  <a:pt x="1143000" y="76200"/>
                </a:lnTo>
                <a:lnTo>
                  <a:pt x="1143000" y="38100"/>
                </a:lnTo>
                <a:lnTo>
                  <a:pt x="1198385" y="38099"/>
                </a:lnTo>
                <a:lnTo>
                  <a:pt x="1237487" y="57912"/>
                </a:lnTo>
                <a:lnTo>
                  <a:pt x="12004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07179" y="4771644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67056" y="1523"/>
                </a:moveTo>
                <a:lnTo>
                  <a:pt x="62484" y="1523"/>
                </a:lnTo>
                <a:lnTo>
                  <a:pt x="64008" y="0"/>
                </a:lnTo>
                <a:lnTo>
                  <a:pt x="65532" y="0"/>
                </a:lnTo>
                <a:lnTo>
                  <a:pt x="67056" y="1523"/>
                </a:lnTo>
                <a:close/>
              </a:path>
              <a:path w="131445" h="137160">
                <a:moveTo>
                  <a:pt x="89916" y="6095"/>
                </a:moveTo>
                <a:lnTo>
                  <a:pt x="41148" y="6095"/>
                </a:lnTo>
                <a:lnTo>
                  <a:pt x="50292" y="3047"/>
                </a:lnTo>
                <a:lnTo>
                  <a:pt x="51816" y="1523"/>
                </a:lnTo>
                <a:lnTo>
                  <a:pt x="79248" y="1523"/>
                </a:lnTo>
                <a:lnTo>
                  <a:pt x="80772" y="3047"/>
                </a:lnTo>
                <a:lnTo>
                  <a:pt x="89916" y="6095"/>
                </a:lnTo>
                <a:close/>
              </a:path>
              <a:path w="131445" h="137160">
                <a:moveTo>
                  <a:pt x="100584" y="12191"/>
                </a:moveTo>
                <a:lnTo>
                  <a:pt x="30480" y="12191"/>
                </a:lnTo>
                <a:lnTo>
                  <a:pt x="38100" y="7619"/>
                </a:lnTo>
                <a:lnTo>
                  <a:pt x="38100" y="6095"/>
                </a:lnTo>
                <a:lnTo>
                  <a:pt x="91439" y="6095"/>
                </a:lnTo>
                <a:lnTo>
                  <a:pt x="92964" y="7619"/>
                </a:lnTo>
                <a:lnTo>
                  <a:pt x="100584" y="12191"/>
                </a:lnTo>
                <a:close/>
              </a:path>
              <a:path w="131445" h="137160">
                <a:moveTo>
                  <a:pt x="102108" y="126491"/>
                </a:moveTo>
                <a:lnTo>
                  <a:pt x="28956" y="126491"/>
                </a:lnTo>
                <a:lnTo>
                  <a:pt x="19812" y="117347"/>
                </a:lnTo>
                <a:lnTo>
                  <a:pt x="18288" y="117347"/>
                </a:lnTo>
                <a:lnTo>
                  <a:pt x="18288" y="115823"/>
                </a:lnTo>
                <a:lnTo>
                  <a:pt x="16764" y="115823"/>
                </a:lnTo>
                <a:lnTo>
                  <a:pt x="10668" y="108203"/>
                </a:lnTo>
                <a:lnTo>
                  <a:pt x="10668" y="106679"/>
                </a:lnTo>
                <a:lnTo>
                  <a:pt x="9144" y="105155"/>
                </a:lnTo>
                <a:lnTo>
                  <a:pt x="4572" y="97535"/>
                </a:lnTo>
                <a:lnTo>
                  <a:pt x="4572" y="92963"/>
                </a:lnTo>
                <a:lnTo>
                  <a:pt x="1524" y="83819"/>
                </a:lnTo>
                <a:lnTo>
                  <a:pt x="0" y="83819"/>
                </a:lnTo>
                <a:lnTo>
                  <a:pt x="0" y="54863"/>
                </a:lnTo>
                <a:lnTo>
                  <a:pt x="1524" y="53339"/>
                </a:lnTo>
                <a:lnTo>
                  <a:pt x="4572" y="44195"/>
                </a:lnTo>
                <a:lnTo>
                  <a:pt x="4663" y="40995"/>
                </a:lnTo>
                <a:lnTo>
                  <a:pt x="9144" y="33527"/>
                </a:lnTo>
                <a:lnTo>
                  <a:pt x="10668" y="32003"/>
                </a:lnTo>
                <a:lnTo>
                  <a:pt x="10668" y="28955"/>
                </a:lnTo>
                <a:lnTo>
                  <a:pt x="27432" y="12191"/>
                </a:lnTo>
                <a:lnTo>
                  <a:pt x="103632" y="12191"/>
                </a:lnTo>
                <a:lnTo>
                  <a:pt x="103632" y="13715"/>
                </a:lnTo>
                <a:lnTo>
                  <a:pt x="111252" y="19811"/>
                </a:lnTo>
                <a:lnTo>
                  <a:pt x="111252" y="21335"/>
                </a:lnTo>
                <a:lnTo>
                  <a:pt x="112775" y="21335"/>
                </a:lnTo>
                <a:lnTo>
                  <a:pt x="112775" y="22859"/>
                </a:lnTo>
                <a:lnTo>
                  <a:pt x="120396" y="30479"/>
                </a:lnTo>
                <a:lnTo>
                  <a:pt x="120396" y="33527"/>
                </a:lnTo>
                <a:lnTo>
                  <a:pt x="123139" y="38099"/>
                </a:lnTo>
                <a:lnTo>
                  <a:pt x="62484" y="38099"/>
                </a:lnTo>
                <a:lnTo>
                  <a:pt x="64945" y="38451"/>
                </a:lnTo>
                <a:lnTo>
                  <a:pt x="57912" y="39623"/>
                </a:lnTo>
                <a:lnTo>
                  <a:pt x="56387" y="39623"/>
                </a:lnTo>
                <a:lnTo>
                  <a:pt x="53339" y="41147"/>
                </a:lnTo>
                <a:lnTo>
                  <a:pt x="53848" y="41147"/>
                </a:lnTo>
                <a:lnTo>
                  <a:pt x="48768" y="44195"/>
                </a:lnTo>
                <a:lnTo>
                  <a:pt x="49911" y="44195"/>
                </a:lnTo>
                <a:lnTo>
                  <a:pt x="48006" y="45719"/>
                </a:lnTo>
                <a:lnTo>
                  <a:pt x="47244" y="45719"/>
                </a:lnTo>
                <a:lnTo>
                  <a:pt x="44195" y="48767"/>
                </a:lnTo>
                <a:lnTo>
                  <a:pt x="44805" y="48767"/>
                </a:lnTo>
                <a:lnTo>
                  <a:pt x="43586" y="50291"/>
                </a:lnTo>
                <a:lnTo>
                  <a:pt x="42672" y="50291"/>
                </a:lnTo>
                <a:lnTo>
                  <a:pt x="41148" y="53339"/>
                </a:lnTo>
                <a:lnTo>
                  <a:pt x="41452" y="53339"/>
                </a:lnTo>
                <a:lnTo>
                  <a:pt x="40843" y="54863"/>
                </a:lnTo>
                <a:lnTo>
                  <a:pt x="39624" y="54863"/>
                </a:lnTo>
                <a:lnTo>
                  <a:pt x="38608" y="60959"/>
                </a:lnTo>
                <a:lnTo>
                  <a:pt x="38100" y="60959"/>
                </a:lnTo>
                <a:lnTo>
                  <a:pt x="37084" y="67055"/>
                </a:lnTo>
                <a:lnTo>
                  <a:pt x="36576" y="67055"/>
                </a:lnTo>
                <a:lnTo>
                  <a:pt x="36576" y="70103"/>
                </a:lnTo>
                <a:lnTo>
                  <a:pt x="37011" y="70103"/>
                </a:lnTo>
                <a:lnTo>
                  <a:pt x="38100" y="77723"/>
                </a:lnTo>
                <a:lnTo>
                  <a:pt x="38862" y="77723"/>
                </a:lnTo>
                <a:lnTo>
                  <a:pt x="39624" y="82295"/>
                </a:lnTo>
                <a:lnTo>
                  <a:pt x="40640" y="82295"/>
                </a:lnTo>
                <a:lnTo>
                  <a:pt x="41656" y="85343"/>
                </a:lnTo>
                <a:lnTo>
                  <a:pt x="41148" y="85343"/>
                </a:lnTo>
                <a:lnTo>
                  <a:pt x="42672" y="88391"/>
                </a:lnTo>
                <a:lnTo>
                  <a:pt x="44195" y="88391"/>
                </a:lnTo>
                <a:lnTo>
                  <a:pt x="45719" y="89915"/>
                </a:lnTo>
                <a:lnTo>
                  <a:pt x="44195" y="89915"/>
                </a:lnTo>
                <a:lnTo>
                  <a:pt x="51816" y="96011"/>
                </a:lnTo>
                <a:lnTo>
                  <a:pt x="53339" y="96011"/>
                </a:lnTo>
                <a:lnTo>
                  <a:pt x="56387" y="97535"/>
                </a:lnTo>
                <a:lnTo>
                  <a:pt x="57150" y="97535"/>
                </a:lnTo>
                <a:lnTo>
                  <a:pt x="60960" y="99059"/>
                </a:lnTo>
                <a:lnTo>
                  <a:pt x="124053" y="99059"/>
                </a:lnTo>
                <a:lnTo>
                  <a:pt x="120396" y="105155"/>
                </a:lnTo>
                <a:lnTo>
                  <a:pt x="120396" y="106679"/>
                </a:lnTo>
                <a:lnTo>
                  <a:pt x="118872" y="108203"/>
                </a:lnTo>
                <a:lnTo>
                  <a:pt x="112775" y="115823"/>
                </a:lnTo>
                <a:lnTo>
                  <a:pt x="111252" y="117347"/>
                </a:lnTo>
                <a:lnTo>
                  <a:pt x="103632" y="123443"/>
                </a:lnTo>
                <a:lnTo>
                  <a:pt x="103632" y="124967"/>
                </a:lnTo>
                <a:lnTo>
                  <a:pt x="102108" y="126491"/>
                </a:lnTo>
                <a:close/>
              </a:path>
              <a:path w="131445" h="137160">
                <a:moveTo>
                  <a:pt x="64945" y="38451"/>
                </a:moveTo>
                <a:lnTo>
                  <a:pt x="62484" y="38099"/>
                </a:lnTo>
                <a:lnTo>
                  <a:pt x="67056" y="38099"/>
                </a:lnTo>
                <a:lnTo>
                  <a:pt x="64945" y="38451"/>
                </a:lnTo>
                <a:close/>
              </a:path>
              <a:path w="131445" h="137160">
                <a:moveTo>
                  <a:pt x="124968" y="41147"/>
                </a:moveTo>
                <a:lnTo>
                  <a:pt x="77724" y="41147"/>
                </a:lnTo>
                <a:lnTo>
                  <a:pt x="74676" y="39623"/>
                </a:lnTo>
                <a:lnTo>
                  <a:pt x="73152" y="39623"/>
                </a:lnTo>
                <a:lnTo>
                  <a:pt x="64945" y="38451"/>
                </a:lnTo>
                <a:lnTo>
                  <a:pt x="67056" y="38099"/>
                </a:lnTo>
                <a:lnTo>
                  <a:pt x="123139" y="38099"/>
                </a:lnTo>
                <a:lnTo>
                  <a:pt x="124968" y="41147"/>
                </a:lnTo>
                <a:close/>
              </a:path>
              <a:path w="131445" h="137160">
                <a:moveTo>
                  <a:pt x="53339" y="41147"/>
                </a:moveTo>
                <a:lnTo>
                  <a:pt x="56387" y="39623"/>
                </a:lnTo>
                <a:lnTo>
                  <a:pt x="54102" y="40995"/>
                </a:lnTo>
                <a:lnTo>
                  <a:pt x="53339" y="41147"/>
                </a:lnTo>
                <a:close/>
              </a:path>
              <a:path w="131445" h="137160">
                <a:moveTo>
                  <a:pt x="54102" y="40995"/>
                </a:moveTo>
                <a:lnTo>
                  <a:pt x="56387" y="39623"/>
                </a:lnTo>
                <a:lnTo>
                  <a:pt x="60960" y="39623"/>
                </a:lnTo>
                <a:lnTo>
                  <a:pt x="54102" y="40995"/>
                </a:lnTo>
                <a:close/>
              </a:path>
              <a:path w="131445" h="137160">
                <a:moveTo>
                  <a:pt x="77020" y="41030"/>
                </a:moveTo>
                <a:lnTo>
                  <a:pt x="68580" y="39623"/>
                </a:lnTo>
                <a:lnTo>
                  <a:pt x="74676" y="39623"/>
                </a:lnTo>
                <a:lnTo>
                  <a:pt x="77020" y="41030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7020" y="41030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53848" y="41147"/>
                </a:moveTo>
                <a:lnTo>
                  <a:pt x="53339" y="41147"/>
                </a:lnTo>
                <a:lnTo>
                  <a:pt x="54102" y="40995"/>
                </a:lnTo>
                <a:lnTo>
                  <a:pt x="53848" y="41147"/>
                </a:lnTo>
                <a:close/>
              </a:path>
              <a:path w="131445" h="137160">
                <a:moveTo>
                  <a:pt x="126491" y="44195"/>
                </a:moveTo>
                <a:lnTo>
                  <a:pt x="82296" y="44195"/>
                </a:lnTo>
                <a:lnTo>
                  <a:pt x="77020" y="41030"/>
                </a:lnTo>
                <a:lnTo>
                  <a:pt x="77724" y="41147"/>
                </a:lnTo>
                <a:lnTo>
                  <a:pt x="124968" y="41147"/>
                </a:lnTo>
                <a:lnTo>
                  <a:pt x="126491" y="42671"/>
                </a:lnTo>
                <a:lnTo>
                  <a:pt x="126491" y="44195"/>
                </a:lnTo>
                <a:close/>
              </a:path>
              <a:path w="131445" h="137160">
                <a:moveTo>
                  <a:pt x="49911" y="44195"/>
                </a:moveTo>
                <a:lnTo>
                  <a:pt x="48768" y="44195"/>
                </a:lnTo>
                <a:lnTo>
                  <a:pt x="51816" y="42671"/>
                </a:lnTo>
                <a:lnTo>
                  <a:pt x="49911" y="44195"/>
                </a:lnTo>
                <a:close/>
              </a:path>
              <a:path w="131445" h="137160">
                <a:moveTo>
                  <a:pt x="85344" y="48767"/>
                </a:moveTo>
                <a:lnTo>
                  <a:pt x="79248" y="42671"/>
                </a:lnTo>
                <a:lnTo>
                  <a:pt x="82296" y="44195"/>
                </a:lnTo>
                <a:lnTo>
                  <a:pt x="126491" y="44195"/>
                </a:lnTo>
                <a:lnTo>
                  <a:pt x="127000" y="45719"/>
                </a:lnTo>
                <a:lnTo>
                  <a:pt x="83820" y="45719"/>
                </a:lnTo>
                <a:lnTo>
                  <a:pt x="85344" y="48767"/>
                </a:lnTo>
                <a:close/>
              </a:path>
              <a:path w="131445" h="137160">
                <a:moveTo>
                  <a:pt x="44195" y="48767"/>
                </a:moveTo>
                <a:lnTo>
                  <a:pt x="47244" y="45719"/>
                </a:lnTo>
                <a:lnTo>
                  <a:pt x="45889" y="47413"/>
                </a:lnTo>
                <a:lnTo>
                  <a:pt x="44195" y="48767"/>
                </a:lnTo>
                <a:close/>
              </a:path>
              <a:path w="131445" h="137160">
                <a:moveTo>
                  <a:pt x="45889" y="47413"/>
                </a:moveTo>
                <a:lnTo>
                  <a:pt x="47244" y="45719"/>
                </a:lnTo>
                <a:lnTo>
                  <a:pt x="48006" y="45719"/>
                </a:lnTo>
                <a:lnTo>
                  <a:pt x="45889" y="47413"/>
                </a:lnTo>
                <a:close/>
              </a:path>
              <a:path w="131445" h="137160">
                <a:moveTo>
                  <a:pt x="88391" y="53339"/>
                </a:moveTo>
                <a:lnTo>
                  <a:pt x="83820" y="45719"/>
                </a:lnTo>
                <a:lnTo>
                  <a:pt x="127000" y="45719"/>
                </a:lnTo>
                <a:lnTo>
                  <a:pt x="128523" y="50291"/>
                </a:lnTo>
                <a:lnTo>
                  <a:pt x="86868" y="50291"/>
                </a:lnTo>
                <a:lnTo>
                  <a:pt x="88391" y="53339"/>
                </a:lnTo>
                <a:close/>
              </a:path>
              <a:path w="131445" h="137160">
                <a:moveTo>
                  <a:pt x="44805" y="48767"/>
                </a:moveTo>
                <a:lnTo>
                  <a:pt x="44195" y="48767"/>
                </a:lnTo>
                <a:lnTo>
                  <a:pt x="45889" y="47413"/>
                </a:lnTo>
                <a:lnTo>
                  <a:pt x="44805" y="48767"/>
                </a:lnTo>
                <a:close/>
              </a:path>
              <a:path w="131445" h="137160">
                <a:moveTo>
                  <a:pt x="41148" y="53339"/>
                </a:moveTo>
                <a:lnTo>
                  <a:pt x="42672" y="50291"/>
                </a:lnTo>
                <a:lnTo>
                  <a:pt x="41757" y="52577"/>
                </a:lnTo>
                <a:lnTo>
                  <a:pt x="41148" y="53339"/>
                </a:lnTo>
                <a:close/>
              </a:path>
              <a:path w="131445" h="137160">
                <a:moveTo>
                  <a:pt x="41757" y="52577"/>
                </a:moveTo>
                <a:lnTo>
                  <a:pt x="42672" y="50291"/>
                </a:lnTo>
                <a:lnTo>
                  <a:pt x="43586" y="50291"/>
                </a:lnTo>
                <a:lnTo>
                  <a:pt x="41757" y="52577"/>
                </a:lnTo>
                <a:close/>
              </a:path>
              <a:path w="131445" h="137160">
                <a:moveTo>
                  <a:pt x="90297" y="56006"/>
                </a:moveTo>
                <a:lnTo>
                  <a:pt x="86868" y="50291"/>
                </a:lnTo>
                <a:lnTo>
                  <a:pt x="128523" y="50291"/>
                </a:lnTo>
                <a:lnTo>
                  <a:pt x="129539" y="53339"/>
                </a:lnTo>
                <a:lnTo>
                  <a:pt x="129539" y="54863"/>
                </a:lnTo>
                <a:lnTo>
                  <a:pt x="89916" y="54863"/>
                </a:lnTo>
                <a:lnTo>
                  <a:pt x="90297" y="56006"/>
                </a:lnTo>
                <a:close/>
              </a:path>
              <a:path w="131445" h="137160">
                <a:moveTo>
                  <a:pt x="41452" y="53339"/>
                </a:moveTo>
                <a:lnTo>
                  <a:pt x="41148" y="53339"/>
                </a:lnTo>
                <a:lnTo>
                  <a:pt x="41757" y="52577"/>
                </a:lnTo>
                <a:lnTo>
                  <a:pt x="41452" y="53339"/>
                </a:lnTo>
                <a:close/>
              </a:path>
              <a:path w="131445" h="137160">
                <a:moveTo>
                  <a:pt x="39624" y="57911"/>
                </a:moveTo>
                <a:lnTo>
                  <a:pt x="39624" y="54863"/>
                </a:lnTo>
                <a:lnTo>
                  <a:pt x="40843" y="54863"/>
                </a:lnTo>
                <a:lnTo>
                  <a:pt x="39624" y="57911"/>
                </a:lnTo>
                <a:close/>
              </a:path>
              <a:path w="131445" h="137160">
                <a:moveTo>
                  <a:pt x="91439" y="57911"/>
                </a:moveTo>
                <a:lnTo>
                  <a:pt x="90297" y="56006"/>
                </a:lnTo>
                <a:lnTo>
                  <a:pt x="89916" y="54863"/>
                </a:lnTo>
                <a:lnTo>
                  <a:pt x="91439" y="57911"/>
                </a:lnTo>
                <a:close/>
              </a:path>
              <a:path w="131445" h="137160">
                <a:moveTo>
                  <a:pt x="129539" y="57911"/>
                </a:moveTo>
                <a:lnTo>
                  <a:pt x="91439" y="57911"/>
                </a:lnTo>
                <a:lnTo>
                  <a:pt x="89916" y="54863"/>
                </a:lnTo>
                <a:lnTo>
                  <a:pt x="129539" y="54863"/>
                </a:lnTo>
                <a:lnTo>
                  <a:pt x="129539" y="57911"/>
                </a:lnTo>
                <a:close/>
              </a:path>
              <a:path w="131445" h="137160">
                <a:moveTo>
                  <a:pt x="130556" y="64007"/>
                </a:moveTo>
                <a:lnTo>
                  <a:pt x="92964" y="64007"/>
                </a:lnTo>
                <a:lnTo>
                  <a:pt x="90297" y="56006"/>
                </a:lnTo>
                <a:lnTo>
                  <a:pt x="91439" y="57911"/>
                </a:lnTo>
                <a:lnTo>
                  <a:pt x="129539" y="57911"/>
                </a:lnTo>
                <a:lnTo>
                  <a:pt x="130556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60959"/>
                </a:lnTo>
                <a:lnTo>
                  <a:pt x="38608" y="60959"/>
                </a:lnTo>
                <a:lnTo>
                  <a:pt x="38100" y="64007"/>
                </a:lnTo>
                <a:close/>
              </a:path>
              <a:path w="131445" h="137160">
                <a:moveTo>
                  <a:pt x="92729" y="68697"/>
                </a:moveTo>
                <a:lnTo>
                  <a:pt x="91439" y="60959"/>
                </a:lnTo>
                <a:lnTo>
                  <a:pt x="92964" y="64007"/>
                </a:lnTo>
                <a:lnTo>
                  <a:pt x="130556" y="64007"/>
                </a:lnTo>
                <a:lnTo>
                  <a:pt x="131064" y="67055"/>
                </a:lnTo>
                <a:lnTo>
                  <a:pt x="92964" y="67055"/>
                </a:lnTo>
                <a:lnTo>
                  <a:pt x="92729" y="68697"/>
                </a:lnTo>
                <a:close/>
              </a:path>
              <a:path w="131445" h="137160">
                <a:moveTo>
                  <a:pt x="36576" y="70103"/>
                </a:moveTo>
                <a:lnTo>
                  <a:pt x="36576" y="67055"/>
                </a:lnTo>
                <a:lnTo>
                  <a:pt x="36810" y="68697"/>
                </a:lnTo>
                <a:lnTo>
                  <a:pt x="36576" y="70103"/>
                </a:lnTo>
                <a:close/>
              </a:path>
              <a:path w="131445" h="137160">
                <a:moveTo>
                  <a:pt x="36810" y="68697"/>
                </a:moveTo>
                <a:lnTo>
                  <a:pt x="36576" y="67055"/>
                </a:lnTo>
                <a:lnTo>
                  <a:pt x="37084" y="67055"/>
                </a:lnTo>
                <a:lnTo>
                  <a:pt x="36810" y="68697"/>
                </a:lnTo>
                <a:close/>
              </a:path>
              <a:path w="131445" h="137160">
                <a:moveTo>
                  <a:pt x="92964" y="70103"/>
                </a:moveTo>
                <a:lnTo>
                  <a:pt x="92729" y="68697"/>
                </a:lnTo>
                <a:lnTo>
                  <a:pt x="92964" y="67055"/>
                </a:lnTo>
                <a:lnTo>
                  <a:pt x="92964" y="70103"/>
                </a:lnTo>
                <a:close/>
              </a:path>
              <a:path w="131445" h="137160">
                <a:moveTo>
                  <a:pt x="131064" y="70103"/>
                </a:moveTo>
                <a:lnTo>
                  <a:pt x="92964" y="70103"/>
                </a:lnTo>
                <a:lnTo>
                  <a:pt x="92964" y="67055"/>
                </a:lnTo>
                <a:lnTo>
                  <a:pt x="131064" y="67055"/>
                </a:lnTo>
                <a:lnTo>
                  <a:pt x="131064" y="70103"/>
                </a:lnTo>
                <a:close/>
              </a:path>
              <a:path w="131445" h="137160">
                <a:moveTo>
                  <a:pt x="37011" y="70103"/>
                </a:moveTo>
                <a:lnTo>
                  <a:pt x="36576" y="70103"/>
                </a:lnTo>
                <a:lnTo>
                  <a:pt x="36810" y="68697"/>
                </a:lnTo>
                <a:lnTo>
                  <a:pt x="37011" y="70103"/>
                </a:lnTo>
                <a:close/>
              </a:path>
              <a:path w="131445" h="137160">
                <a:moveTo>
                  <a:pt x="91439" y="77723"/>
                </a:moveTo>
                <a:lnTo>
                  <a:pt x="92729" y="68697"/>
                </a:lnTo>
                <a:lnTo>
                  <a:pt x="92964" y="70103"/>
                </a:lnTo>
                <a:lnTo>
                  <a:pt x="131064" y="70103"/>
                </a:lnTo>
                <a:lnTo>
                  <a:pt x="130628" y="73151"/>
                </a:lnTo>
                <a:lnTo>
                  <a:pt x="92964" y="73151"/>
                </a:lnTo>
                <a:lnTo>
                  <a:pt x="91439" y="77723"/>
                </a:lnTo>
                <a:close/>
              </a:path>
              <a:path w="131445" h="137160">
                <a:moveTo>
                  <a:pt x="38862" y="77723"/>
                </a:moveTo>
                <a:lnTo>
                  <a:pt x="38100" y="77723"/>
                </a:lnTo>
                <a:lnTo>
                  <a:pt x="38100" y="73151"/>
                </a:lnTo>
                <a:lnTo>
                  <a:pt x="38862" y="77723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130628" y="73151"/>
                </a:lnTo>
                <a:lnTo>
                  <a:pt x="129757" y="79247"/>
                </a:lnTo>
                <a:lnTo>
                  <a:pt x="91439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0640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640" y="82295"/>
                </a:lnTo>
                <a:close/>
              </a:path>
              <a:path w="131445" h="137160">
                <a:moveTo>
                  <a:pt x="128016" y="88391"/>
                </a:moveTo>
                <a:lnTo>
                  <a:pt x="86868" y="88391"/>
                </a:lnTo>
                <a:lnTo>
                  <a:pt x="91439" y="79247"/>
                </a:lnTo>
                <a:lnTo>
                  <a:pt x="129757" y="79247"/>
                </a:lnTo>
                <a:lnTo>
                  <a:pt x="129539" y="80771"/>
                </a:lnTo>
                <a:lnTo>
                  <a:pt x="129539" y="83819"/>
                </a:lnTo>
                <a:lnTo>
                  <a:pt x="128016" y="88391"/>
                </a:lnTo>
                <a:close/>
              </a:path>
              <a:path w="131445" h="137160">
                <a:moveTo>
                  <a:pt x="42672" y="88391"/>
                </a:moveTo>
                <a:lnTo>
                  <a:pt x="41148" y="85343"/>
                </a:lnTo>
                <a:lnTo>
                  <a:pt x="41910" y="86105"/>
                </a:lnTo>
                <a:lnTo>
                  <a:pt x="42672" y="88391"/>
                </a:lnTo>
                <a:close/>
              </a:path>
              <a:path w="131445" h="137160">
                <a:moveTo>
                  <a:pt x="41910" y="86105"/>
                </a:moveTo>
                <a:lnTo>
                  <a:pt x="41148" y="85343"/>
                </a:lnTo>
                <a:lnTo>
                  <a:pt x="41656" y="85343"/>
                </a:lnTo>
                <a:lnTo>
                  <a:pt x="41910" y="86105"/>
                </a:lnTo>
                <a:close/>
              </a:path>
              <a:path w="131445" h="137160">
                <a:moveTo>
                  <a:pt x="83820" y="91439"/>
                </a:moveTo>
                <a:lnTo>
                  <a:pt x="88391" y="85343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507" y="89915"/>
                </a:lnTo>
                <a:lnTo>
                  <a:pt x="85344" y="89915"/>
                </a:lnTo>
                <a:lnTo>
                  <a:pt x="83820" y="91439"/>
                </a:lnTo>
                <a:close/>
              </a:path>
              <a:path w="131445" h="137160">
                <a:moveTo>
                  <a:pt x="44195" y="88391"/>
                </a:moveTo>
                <a:lnTo>
                  <a:pt x="42672" y="88391"/>
                </a:lnTo>
                <a:lnTo>
                  <a:pt x="41910" y="86105"/>
                </a:lnTo>
                <a:lnTo>
                  <a:pt x="44195" y="88391"/>
                </a:lnTo>
                <a:close/>
              </a:path>
              <a:path w="131445" h="137160">
                <a:moveTo>
                  <a:pt x="47244" y="91439"/>
                </a:moveTo>
                <a:lnTo>
                  <a:pt x="44195" y="89915"/>
                </a:lnTo>
                <a:lnTo>
                  <a:pt x="45719" y="89915"/>
                </a:lnTo>
                <a:lnTo>
                  <a:pt x="47244" y="91439"/>
                </a:lnTo>
                <a:close/>
              </a:path>
              <a:path w="131445" h="137160">
                <a:moveTo>
                  <a:pt x="124968" y="97535"/>
                </a:moveTo>
                <a:lnTo>
                  <a:pt x="74676" y="97535"/>
                </a:lnTo>
                <a:lnTo>
                  <a:pt x="77724" y="96011"/>
                </a:lnTo>
                <a:lnTo>
                  <a:pt x="79248" y="96011"/>
                </a:lnTo>
                <a:lnTo>
                  <a:pt x="85344" y="89915"/>
                </a:lnTo>
                <a:lnTo>
                  <a:pt x="127507" y="89915"/>
                </a:lnTo>
                <a:lnTo>
                  <a:pt x="126491" y="92963"/>
                </a:lnTo>
                <a:lnTo>
                  <a:pt x="126491" y="96011"/>
                </a:lnTo>
                <a:lnTo>
                  <a:pt x="124968" y="97535"/>
                </a:lnTo>
                <a:close/>
              </a:path>
              <a:path w="131445" h="137160">
                <a:moveTo>
                  <a:pt x="54864" y="96621"/>
                </a:moveTo>
                <a:lnTo>
                  <a:pt x="53339" y="96011"/>
                </a:lnTo>
                <a:lnTo>
                  <a:pt x="51816" y="96011"/>
                </a:lnTo>
                <a:lnTo>
                  <a:pt x="48768" y="92963"/>
                </a:lnTo>
                <a:lnTo>
                  <a:pt x="54864" y="96621"/>
                </a:lnTo>
                <a:close/>
              </a:path>
              <a:path w="131445" h="137160">
                <a:moveTo>
                  <a:pt x="76581" y="96392"/>
                </a:moveTo>
                <a:lnTo>
                  <a:pt x="82296" y="92963"/>
                </a:lnTo>
                <a:lnTo>
                  <a:pt x="79248" y="96011"/>
                </a:lnTo>
                <a:lnTo>
                  <a:pt x="77724" y="96011"/>
                </a:lnTo>
                <a:lnTo>
                  <a:pt x="76581" y="96392"/>
                </a:lnTo>
                <a:close/>
              </a:path>
              <a:path w="131445" h="137160">
                <a:moveTo>
                  <a:pt x="56387" y="97535"/>
                </a:moveTo>
                <a:lnTo>
                  <a:pt x="53339" y="96011"/>
                </a:lnTo>
                <a:lnTo>
                  <a:pt x="54864" y="96621"/>
                </a:lnTo>
                <a:lnTo>
                  <a:pt x="56387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6581" y="96392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053" y="99059"/>
                </a:moveTo>
                <a:lnTo>
                  <a:pt x="68580" y="99059"/>
                </a:lnTo>
                <a:lnTo>
                  <a:pt x="76581" y="96392"/>
                </a:lnTo>
                <a:lnTo>
                  <a:pt x="74676" y="97535"/>
                </a:lnTo>
                <a:lnTo>
                  <a:pt x="124968" y="97535"/>
                </a:lnTo>
                <a:lnTo>
                  <a:pt x="124053" y="99059"/>
                </a:lnTo>
                <a:close/>
              </a:path>
              <a:path w="131445" h="137160">
                <a:moveTo>
                  <a:pt x="57150" y="97535"/>
                </a:moveTo>
                <a:lnTo>
                  <a:pt x="56387" y="97535"/>
                </a:lnTo>
                <a:lnTo>
                  <a:pt x="54864" y="96621"/>
                </a:lnTo>
                <a:lnTo>
                  <a:pt x="57150" y="97535"/>
                </a:lnTo>
                <a:close/>
              </a:path>
              <a:path w="131445" h="137160">
                <a:moveTo>
                  <a:pt x="62484" y="99059"/>
                </a:moveTo>
                <a:lnTo>
                  <a:pt x="60960" y="99059"/>
                </a:lnTo>
                <a:lnTo>
                  <a:pt x="57912" y="97535"/>
                </a:lnTo>
                <a:lnTo>
                  <a:pt x="64945" y="98708"/>
                </a:lnTo>
                <a:lnTo>
                  <a:pt x="62484" y="99059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7056" y="99059"/>
                </a:lnTo>
                <a:lnTo>
                  <a:pt x="64945" y="98708"/>
                </a:lnTo>
                <a:lnTo>
                  <a:pt x="73152" y="97535"/>
                </a:lnTo>
                <a:lnTo>
                  <a:pt x="68580" y="99059"/>
                </a:lnTo>
                <a:close/>
              </a:path>
              <a:path w="131445" h="137160">
                <a:moveTo>
                  <a:pt x="67056" y="99059"/>
                </a:moveTo>
                <a:lnTo>
                  <a:pt x="62484" y="99059"/>
                </a:lnTo>
                <a:lnTo>
                  <a:pt x="64945" y="98708"/>
                </a:lnTo>
                <a:lnTo>
                  <a:pt x="67056" y="99059"/>
                </a:lnTo>
                <a:close/>
              </a:path>
              <a:path w="131445" h="137160">
                <a:moveTo>
                  <a:pt x="80772" y="135635"/>
                </a:moveTo>
                <a:lnTo>
                  <a:pt x="50292" y="135635"/>
                </a:lnTo>
                <a:lnTo>
                  <a:pt x="41148" y="132587"/>
                </a:lnTo>
                <a:lnTo>
                  <a:pt x="39624" y="132587"/>
                </a:lnTo>
                <a:lnTo>
                  <a:pt x="38100" y="131063"/>
                </a:lnTo>
                <a:lnTo>
                  <a:pt x="30480" y="126491"/>
                </a:lnTo>
                <a:lnTo>
                  <a:pt x="100584" y="126491"/>
                </a:lnTo>
                <a:lnTo>
                  <a:pt x="92964" y="131063"/>
                </a:lnTo>
                <a:lnTo>
                  <a:pt x="91439" y="131063"/>
                </a:lnTo>
                <a:lnTo>
                  <a:pt x="89916" y="132587"/>
                </a:lnTo>
                <a:lnTo>
                  <a:pt x="80772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2484" y="137159"/>
                </a:lnTo>
                <a:lnTo>
                  <a:pt x="53339" y="135635"/>
                </a:lnTo>
                <a:lnTo>
                  <a:pt x="7620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19955" y="4794503"/>
            <a:ext cx="1175385" cy="114300"/>
          </a:xfrm>
          <a:custGeom>
            <a:avLst/>
            <a:gdLst/>
            <a:ahLst/>
            <a:cxnLst/>
            <a:rect l="l" t="t" r="r" b="b"/>
            <a:pathLst>
              <a:path w="1175385" h="114300">
                <a:moveTo>
                  <a:pt x="1060704" y="114300"/>
                </a:moveTo>
                <a:lnTo>
                  <a:pt x="1060704" y="0"/>
                </a:lnTo>
                <a:lnTo>
                  <a:pt x="1135901" y="38100"/>
                </a:lnTo>
                <a:lnTo>
                  <a:pt x="1080516" y="38100"/>
                </a:lnTo>
                <a:lnTo>
                  <a:pt x="1080516" y="76200"/>
                </a:lnTo>
                <a:lnTo>
                  <a:pt x="1137933" y="76200"/>
                </a:lnTo>
                <a:lnTo>
                  <a:pt x="1060704" y="114300"/>
                </a:lnTo>
                <a:close/>
              </a:path>
              <a:path w="1175385" h="114300">
                <a:moveTo>
                  <a:pt x="106070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060704" y="38100"/>
                </a:lnTo>
                <a:lnTo>
                  <a:pt x="1060704" y="76200"/>
                </a:lnTo>
                <a:close/>
              </a:path>
              <a:path w="1175385" h="114300">
                <a:moveTo>
                  <a:pt x="1137933" y="76200"/>
                </a:moveTo>
                <a:lnTo>
                  <a:pt x="1080516" y="76200"/>
                </a:lnTo>
                <a:lnTo>
                  <a:pt x="1080516" y="38100"/>
                </a:lnTo>
                <a:lnTo>
                  <a:pt x="1135901" y="38100"/>
                </a:lnTo>
                <a:lnTo>
                  <a:pt x="1175004" y="57912"/>
                </a:lnTo>
                <a:lnTo>
                  <a:pt x="113793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114032" y="4739640"/>
            <a:ext cx="2674620" cy="1165860"/>
          </a:xfrm>
          <a:custGeom>
            <a:avLst/>
            <a:gdLst/>
            <a:ahLst/>
            <a:cxnLst/>
            <a:rect l="l" t="t" r="r" b="b"/>
            <a:pathLst>
              <a:path w="2674620" h="1165860">
                <a:moveTo>
                  <a:pt x="2596895" y="77724"/>
                </a:moveTo>
                <a:lnTo>
                  <a:pt x="2519171" y="77724"/>
                </a:lnTo>
                <a:lnTo>
                  <a:pt x="2519171" y="0"/>
                </a:lnTo>
                <a:lnTo>
                  <a:pt x="2522124" y="14954"/>
                </a:lnTo>
                <a:lnTo>
                  <a:pt x="2530220" y="27051"/>
                </a:lnTo>
                <a:lnTo>
                  <a:pt x="2542317" y="35147"/>
                </a:lnTo>
                <a:lnTo>
                  <a:pt x="2557271" y="38100"/>
                </a:lnTo>
                <a:lnTo>
                  <a:pt x="2596895" y="38100"/>
                </a:lnTo>
                <a:lnTo>
                  <a:pt x="2596895" y="77724"/>
                </a:lnTo>
                <a:close/>
              </a:path>
              <a:path w="2674620" h="1165860">
                <a:moveTo>
                  <a:pt x="2596895" y="38100"/>
                </a:moveTo>
                <a:lnTo>
                  <a:pt x="2557271" y="38100"/>
                </a:lnTo>
                <a:lnTo>
                  <a:pt x="2573107" y="35147"/>
                </a:lnTo>
                <a:lnTo>
                  <a:pt x="2585656" y="27051"/>
                </a:lnTo>
                <a:lnTo>
                  <a:pt x="2593919" y="14954"/>
                </a:lnTo>
                <a:lnTo>
                  <a:pt x="2596895" y="0"/>
                </a:lnTo>
                <a:lnTo>
                  <a:pt x="2596895" y="38100"/>
                </a:lnTo>
                <a:close/>
              </a:path>
              <a:path w="2674620" h="1165860">
                <a:moveTo>
                  <a:pt x="77723" y="1165860"/>
                </a:moveTo>
                <a:lnTo>
                  <a:pt x="47577" y="1159716"/>
                </a:lnTo>
                <a:lnTo>
                  <a:pt x="22859" y="1143000"/>
                </a:lnTo>
                <a:lnTo>
                  <a:pt x="6143" y="1118282"/>
                </a:lnTo>
                <a:lnTo>
                  <a:pt x="0" y="1088135"/>
                </a:lnTo>
                <a:lnTo>
                  <a:pt x="0" y="155448"/>
                </a:lnTo>
                <a:lnTo>
                  <a:pt x="6143" y="124658"/>
                </a:lnTo>
                <a:lnTo>
                  <a:pt x="22859" y="100012"/>
                </a:lnTo>
                <a:lnTo>
                  <a:pt x="47577" y="83653"/>
                </a:lnTo>
                <a:lnTo>
                  <a:pt x="77723" y="77724"/>
                </a:lnTo>
                <a:lnTo>
                  <a:pt x="2596895" y="77724"/>
                </a:lnTo>
                <a:lnTo>
                  <a:pt x="2627042" y="71580"/>
                </a:lnTo>
                <a:lnTo>
                  <a:pt x="2651759" y="54864"/>
                </a:lnTo>
                <a:lnTo>
                  <a:pt x="2668476" y="30146"/>
                </a:lnTo>
                <a:lnTo>
                  <a:pt x="2674619" y="0"/>
                </a:lnTo>
                <a:lnTo>
                  <a:pt x="2674619" y="115823"/>
                </a:lnTo>
                <a:lnTo>
                  <a:pt x="115823" y="115824"/>
                </a:lnTo>
                <a:lnTo>
                  <a:pt x="80676" y="140255"/>
                </a:lnTo>
                <a:lnTo>
                  <a:pt x="77723" y="155448"/>
                </a:lnTo>
                <a:lnTo>
                  <a:pt x="77723" y="233172"/>
                </a:lnTo>
                <a:lnTo>
                  <a:pt x="2674619" y="233172"/>
                </a:lnTo>
                <a:lnTo>
                  <a:pt x="2674619" y="932687"/>
                </a:lnTo>
                <a:lnTo>
                  <a:pt x="2668476" y="962834"/>
                </a:lnTo>
                <a:lnTo>
                  <a:pt x="2651759" y="987552"/>
                </a:lnTo>
                <a:lnTo>
                  <a:pt x="2627042" y="1004268"/>
                </a:lnTo>
                <a:lnTo>
                  <a:pt x="2596895" y="1010412"/>
                </a:lnTo>
                <a:lnTo>
                  <a:pt x="155447" y="1010412"/>
                </a:lnTo>
                <a:lnTo>
                  <a:pt x="155447" y="1088135"/>
                </a:lnTo>
                <a:lnTo>
                  <a:pt x="149304" y="1118282"/>
                </a:lnTo>
                <a:lnTo>
                  <a:pt x="132587" y="1143000"/>
                </a:lnTo>
                <a:lnTo>
                  <a:pt x="107870" y="1159716"/>
                </a:lnTo>
                <a:lnTo>
                  <a:pt x="77723" y="1165860"/>
                </a:lnTo>
                <a:close/>
              </a:path>
              <a:path w="2674620" h="1165860">
                <a:moveTo>
                  <a:pt x="2674619" y="233172"/>
                </a:moveTo>
                <a:lnTo>
                  <a:pt x="77723" y="233172"/>
                </a:lnTo>
                <a:lnTo>
                  <a:pt x="107870" y="227028"/>
                </a:lnTo>
                <a:lnTo>
                  <a:pt x="132587" y="210311"/>
                </a:lnTo>
                <a:lnTo>
                  <a:pt x="149304" y="185594"/>
                </a:lnTo>
                <a:lnTo>
                  <a:pt x="155447" y="155448"/>
                </a:lnTo>
                <a:lnTo>
                  <a:pt x="152471" y="140255"/>
                </a:lnTo>
                <a:lnTo>
                  <a:pt x="144208" y="127634"/>
                </a:lnTo>
                <a:lnTo>
                  <a:pt x="131659" y="119014"/>
                </a:lnTo>
                <a:lnTo>
                  <a:pt x="115823" y="115824"/>
                </a:lnTo>
                <a:lnTo>
                  <a:pt x="2674619" y="115823"/>
                </a:lnTo>
                <a:lnTo>
                  <a:pt x="2674619" y="23317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191755" y="4660392"/>
            <a:ext cx="2597150" cy="312420"/>
          </a:xfrm>
          <a:custGeom>
            <a:avLst/>
            <a:gdLst/>
            <a:ahLst/>
            <a:cxnLst/>
            <a:rect l="l" t="t" r="r" b="b"/>
            <a:pathLst>
              <a:path w="2597150" h="312420">
                <a:moveTo>
                  <a:pt x="0" y="312419"/>
                </a:moveTo>
                <a:lnTo>
                  <a:pt x="0" y="234695"/>
                </a:lnTo>
                <a:lnTo>
                  <a:pt x="2952" y="219503"/>
                </a:lnTo>
                <a:lnTo>
                  <a:pt x="11048" y="206882"/>
                </a:lnTo>
                <a:lnTo>
                  <a:pt x="23145" y="198262"/>
                </a:lnTo>
                <a:lnTo>
                  <a:pt x="38100" y="195071"/>
                </a:lnTo>
                <a:lnTo>
                  <a:pt x="53935" y="198262"/>
                </a:lnTo>
                <a:lnTo>
                  <a:pt x="66484" y="206882"/>
                </a:lnTo>
                <a:lnTo>
                  <a:pt x="74747" y="219503"/>
                </a:lnTo>
                <a:lnTo>
                  <a:pt x="77724" y="234695"/>
                </a:lnTo>
                <a:lnTo>
                  <a:pt x="71580" y="264842"/>
                </a:lnTo>
                <a:lnTo>
                  <a:pt x="54864" y="289559"/>
                </a:lnTo>
                <a:lnTo>
                  <a:pt x="30146" y="306276"/>
                </a:lnTo>
                <a:lnTo>
                  <a:pt x="0" y="312419"/>
                </a:lnTo>
                <a:close/>
              </a:path>
              <a:path w="2597150" h="312420">
                <a:moveTo>
                  <a:pt x="2479548" y="117347"/>
                </a:moveTo>
                <a:lnTo>
                  <a:pt x="2464593" y="114395"/>
                </a:lnTo>
                <a:lnTo>
                  <a:pt x="2452496" y="106298"/>
                </a:lnTo>
                <a:lnTo>
                  <a:pt x="2444400" y="94202"/>
                </a:lnTo>
                <a:lnTo>
                  <a:pt x="2441448" y="79247"/>
                </a:lnTo>
                <a:lnTo>
                  <a:pt x="2447591" y="48220"/>
                </a:lnTo>
                <a:lnTo>
                  <a:pt x="2464308" y="23050"/>
                </a:lnTo>
                <a:lnTo>
                  <a:pt x="2489025" y="6167"/>
                </a:lnTo>
                <a:lnTo>
                  <a:pt x="2519172" y="0"/>
                </a:lnTo>
                <a:lnTo>
                  <a:pt x="2549318" y="6167"/>
                </a:lnTo>
                <a:lnTo>
                  <a:pt x="2574036" y="23050"/>
                </a:lnTo>
                <a:lnTo>
                  <a:pt x="2590752" y="48220"/>
                </a:lnTo>
                <a:lnTo>
                  <a:pt x="2596896" y="79247"/>
                </a:lnTo>
                <a:lnTo>
                  <a:pt x="2519172" y="79247"/>
                </a:lnTo>
                <a:lnTo>
                  <a:pt x="2516195" y="94202"/>
                </a:lnTo>
                <a:lnTo>
                  <a:pt x="2507932" y="106298"/>
                </a:lnTo>
                <a:lnTo>
                  <a:pt x="2495383" y="114395"/>
                </a:lnTo>
                <a:lnTo>
                  <a:pt x="2479548" y="117347"/>
                </a:lnTo>
                <a:close/>
              </a:path>
              <a:path w="2597150" h="312420">
                <a:moveTo>
                  <a:pt x="2519172" y="156971"/>
                </a:moveTo>
                <a:lnTo>
                  <a:pt x="2519172" y="79247"/>
                </a:lnTo>
                <a:lnTo>
                  <a:pt x="2596896" y="79247"/>
                </a:lnTo>
                <a:lnTo>
                  <a:pt x="2590752" y="109394"/>
                </a:lnTo>
                <a:lnTo>
                  <a:pt x="2574036" y="134111"/>
                </a:lnTo>
                <a:lnTo>
                  <a:pt x="2549318" y="150828"/>
                </a:lnTo>
                <a:lnTo>
                  <a:pt x="2519172" y="156971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094219" y="4642103"/>
            <a:ext cx="2714625" cy="1276350"/>
          </a:xfrm>
          <a:custGeom>
            <a:avLst/>
            <a:gdLst/>
            <a:ahLst/>
            <a:cxnLst/>
            <a:rect l="l" t="t" r="r" b="b"/>
            <a:pathLst>
              <a:path w="2714625" h="1276350">
                <a:moveTo>
                  <a:pt x="2662427" y="9525"/>
                </a:moveTo>
                <a:lnTo>
                  <a:pt x="2569464" y="9525"/>
                </a:lnTo>
                <a:lnTo>
                  <a:pt x="2578608" y="0"/>
                </a:lnTo>
                <a:lnTo>
                  <a:pt x="2634996" y="0"/>
                </a:lnTo>
                <a:lnTo>
                  <a:pt x="2662427" y="9525"/>
                </a:lnTo>
                <a:close/>
              </a:path>
              <a:path w="2714625" h="1276350">
                <a:moveTo>
                  <a:pt x="2558796" y="95250"/>
                </a:moveTo>
                <a:lnTo>
                  <a:pt x="2557272" y="85725"/>
                </a:lnTo>
                <a:lnTo>
                  <a:pt x="2520696" y="85725"/>
                </a:lnTo>
                <a:lnTo>
                  <a:pt x="2523744" y="66675"/>
                </a:lnTo>
                <a:lnTo>
                  <a:pt x="2526792" y="57150"/>
                </a:lnTo>
                <a:lnTo>
                  <a:pt x="2535935" y="38100"/>
                </a:lnTo>
                <a:lnTo>
                  <a:pt x="2548128" y="28575"/>
                </a:lnTo>
                <a:lnTo>
                  <a:pt x="2554224" y="19050"/>
                </a:lnTo>
                <a:lnTo>
                  <a:pt x="2561844" y="9525"/>
                </a:lnTo>
                <a:lnTo>
                  <a:pt x="2670048" y="9525"/>
                </a:lnTo>
                <a:lnTo>
                  <a:pt x="2677668" y="19050"/>
                </a:lnTo>
                <a:lnTo>
                  <a:pt x="2685287" y="19050"/>
                </a:lnTo>
                <a:lnTo>
                  <a:pt x="2691383" y="28575"/>
                </a:lnTo>
                <a:lnTo>
                  <a:pt x="2695955" y="38100"/>
                </a:lnTo>
                <a:lnTo>
                  <a:pt x="2589276" y="38100"/>
                </a:lnTo>
                <a:lnTo>
                  <a:pt x="2580132" y="47625"/>
                </a:lnTo>
                <a:lnTo>
                  <a:pt x="2575560" y="47625"/>
                </a:lnTo>
                <a:lnTo>
                  <a:pt x="2572512" y="57150"/>
                </a:lnTo>
                <a:lnTo>
                  <a:pt x="2567940" y="57150"/>
                </a:lnTo>
                <a:lnTo>
                  <a:pt x="2564892" y="66675"/>
                </a:lnTo>
                <a:lnTo>
                  <a:pt x="2563367" y="66675"/>
                </a:lnTo>
                <a:lnTo>
                  <a:pt x="2560319" y="76200"/>
                </a:lnTo>
                <a:lnTo>
                  <a:pt x="2558796" y="76200"/>
                </a:lnTo>
                <a:lnTo>
                  <a:pt x="2558796" y="85725"/>
                </a:lnTo>
                <a:lnTo>
                  <a:pt x="2557272" y="85725"/>
                </a:lnTo>
                <a:lnTo>
                  <a:pt x="2520696" y="95250"/>
                </a:lnTo>
                <a:lnTo>
                  <a:pt x="2558796" y="95250"/>
                </a:lnTo>
                <a:close/>
              </a:path>
              <a:path w="2714625" h="1276350">
                <a:moveTo>
                  <a:pt x="2676144" y="167639"/>
                </a:moveTo>
                <a:lnTo>
                  <a:pt x="2676144" y="85725"/>
                </a:lnTo>
                <a:lnTo>
                  <a:pt x="2674619" y="76200"/>
                </a:lnTo>
                <a:lnTo>
                  <a:pt x="2673095" y="76200"/>
                </a:lnTo>
                <a:lnTo>
                  <a:pt x="2671572" y="66675"/>
                </a:lnTo>
                <a:lnTo>
                  <a:pt x="2668523" y="66675"/>
                </a:lnTo>
                <a:lnTo>
                  <a:pt x="2665476" y="57150"/>
                </a:lnTo>
                <a:lnTo>
                  <a:pt x="2662427" y="57150"/>
                </a:lnTo>
                <a:lnTo>
                  <a:pt x="2654808" y="47625"/>
                </a:lnTo>
                <a:lnTo>
                  <a:pt x="2641092" y="38100"/>
                </a:lnTo>
                <a:lnTo>
                  <a:pt x="2695955" y="38100"/>
                </a:lnTo>
                <a:lnTo>
                  <a:pt x="2702051" y="47625"/>
                </a:lnTo>
                <a:lnTo>
                  <a:pt x="2705100" y="57150"/>
                </a:lnTo>
                <a:lnTo>
                  <a:pt x="2709672" y="66675"/>
                </a:lnTo>
                <a:lnTo>
                  <a:pt x="2712719" y="76200"/>
                </a:lnTo>
                <a:lnTo>
                  <a:pt x="2714244" y="95250"/>
                </a:lnTo>
                <a:lnTo>
                  <a:pt x="2709672" y="123825"/>
                </a:lnTo>
                <a:lnTo>
                  <a:pt x="2705100" y="133350"/>
                </a:lnTo>
                <a:lnTo>
                  <a:pt x="2702051" y="142875"/>
                </a:lnTo>
                <a:lnTo>
                  <a:pt x="2695955" y="152400"/>
                </a:lnTo>
                <a:lnTo>
                  <a:pt x="2691383" y="152400"/>
                </a:lnTo>
                <a:lnTo>
                  <a:pt x="2685287" y="161925"/>
                </a:lnTo>
                <a:lnTo>
                  <a:pt x="2676144" y="167639"/>
                </a:lnTo>
                <a:close/>
              </a:path>
              <a:path w="2714625" h="1276350">
                <a:moveTo>
                  <a:pt x="2636519" y="171450"/>
                </a:moveTo>
                <a:lnTo>
                  <a:pt x="2598419" y="171450"/>
                </a:lnTo>
                <a:lnTo>
                  <a:pt x="2598419" y="95250"/>
                </a:lnTo>
                <a:lnTo>
                  <a:pt x="2596896" y="95250"/>
                </a:lnTo>
                <a:lnTo>
                  <a:pt x="2598419" y="85725"/>
                </a:lnTo>
                <a:lnTo>
                  <a:pt x="2600015" y="85725"/>
                </a:lnTo>
                <a:lnTo>
                  <a:pt x="2604325" y="76200"/>
                </a:lnTo>
                <a:lnTo>
                  <a:pt x="2630805" y="76200"/>
                </a:lnTo>
                <a:lnTo>
                  <a:pt x="2634948" y="85725"/>
                </a:lnTo>
                <a:lnTo>
                  <a:pt x="2636519" y="95250"/>
                </a:lnTo>
                <a:lnTo>
                  <a:pt x="2634996" y="104775"/>
                </a:lnTo>
                <a:lnTo>
                  <a:pt x="2631948" y="114300"/>
                </a:lnTo>
                <a:lnTo>
                  <a:pt x="2630424" y="114300"/>
                </a:lnTo>
                <a:lnTo>
                  <a:pt x="2627376" y="123825"/>
                </a:lnTo>
                <a:lnTo>
                  <a:pt x="2624328" y="123825"/>
                </a:lnTo>
                <a:lnTo>
                  <a:pt x="2619756" y="133350"/>
                </a:lnTo>
                <a:lnTo>
                  <a:pt x="2618232" y="133350"/>
                </a:lnTo>
                <a:lnTo>
                  <a:pt x="2612135" y="142875"/>
                </a:lnTo>
                <a:lnTo>
                  <a:pt x="2636519" y="142875"/>
                </a:lnTo>
                <a:lnTo>
                  <a:pt x="2636519" y="146447"/>
                </a:lnTo>
                <a:lnTo>
                  <a:pt x="2628900" y="152400"/>
                </a:lnTo>
                <a:lnTo>
                  <a:pt x="2636519" y="152400"/>
                </a:lnTo>
                <a:lnTo>
                  <a:pt x="2636519" y="171450"/>
                </a:lnTo>
                <a:close/>
              </a:path>
              <a:path w="2714625" h="1276350">
                <a:moveTo>
                  <a:pt x="2520696" y="171450"/>
                </a:moveTo>
                <a:lnTo>
                  <a:pt x="2520696" y="95250"/>
                </a:lnTo>
                <a:lnTo>
                  <a:pt x="2557272" y="85725"/>
                </a:lnTo>
                <a:lnTo>
                  <a:pt x="2558796" y="95250"/>
                </a:lnTo>
                <a:lnTo>
                  <a:pt x="2557272" y="95250"/>
                </a:lnTo>
                <a:lnTo>
                  <a:pt x="2558796" y="100012"/>
                </a:lnTo>
                <a:lnTo>
                  <a:pt x="2558796" y="104775"/>
                </a:lnTo>
                <a:lnTo>
                  <a:pt x="2522219" y="104775"/>
                </a:lnTo>
                <a:lnTo>
                  <a:pt x="2523744" y="114300"/>
                </a:lnTo>
                <a:lnTo>
                  <a:pt x="2525267" y="114300"/>
                </a:lnTo>
                <a:lnTo>
                  <a:pt x="2528316" y="123825"/>
                </a:lnTo>
                <a:lnTo>
                  <a:pt x="2531364" y="123825"/>
                </a:lnTo>
                <a:lnTo>
                  <a:pt x="2535935" y="133350"/>
                </a:lnTo>
                <a:lnTo>
                  <a:pt x="2538983" y="133350"/>
                </a:lnTo>
                <a:lnTo>
                  <a:pt x="2545080" y="142875"/>
                </a:lnTo>
                <a:lnTo>
                  <a:pt x="2557272" y="142875"/>
                </a:lnTo>
                <a:lnTo>
                  <a:pt x="2558796" y="144779"/>
                </a:lnTo>
                <a:lnTo>
                  <a:pt x="2558796" y="152400"/>
                </a:lnTo>
                <a:lnTo>
                  <a:pt x="2538983" y="152400"/>
                </a:lnTo>
                <a:lnTo>
                  <a:pt x="2520696" y="171450"/>
                </a:lnTo>
                <a:close/>
              </a:path>
              <a:path w="2714625" h="1276350">
                <a:moveTo>
                  <a:pt x="2558796" y="100012"/>
                </a:moveTo>
                <a:lnTo>
                  <a:pt x="2557272" y="95250"/>
                </a:lnTo>
                <a:lnTo>
                  <a:pt x="2558796" y="95250"/>
                </a:lnTo>
                <a:lnTo>
                  <a:pt x="2558796" y="100012"/>
                </a:lnTo>
                <a:close/>
              </a:path>
              <a:path w="2714625" h="1276350">
                <a:moveTo>
                  <a:pt x="2561844" y="104775"/>
                </a:moveTo>
                <a:lnTo>
                  <a:pt x="2560319" y="104775"/>
                </a:lnTo>
                <a:lnTo>
                  <a:pt x="2558796" y="95250"/>
                </a:lnTo>
                <a:lnTo>
                  <a:pt x="2561844" y="104775"/>
                </a:lnTo>
                <a:close/>
              </a:path>
              <a:path w="2714625" h="1276350">
                <a:moveTo>
                  <a:pt x="2598419" y="114300"/>
                </a:moveTo>
                <a:lnTo>
                  <a:pt x="2587751" y="114300"/>
                </a:lnTo>
                <a:lnTo>
                  <a:pt x="2593848" y="104775"/>
                </a:lnTo>
                <a:lnTo>
                  <a:pt x="2596896" y="95250"/>
                </a:lnTo>
                <a:lnTo>
                  <a:pt x="2595372" y="104775"/>
                </a:lnTo>
                <a:lnTo>
                  <a:pt x="2598419" y="104775"/>
                </a:lnTo>
                <a:lnTo>
                  <a:pt x="2598419" y="114300"/>
                </a:lnTo>
                <a:close/>
              </a:path>
              <a:path w="2714625" h="1276350">
                <a:moveTo>
                  <a:pt x="2598419" y="104775"/>
                </a:moveTo>
                <a:lnTo>
                  <a:pt x="2595372" y="104775"/>
                </a:lnTo>
                <a:lnTo>
                  <a:pt x="2598419" y="95250"/>
                </a:lnTo>
                <a:lnTo>
                  <a:pt x="2598419" y="104775"/>
                </a:lnTo>
                <a:close/>
              </a:path>
              <a:path w="2714625" h="1276350">
                <a:moveTo>
                  <a:pt x="2636519" y="142875"/>
                </a:moveTo>
                <a:lnTo>
                  <a:pt x="2612135" y="142875"/>
                </a:lnTo>
                <a:lnTo>
                  <a:pt x="2618232" y="133350"/>
                </a:lnTo>
                <a:lnTo>
                  <a:pt x="2619756" y="133350"/>
                </a:lnTo>
                <a:lnTo>
                  <a:pt x="2624328" y="123825"/>
                </a:lnTo>
                <a:lnTo>
                  <a:pt x="2627376" y="123825"/>
                </a:lnTo>
                <a:lnTo>
                  <a:pt x="2630424" y="114300"/>
                </a:lnTo>
                <a:lnTo>
                  <a:pt x="2631948" y="114300"/>
                </a:lnTo>
                <a:lnTo>
                  <a:pt x="2634996" y="104775"/>
                </a:lnTo>
                <a:lnTo>
                  <a:pt x="2636519" y="95250"/>
                </a:lnTo>
                <a:lnTo>
                  <a:pt x="2636519" y="142875"/>
                </a:lnTo>
                <a:close/>
              </a:path>
              <a:path w="2714625" h="1276350">
                <a:moveTo>
                  <a:pt x="2670048" y="171450"/>
                </a:moveTo>
                <a:lnTo>
                  <a:pt x="2636519" y="171450"/>
                </a:lnTo>
                <a:lnTo>
                  <a:pt x="2636519" y="146447"/>
                </a:lnTo>
                <a:lnTo>
                  <a:pt x="2641092" y="142875"/>
                </a:lnTo>
                <a:lnTo>
                  <a:pt x="2654808" y="133350"/>
                </a:lnTo>
                <a:lnTo>
                  <a:pt x="2662427" y="133350"/>
                </a:lnTo>
                <a:lnTo>
                  <a:pt x="2668523" y="114300"/>
                </a:lnTo>
                <a:lnTo>
                  <a:pt x="2671572" y="114300"/>
                </a:lnTo>
                <a:lnTo>
                  <a:pt x="2673095" y="104775"/>
                </a:lnTo>
                <a:lnTo>
                  <a:pt x="2674619" y="104775"/>
                </a:lnTo>
                <a:lnTo>
                  <a:pt x="2676144" y="95250"/>
                </a:lnTo>
                <a:lnTo>
                  <a:pt x="2676144" y="167639"/>
                </a:lnTo>
                <a:lnTo>
                  <a:pt x="2670048" y="171450"/>
                </a:lnTo>
                <a:close/>
              </a:path>
              <a:path w="2714625" h="1276350">
                <a:moveTo>
                  <a:pt x="2706623" y="1066800"/>
                </a:moveTo>
                <a:lnTo>
                  <a:pt x="2660904" y="1066800"/>
                </a:lnTo>
                <a:lnTo>
                  <a:pt x="2665476" y="1057275"/>
                </a:lnTo>
                <a:lnTo>
                  <a:pt x="2668523" y="1057275"/>
                </a:lnTo>
                <a:lnTo>
                  <a:pt x="2670048" y="1047750"/>
                </a:lnTo>
                <a:lnTo>
                  <a:pt x="2673095" y="1047750"/>
                </a:lnTo>
                <a:lnTo>
                  <a:pt x="2674619" y="1038225"/>
                </a:lnTo>
                <a:lnTo>
                  <a:pt x="2674619" y="1028700"/>
                </a:lnTo>
                <a:lnTo>
                  <a:pt x="2676144" y="1028700"/>
                </a:lnTo>
                <a:lnTo>
                  <a:pt x="2676144" y="167639"/>
                </a:lnTo>
                <a:lnTo>
                  <a:pt x="2685287" y="161925"/>
                </a:lnTo>
                <a:lnTo>
                  <a:pt x="2691383" y="152400"/>
                </a:lnTo>
                <a:lnTo>
                  <a:pt x="2695955" y="152400"/>
                </a:lnTo>
                <a:lnTo>
                  <a:pt x="2702051" y="142875"/>
                </a:lnTo>
                <a:lnTo>
                  <a:pt x="2705100" y="133350"/>
                </a:lnTo>
                <a:lnTo>
                  <a:pt x="2709672" y="123825"/>
                </a:lnTo>
                <a:lnTo>
                  <a:pt x="2714244" y="95250"/>
                </a:lnTo>
                <a:lnTo>
                  <a:pt x="2714244" y="1028700"/>
                </a:lnTo>
                <a:lnTo>
                  <a:pt x="2709672" y="1057275"/>
                </a:lnTo>
                <a:lnTo>
                  <a:pt x="2706623" y="1066800"/>
                </a:lnTo>
                <a:close/>
              </a:path>
              <a:path w="2714625" h="1276350">
                <a:moveTo>
                  <a:pt x="2590800" y="152400"/>
                </a:moveTo>
                <a:lnTo>
                  <a:pt x="2564892" y="152400"/>
                </a:lnTo>
                <a:lnTo>
                  <a:pt x="2558796" y="144779"/>
                </a:lnTo>
                <a:lnTo>
                  <a:pt x="2558796" y="100012"/>
                </a:lnTo>
                <a:lnTo>
                  <a:pt x="2560319" y="104775"/>
                </a:lnTo>
                <a:lnTo>
                  <a:pt x="2563367" y="104775"/>
                </a:lnTo>
                <a:lnTo>
                  <a:pt x="2567940" y="114300"/>
                </a:lnTo>
                <a:lnTo>
                  <a:pt x="2598419" y="114300"/>
                </a:lnTo>
                <a:lnTo>
                  <a:pt x="2598419" y="142875"/>
                </a:lnTo>
                <a:lnTo>
                  <a:pt x="2590800" y="152400"/>
                </a:lnTo>
                <a:close/>
              </a:path>
              <a:path w="2714625" h="1276350">
                <a:moveTo>
                  <a:pt x="2558796" y="144779"/>
                </a:moveTo>
                <a:lnTo>
                  <a:pt x="2557272" y="142875"/>
                </a:lnTo>
                <a:lnTo>
                  <a:pt x="2545080" y="142875"/>
                </a:lnTo>
                <a:lnTo>
                  <a:pt x="2538983" y="133350"/>
                </a:lnTo>
                <a:lnTo>
                  <a:pt x="2535935" y="133350"/>
                </a:lnTo>
                <a:lnTo>
                  <a:pt x="2531364" y="123825"/>
                </a:lnTo>
                <a:lnTo>
                  <a:pt x="2528316" y="123825"/>
                </a:lnTo>
                <a:lnTo>
                  <a:pt x="2525267" y="114300"/>
                </a:lnTo>
                <a:lnTo>
                  <a:pt x="2523744" y="114300"/>
                </a:lnTo>
                <a:lnTo>
                  <a:pt x="2522219" y="104775"/>
                </a:lnTo>
                <a:lnTo>
                  <a:pt x="2558796" y="104775"/>
                </a:lnTo>
                <a:lnTo>
                  <a:pt x="2558796" y="144779"/>
                </a:lnTo>
                <a:close/>
              </a:path>
              <a:path w="2714625" h="1276350">
                <a:moveTo>
                  <a:pt x="2572512" y="114300"/>
                </a:moveTo>
                <a:lnTo>
                  <a:pt x="2567940" y="114300"/>
                </a:lnTo>
                <a:lnTo>
                  <a:pt x="2564892" y="104775"/>
                </a:lnTo>
                <a:lnTo>
                  <a:pt x="2572512" y="114300"/>
                </a:lnTo>
                <a:close/>
              </a:path>
              <a:path w="2714625" h="1276350">
                <a:moveTo>
                  <a:pt x="2587751" y="114300"/>
                </a:moveTo>
                <a:lnTo>
                  <a:pt x="2583180" y="114300"/>
                </a:lnTo>
                <a:lnTo>
                  <a:pt x="2590800" y="104775"/>
                </a:lnTo>
                <a:lnTo>
                  <a:pt x="2587751" y="114300"/>
                </a:lnTo>
                <a:close/>
              </a:path>
              <a:path w="2714625" h="1276350">
                <a:moveTo>
                  <a:pt x="2636519" y="152400"/>
                </a:moveTo>
                <a:lnTo>
                  <a:pt x="2628900" y="152400"/>
                </a:lnTo>
                <a:lnTo>
                  <a:pt x="2636519" y="146447"/>
                </a:lnTo>
                <a:lnTo>
                  <a:pt x="2636519" y="152400"/>
                </a:lnTo>
                <a:close/>
              </a:path>
              <a:path w="2714625" h="1276350">
                <a:moveTo>
                  <a:pt x="2520696" y="171450"/>
                </a:moveTo>
                <a:lnTo>
                  <a:pt x="42672" y="171450"/>
                </a:lnTo>
                <a:lnTo>
                  <a:pt x="50292" y="161925"/>
                </a:lnTo>
                <a:lnTo>
                  <a:pt x="59435" y="161925"/>
                </a:lnTo>
                <a:lnTo>
                  <a:pt x="68580" y="152400"/>
                </a:lnTo>
                <a:lnTo>
                  <a:pt x="2520696" y="152400"/>
                </a:lnTo>
                <a:lnTo>
                  <a:pt x="2520696" y="171450"/>
                </a:lnTo>
                <a:close/>
              </a:path>
              <a:path w="2714625" h="1276350">
                <a:moveTo>
                  <a:pt x="38100" y="325754"/>
                </a:moveTo>
                <a:lnTo>
                  <a:pt x="28956" y="314325"/>
                </a:lnTo>
                <a:lnTo>
                  <a:pt x="22860" y="304800"/>
                </a:lnTo>
                <a:lnTo>
                  <a:pt x="18287" y="304800"/>
                </a:lnTo>
                <a:lnTo>
                  <a:pt x="12192" y="295275"/>
                </a:lnTo>
                <a:lnTo>
                  <a:pt x="9144" y="285750"/>
                </a:lnTo>
                <a:lnTo>
                  <a:pt x="4572" y="276225"/>
                </a:lnTo>
                <a:lnTo>
                  <a:pt x="0" y="247650"/>
                </a:lnTo>
                <a:lnTo>
                  <a:pt x="4572" y="219075"/>
                </a:lnTo>
                <a:lnTo>
                  <a:pt x="7619" y="209550"/>
                </a:lnTo>
                <a:lnTo>
                  <a:pt x="16764" y="190500"/>
                </a:lnTo>
                <a:lnTo>
                  <a:pt x="28956" y="180975"/>
                </a:lnTo>
                <a:lnTo>
                  <a:pt x="35051" y="171450"/>
                </a:lnTo>
                <a:lnTo>
                  <a:pt x="2520696" y="171450"/>
                </a:lnTo>
                <a:lnTo>
                  <a:pt x="2538983" y="152400"/>
                </a:lnTo>
                <a:lnTo>
                  <a:pt x="2538983" y="190500"/>
                </a:lnTo>
                <a:lnTo>
                  <a:pt x="70103" y="190500"/>
                </a:lnTo>
                <a:lnTo>
                  <a:pt x="65532" y="200025"/>
                </a:lnTo>
                <a:lnTo>
                  <a:pt x="60960" y="200025"/>
                </a:lnTo>
                <a:lnTo>
                  <a:pt x="56387" y="209550"/>
                </a:lnTo>
                <a:lnTo>
                  <a:pt x="53340" y="209550"/>
                </a:lnTo>
                <a:lnTo>
                  <a:pt x="48767" y="219075"/>
                </a:lnTo>
                <a:lnTo>
                  <a:pt x="45719" y="219075"/>
                </a:lnTo>
                <a:lnTo>
                  <a:pt x="44196" y="228600"/>
                </a:lnTo>
                <a:lnTo>
                  <a:pt x="41148" y="228600"/>
                </a:lnTo>
                <a:lnTo>
                  <a:pt x="38100" y="247650"/>
                </a:lnTo>
                <a:lnTo>
                  <a:pt x="38100" y="325754"/>
                </a:lnTo>
                <a:close/>
              </a:path>
              <a:path w="2714625" h="1276350">
                <a:moveTo>
                  <a:pt x="2546580" y="190500"/>
                </a:moveTo>
                <a:lnTo>
                  <a:pt x="2538983" y="190500"/>
                </a:lnTo>
                <a:lnTo>
                  <a:pt x="2538983" y="152400"/>
                </a:lnTo>
                <a:lnTo>
                  <a:pt x="2558796" y="152400"/>
                </a:lnTo>
                <a:lnTo>
                  <a:pt x="2558796" y="171450"/>
                </a:lnTo>
                <a:lnTo>
                  <a:pt x="2557200" y="180975"/>
                </a:lnTo>
                <a:lnTo>
                  <a:pt x="2552890" y="180975"/>
                </a:lnTo>
                <a:lnTo>
                  <a:pt x="2546580" y="190500"/>
                </a:lnTo>
                <a:close/>
              </a:path>
              <a:path w="2714625" h="1276350">
                <a:moveTo>
                  <a:pt x="2634996" y="190500"/>
                </a:moveTo>
                <a:lnTo>
                  <a:pt x="2546580" y="190500"/>
                </a:lnTo>
                <a:lnTo>
                  <a:pt x="2552890" y="180975"/>
                </a:lnTo>
                <a:lnTo>
                  <a:pt x="2557200" y="180975"/>
                </a:lnTo>
                <a:lnTo>
                  <a:pt x="2558796" y="171450"/>
                </a:lnTo>
                <a:lnTo>
                  <a:pt x="2558796" y="152400"/>
                </a:lnTo>
                <a:lnTo>
                  <a:pt x="2598419" y="152400"/>
                </a:lnTo>
                <a:lnTo>
                  <a:pt x="2598419" y="171450"/>
                </a:lnTo>
                <a:lnTo>
                  <a:pt x="2670048" y="171450"/>
                </a:lnTo>
                <a:lnTo>
                  <a:pt x="2662427" y="180975"/>
                </a:lnTo>
                <a:lnTo>
                  <a:pt x="2634996" y="190500"/>
                </a:lnTo>
                <a:close/>
              </a:path>
              <a:path w="2714625" h="1276350">
                <a:moveTo>
                  <a:pt x="167640" y="200025"/>
                </a:moveTo>
                <a:lnTo>
                  <a:pt x="105156" y="200025"/>
                </a:lnTo>
                <a:lnTo>
                  <a:pt x="112776" y="190500"/>
                </a:lnTo>
                <a:lnTo>
                  <a:pt x="160019" y="190500"/>
                </a:lnTo>
                <a:lnTo>
                  <a:pt x="167640" y="200025"/>
                </a:lnTo>
                <a:close/>
              </a:path>
              <a:path w="2714625" h="1276350">
                <a:moveTo>
                  <a:pt x="176783" y="209550"/>
                </a:moveTo>
                <a:lnTo>
                  <a:pt x="96012" y="209550"/>
                </a:lnTo>
                <a:lnTo>
                  <a:pt x="102108" y="200025"/>
                </a:lnTo>
                <a:lnTo>
                  <a:pt x="170687" y="200025"/>
                </a:lnTo>
                <a:lnTo>
                  <a:pt x="176783" y="209550"/>
                </a:lnTo>
                <a:close/>
              </a:path>
              <a:path w="2714625" h="1276350">
                <a:moveTo>
                  <a:pt x="184403" y="219075"/>
                </a:moveTo>
                <a:lnTo>
                  <a:pt x="88392" y="219075"/>
                </a:lnTo>
                <a:lnTo>
                  <a:pt x="94487" y="209550"/>
                </a:lnTo>
                <a:lnTo>
                  <a:pt x="178308" y="209550"/>
                </a:lnTo>
                <a:lnTo>
                  <a:pt x="184403" y="219075"/>
                </a:lnTo>
                <a:close/>
              </a:path>
              <a:path w="2714625" h="1276350">
                <a:moveTo>
                  <a:pt x="188976" y="228600"/>
                </a:moveTo>
                <a:lnTo>
                  <a:pt x="83819" y="228600"/>
                </a:lnTo>
                <a:lnTo>
                  <a:pt x="86867" y="219075"/>
                </a:lnTo>
                <a:lnTo>
                  <a:pt x="185928" y="219075"/>
                </a:lnTo>
                <a:lnTo>
                  <a:pt x="188976" y="228600"/>
                </a:lnTo>
                <a:close/>
              </a:path>
              <a:path w="2714625" h="1276350">
                <a:moveTo>
                  <a:pt x="115824" y="247650"/>
                </a:moveTo>
                <a:lnTo>
                  <a:pt x="117348" y="238125"/>
                </a:lnTo>
                <a:lnTo>
                  <a:pt x="80772" y="238125"/>
                </a:lnTo>
                <a:lnTo>
                  <a:pt x="82296" y="228600"/>
                </a:lnTo>
                <a:lnTo>
                  <a:pt x="123444" y="228600"/>
                </a:lnTo>
                <a:lnTo>
                  <a:pt x="118872" y="238125"/>
                </a:lnTo>
                <a:lnTo>
                  <a:pt x="115824" y="247650"/>
                </a:lnTo>
                <a:close/>
              </a:path>
              <a:path w="2714625" h="1276350">
                <a:moveTo>
                  <a:pt x="120396" y="238125"/>
                </a:moveTo>
                <a:lnTo>
                  <a:pt x="123444" y="228600"/>
                </a:lnTo>
                <a:lnTo>
                  <a:pt x="126492" y="228600"/>
                </a:lnTo>
                <a:lnTo>
                  <a:pt x="120396" y="238125"/>
                </a:lnTo>
                <a:close/>
              </a:path>
              <a:path w="2714625" h="1276350">
                <a:moveTo>
                  <a:pt x="152400" y="238125"/>
                </a:moveTo>
                <a:lnTo>
                  <a:pt x="146303" y="228600"/>
                </a:lnTo>
                <a:lnTo>
                  <a:pt x="149351" y="228600"/>
                </a:lnTo>
                <a:lnTo>
                  <a:pt x="152400" y="238125"/>
                </a:lnTo>
                <a:close/>
              </a:path>
              <a:path w="2714625" h="1276350">
                <a:moveTo>
                  <a:pt x="156972" y="247650"/>
                </a:moveTo>
                <a:lnTo>
                  <a:pt x="153924" y="238125"/>
                </a:lnTo>
                <a:lnTo>
                  <a:pt x="149351" y="228600"/>
                </a:lnTo>
                <a:lnTo>
                  <a:pt x="190500" y="228600"/>
                </a:lnTo>
                <a:lnTo>
                  <a:pt x="192024" y="238125"/>
                </a:lnTo>
                <a:lnTo>
                  <a:pt x="155448" y="238125"/>
                </a:lnTo>
                <a:lnTo>
                  <a:pt x="156972" y="247650"/>
                </a:lnTo>
                <a:close/>
              </a:path>
              <a:path w="2714625" h="1276350">
                <a:moveTo>
                  <a:pt x="115824" y="323850"/>
                </a:moveTo>
                <a:lnTo>
                  <a:pt x="77724" y="323850"/>
                </a:lnTo>
                <a:lnTo>
                  <a:pt x="77724" y="247650"/>
                </a:lnTo>
                <a:lnTo>
                  <a:pt x="79248" y="238125"/>
                </a:lnTo>
                <a:lnTo>
                  <a:pt x="117348" y="238125"/>
                </a:lnTo>
                <a:lnTo>
                  <a:pt x="115824" y="247650"/>
                </a:lnTo>
                <a:lnTo>
                  <a:pt x="115824" y="323850"/>
                </a:lnTo>
                <a:close/>
              </a:path>
              <a:path w="2714625" h="1276350">
                <a:moveTo>
                  <a:pt x="156972" y="1104900"/>
                </a:moveTo>
                <a:lnTo>
                  <a:pt x="156972" y="247650"/>
                </a:lnTo>
                <a:lnTo>
                  <a:pt x="155448" y="238125"/>
                </a:lnTo>
                <a:lnTo>
                  <a:pt x="193548" y="238125"/>
                </a:lnTo>
                <a:lnTo>
                  <a:pt x="193548" y="257175"/>
                </a:lnTo>
                <a:lnTo>
                  <a:pt x="190500" y="276225"/>
                </a:lnTo>
                <a:lnTo>
                  <a:pt x="187451" y="285750"/>
                </a:lnTo>
                <a:lnTo>
                  <a:pt x="178308" y="304800"/>
                </a:lnTo>
                <a:lnTo>
                  <a:pt x="172212" y="304800"/>
                </a:lnTo>
                <a:lnTo>
                  <a:pt x="160019" y="323850"/>
                </a:lnTo>
                <a:lnTo>
                  <a:pt x="195072" y="323850"/>
                </a:lnTo>
                <a:lnTo>
                  <a:pt x="195072" y="1085850"/>
                </a:lnTo>
                <a:lnTo>
                  <a:pt x="162115" y="1085850"/>
                </a:lnTo>
                <a:lnTo>
                  <a:pt x="158329" y="1095375"/>
                </a:lnTo>
                <a:lnTo>
                  <a:pt x="156972" y="1104900"/>
                </a:lnTo>
                <a:close/>
              </a:path>
              <a:path w="2714625" h="1276350">
                <a:moveTo>
                  <a:pt x="144780" y="1266825"/>
                </a:moveTo>
                <a:lnTo>
                  <a:pt x="51816" y="1266825"/>
                </a:lnTo>
                <a:lnTo>
                  <a:pt x="36576" y="1257300"/>
                </a:lnTo>
                <a:lnTo>
                  <a:pt x="28956" y="1247775"/>
                </a:lnTo>
                <a:lnTo>
                  <a:pt x="22860" y="1247775"/>
                </a:lnTo>
                <a:lnTo>
                  <a:pt x="18287" y="1238250"/>
                </a:lnTo>
                <a:lnTo>
                  <a:pt x="12192" y="1228725"/>
                </a:lnTo>
                <a:lnTo>
                  <a:pt x="9144" y="1219200"/>
                </a:lnTo>
                <a:lnTo>
                  <a:pt x="4572" y="1209675"/>
                </a:lnTo>
                <a:lnTo>
                  <a:pt x="0" y="1181100"/>
                </a:lnTo>
                <a:lnTo>
                  <a:pt x="0" y="247650"/>
                </a:lnTo>
                <a:lnTo>
                  <a:pt x="4572" y="276225"/>
                </a:lnTo>
                <a:lnTo>
                  <a:pt x="9144" y="285750"/>
                </a:lnTo>
                <a:lnTo>
                  <a:pt x="12192" y="295275"/>
                </a:lnTo>
                <a:lnTo>
                  <a:pt x="18287" y="304800"/>
                </a:lnTo>
                <a:lnTo>
                  <a:pt x="22860" y="304800"/>
                </a:lnTo>
                <a:lnTo>
                  <a:pt x="28956" y="314325"/>
                </a:lnTo>
                <a:lnTo>
                  <a:pt x="38100" y="325754"/>
                </a:lnTo>
                <a:lnTo>
                  <a:pt x="38100" y="1190625"/>
                </a:lnTo>
                <a:lnTo>
                  <a:pt x="39624" y="1190625"/>
                </a:lnTo>
                <a:lnTo>
                  <a:pt x="41148" y="1200150"/>
                </a:lnTo>
                <a:lnTo>
                  <a:pt x="42672" y="1200150"/>
                </a:lnTo>
                <a:lnTo>
                  <a:pt x="54864" y="1219200"/>
                </a:lnTo>
                <a:lnTo>
                  <a:pt x="59435" y="1228725"/>
                </a:lnTo>
                <a:lnTo>
                  <a:pt x="73151" y="1238250"/>
                </a:lnTo>
                <a:lnTo>
                  <a:pt x="178308" y="1238250"/>
                </a:lnTo>
                <a:lnTo>
                  <a:pt x="166116" y="1247775"/>
                </a:lnTo>
                <a:lnTo>
                  <a:pt x="160019" y="1257300"/>
                </a:lnTo>
                <a:lnTo>
                  <a:pt x="152400" y="1257300"/>
                </a:lnTo>
                <a:lnTo>
                  <a:pt x="144780" y="1266825"/>
                </a:lnTo>
                <a:close/>
              </a:path>
              <a:path w="2714625" h="1276350">
                <a:moveTo>
                  <a:pt x="156972" y="323850"/>
                </a:moveTo>
                <a:lnTo>
                  <a:pt x="115824" y="323850"/>
                </a:lnTo>
                <a:lnTo>
                  <a:pt x="115824" y="304800"/>
                </a:lnTo>
                <a:lnTo>
                  <a:pt x="124967" y="304800"/>
                </a:lnTo>
                <a:lnTo>
                  <a:pt x="134112" y="295275"/>
                </a:lnTo>
                <a:lnTo>
                  <a:pt x="146303" y="285750"/>
                </a:lnTo>
                <a:lnTo>
                  <a:pt x="149351" y="276225"/>
                </a:lnTo>
                <a:lnTo>
                  <a:pt x="150876" y="266700"/>
                </a:lnTo>
                <a:lnTo>
                  <a:pt x="153924" y="266700"/>
                </a:lnTo>
                <a:lnTo>
                  <a:pt x="156972" y="247650"/>
                </a:lnTo>
                <a:lnTo>
                  <a:pt x="156972" y="323850"/>
                </a:lnTo>
                <a:close/>
              </a:path>
              <a:path w="2714625" h="1276350">
                <a:moveTo>
                  <a:pt x="195072" y="323850"/>
                </a:moveTo>
                <a:lnTo>
                  <a:pt x="160019" y="323850"/>
                </a:lnTo>
                <a:lnTo>
                  <a:pt x="172212" y="304800"/>
                </a:lnTo>
                <a:lnTo>
                  <a:pt x="178308" y="304800"/>
                </a:lnTo>
                <a:lnTo>
                  <a:pt x="187451" y="285750"/>
                </a:lnTo>
                <a:lnTo>
                  <a:pt x="190500" y="276225"/>
                </a:lnTo>
                <a:lnTo>
                  <a:pt x="193548" y="257175"/>
                </a:lnTo>
                <a:lnTo>
                  <a:pt x="193548" y="247650"/>
                </a:lnTo>
                <a:lnTo>
                  <a:pt x="195072" y="247650"/>
                </a:lnTo>
                <a:lnTo>
                  <a:pt x="195072" y="323850"/>
                </a:lnTo>
                <a:close/>
              </a:path>
              <a:path w="2714625" h="1276350">
                <a:moveTo>
                  <a:pt x="144780" y="333375"/>
                </a:moveTo>
                <a:lnTo>
                  <a:pt x="44196" y="333375"/>
                </a:lnTo>
                <a:lnTo>
                  <a:pt x="38100" y="325754"/>
                </a:lnTo>
                <a:lnTo>
                  <a:pt x="38100" y="257175"/>
                </a:lnTo>
                <a:lnTo>
                  <a:pt x="41148" y="266700"/>
                </a:lnTo>
                <a:lnTo>
                  <a:pt x="42672" y="266700"/>
                </a:lnTo>
                <a:lnTo>
                  <a:pt x="45719" y="276225"/>
                </a:lnTo>
                <a:lnTo>
                  <a:pt x="51816" y="285750"/>
                </a:lnTo>
                <a:lnTo>
                  <a:pt x="59435" y="295275"/>
                </a:lnTo>
                <a:lnTo>
                  <a:pt x="73151" y="304800"/>
                </a:lnTo>
                <a:lnTo>
                  <a:pt x="77724" y="304800"/>
                </a:lnTo>
                <a:lnTo>
                  <a:pt x="77724" y="323850"/>
                </a:lnTo>
                <a:lnTo>
                  <a:pt x="152400" y="323850"/>
                </a:lnTo>
                <a:lnTo>
                  <a:pt x="144780" y="333375"/>
                </a:lnTo>
                <a:close/>
              </a:path>
              <a:path w="2714625" h="1276350">
                <a:moveTo>
                  <a:pt x="117348" y="342900"/>
                </a:moveTo>
                <a:lnTo>
                  <a:pt x="70103" y="342900"/>
                </a:lnTo>
                <a:lnTo>
                  <a:pt x="60960" y="333375"/>
                </a:lnTo>
                <a:lnTo>
                  <a:pt x="135635" y="333375"/>
                </a:lnTo>
                <a:lnTo>
                  <a:pt x="117348" y="342900"/>
                </a:lnTo>
                <a:close/>
              </a:path>
              <a:path w="2714625" h="1276350">
                <a:moveTo>
                  <a:pt x="2618232" y="1123950"/>
                </a:moveTo>
                <a:lnTo>
                  <a:pt x="195072" y="1123950"/>
                </a:lnTo>
                <a:lnTo>
                  <a:pt x="195072" y="1085850"/>
                </a:lnTo>
                <a:lnTo>
                  <a:pt x="2633472" y="1085850"/>
                </a:lnTo>
                <a:lnTo>
                  <a:pt x="2638044" y="1076325"/>
                </a:lnTo>
                <a:lnTo>
                  <a:pt x="2648712" y="1076325"/>
                </a:lnTo>
                <a:lnTo>
                  <a:pt x="2653283" y="1066800"/>
                </a:lnTo>
                <a:lnTo>
                  <a:pt x="2702051" y="1066800"/>
                </a:lnTo>
                <a:lnTo>
                  <a:pt x="2697480" y="1076325"/>
                </a:lnTo>
                <a:lnTo>
                  <a:pt x="2691383" y="1085850"/>
                </a:lnTo>
                <a:lnTo>
                  <a:pt x="2686812" y="1095375"/>
                </a:lnTo>
                <a:lnTo>
                  <a:pt x="2671572" y="1104900"/>
                </a:lnTo>
                <a:lnTo>
                  <a:pt x="2663951" y="1114425"/>
                </a:lnTo>
                <a:lnTo>
                  <a:pt x="2645664" y="1114425"/>
                </a:lnTo>
                <a:lnTo>
                  <a:pt x="2618232" y="1123950"/>
                </a:lnTo>
                <a:close/>
              </a:path>
              <a:path w="2714625" h="1276350">
                <a:moveTo>
                  <a:pt x="178308" y="1238250"/>
                </a:moveTo>
                <a:lnTo>
                  <a:pt x="124967" y="1238250"/>
                </a:lnTo>
                <a:lnTo>
                  <a:pt x="129540" y="1228725"/>
                </a:lnTo>
                <a:lnTo>
                  <a:pt x="134112" y="1228725"/>
                </a:lnTo>
                <a:lnTo>
                  <a:pt x="138683" y="1219200"/>
                </a:lnTo>
                <a:lnTo>
                  <a:pt x="146303" y="1219200"/>
                </a:lnTo>
                <a:lnTo>
                  <a:pt x="149351" y="1209675"/>
                </a:lnTo>
                <a:lnTo>
                  <a:pt x="150876" y="1209675"/>
                </a:lnTo>
                <a:lnTo>
                  <a:pt x="153924" y="1200150"/>
                </a:lnTo>
                <a:lnTo>
                  <a:pt x="156972" y="1181100"/>
                </a:lnTo>
                <a:lnTo>
                  <a:pt x="156972" y="1104900"/>
                </a:lnTo>
                <a:lnTo>
                  <a:pt x="158329" y="1095375"/>
                </a:lnTo>
                <a:lnTo>
                  <a:pt x="162115" y="1085850"/>
                </a:lnTo>
                <a:lnTo>
                  <a:pt x="195072" y="1085850"/>
                </a:lnTo>
                <a:lnTo>
                  <a:pt x="195072" y="1104900"/>
                </a:lnTo>
                <a:lnTo>
                  <a:pt x="175260" y="1123950"/>
                </a:lnTo>
                <a:lnTo>
                  <a:pt x="195072" y="1123950"/>
                </a:lnTo>
                <a:lnTo>
                  <a:pt x="195072" y="1181100"/>
                </a:lnTo>
                <a:lnTo>
                  <a:pt x="190500" y="1209675"/>
                </a:lnTo>
                <a:lnTo>
                  <a:pt x="187451" y="1219200"/>
                </a:lnTo>
                <a:lnTo>
                  <a:pt x="178308" y="1238250"/>
                </a:lnTo>
                <a:close/>
              </a:path>
              <a:path w="2714625" h="1276350">
                <a:moveTo>
                  <a:pt x="195072" y="1123950"/>
                </a:moveTo>
                <a:lnTo>
                  <a:pt x="175260" y="1123950"/>
                </a:lnTo>
                <a:lnTo>
                  <a:pt x="195072" y="1104900"/>
                </a:lnTo>
                <a:lnTo>
                  <a:pt x="195072" y="1123950"/>
                </a:lnTo>
                <a:close/>
              </a:path>
              <a:path w="2714625" h="1276350">
                <a:moveTo>
                  <a:pt x="126492" y="1276350"/>
                </a:moveTo>
                <a:lnTo>
                  <a:pt x="79248" y="1276350"/>
                </a:lnTo>
                <a:lnTo>
                  <a:pt x="60960" y="1266825"/>
                </a:lnTo>
                <a:lnTo>
                  <a:pt x="135635" y="1266825"/>
                </a:lnTo>
                <a:lnTo>
                  <a:pt x="126492" y="127635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7346553" y="4818667"/>
            <a:ext cx="2476500" cy="88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dirty="0" sz="2400" spc="40">
                <a:latin typeface="Times New Roman"/>
                <a:cs typeface="Times New Roman"/>
              </a:rPr>
              <a:t>PN</a:t>
            </a:r>
            <a:r>
              <a:rPr dirty="0" sz="2400" spc="40">
                <a:latin typeface="宋体"/>
                <a:cs typeface="宋体"/>
              </a:rPr>
              <a:t>结正向导通 </a:t>
            </a:r>
            <a:r>
              <a:rPr dirty="0" sz="2400" spc="-11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 spc="20">
                <a:latin typeface="宋体"/>
                <a:cs typeface="宋体"/>
              </a:rPr>
              <a:t>承受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压</a:t>
            </a:r>
            <a:r>
              <a:rPr dirty="0" sz="2400" spc="20">
                <a:latin typeface="宋体"/>
                <a:cs typeface="宋体"/>
              </a:rPr>
              <a:t>低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927" y="2205227"/>
            <a:ext cx="2839720" cy="2837815"/>
          </a:xfrm>
          <a:custGeom>
            <a:avLst/>
            <a:gdLst/>
            <a:ahLst/>
            <a:cxnLst/>
            <a:rect l="l" t="t" r="r" b="b"/>
            <a:pathLst>
              <a:path w="2839720" h="2837815">
                <a:moveTo>
                  <a:pt x="2839211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2839211" y="0"/>
                </a:lnTo>
                <a:lnTo>
                  <a:pt x="2839211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817875"/>
                </a:lnTo>
                <a:lnTo>
                  <a:pt x="9144" y="2817875"/>
                </a:lnTo>
                <a:lnTo>
                  <a:pt x="19812" y="2827019"/>
                </a:lnTo>
                <a:lnTo>
                  <a:pt x="2839211" y="2827019"/>
                </a:lnTo>
                <a:lnTo>
                  <a:pt x="2839211" y="2837688"/>
                </a:lnTo>
                <a:close/>
              </a:path>
              <a:path w="2839720" h="283781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2839720" h="2837815">
                <a:moveTo>
                  <a:pt x="281940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819400" y="9144"/>
                </a:lnTo>
                <a:lnTo>
                  <a:pt x="2819400" y="19812"/>
                </a:lnTo>
                <a:close/>
              </a:path>
              <a:path w="2839720" h="2837815">
                <a:moveTo>
                  <a:pt x="2819400" y="2827019"/>
                </a:moveTo>
                <a:lnTo>
                  <a:pt x="2819400" y="9144"/>
                </a:lnTo>
                <a:lnTo>
                  <a:pt x="2828543" y="19812"/>
                </a:lnTo>
                <a:lnTo>
                  <a:pt x="2839211" y="19812"/>
                </a:lnTo>
                <a:lnTo>
                  <a:pt x="2839211" y="2817875"/>
                </a:lnTo>
                <a:lnTo>
                  <a:pt x="2828543" y="2817875"/>
                </a:lnTo>
                <a:lnTo>
                  <a:pt x="2819400" y="2827019"/>
                </a:lnTo>
                <a:close/>
              </a:path>
              <a:path w="2839720" h="2837815">
                <a:moveTo>
                  <a:pt x="2839211" y="19812"/>
                </a:moveTo>
                <a:lnTo>
                  <a:pt x="2828543" y="19812"/>
                </a:lnTo>
                <a:lnTo>
                  <a:pt x="2819400" y="9144"/>
                </a:lnTo>
                <a:lnTo>
                  <a:pt x="2839211" y="9144"/>
                </a:lnTo>
                <a:lnTo>
                  <a:pt x="2839211" y="19812"/>
                </a:lnTo>
                <a:close/>
              </a:path>
              <a:path w="2839720" h="2837815">
                <a:moveTo>
                  <a:pt x="19812" y="2827019"/>
                </a:moveTo>
                <a:lnTo>
                  <a:pt x="9144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2839720" h="2837815">
                <a:moveTo>
                  <a:pt x="2819400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2819400" y="2817875"/>
                </a:lnTo>
                <a:lnTo>
                  <a:pt x="2819400" y="2827019"/>
                </a:lnTo>
                <a:close/>
              </a:path>
              <a:path w="2839720" h="2837815">
                <a:moveTo>
                  <a:pt x="2839211" y="2827019"/>
                </a:moveTo>
                <a:lnTo>
                  <a:pt x="2819400" y="2827019"/>
                </a:lnTo>
                <a:lnTo>
                  <a:pt x="2828543" y="2817875"/>
                </a:lnTo>
                <a:lnTo>
                  <a:pt x="2839211" y="2817875"/>
                </a:lnTo>
                <a:lnTo>
                  <a:pt x="2839211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13376" y="2205227"/>
            <a:ext cx="2912745" cy="2837815"/>
          </a:xfrm>
          <a:custGeom>
            <a:avLst/>
            <a:gdLst/>
            <a:ahLst/>
            <a:cxnLst/>
            <a:rect l="l" t="t" r="r" b="b"/>
            <a:pathLst>
              <a:path w="2912745" h="2837815">
                <a:moveTo>
                  <a:pt x="2912364" y="2837688"/>
                </a:moveTo>
                <a:lnTo>
                  <a:pt x="0" y="2837688"/>
                </a:lnTo>
                <a:lnTo>
                  <a:pt x="0" y="0"/>
                </a:lnTo>
                <a:lnTo>
                  <a:pt x="2912364" y="0"/>
                </a:lnTo>
                <a:lnTo>
                  <a:pt x="2912364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817875"/>
                </a:lnTo>
                <a:lnTo>
                  <a:pt x="9144" y="2817875"/>
                </a:lnTo>
                <a:lnTo>
                  <a:pt x="19812" y="2827019"/>
                </a:lnTo>
                <a:lnTo>
                  <a:pt x="2912364" y="2827019"/>
                </a:lnTo>
                <a:lnTo>
                  <a:pt x="2912364" y="2837688"/>
                </a:lnTo>
                <a:close/>
              </a:path>
              <a:path w="2912745" h="283781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2912745" h="2837815">
                <a:moveTo>
                  <a:pt x="2892551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892551" y="9144"/>
                </a:lnTo>
                <a:lnTo>
                  <a:pt x="2892551" y="19812"/>
                </a:lnTo>
                <a:close/>
              </a:path>
              <a:path w="2912745" h="2837815">
                <a:moveTo>
                  <a:pt x="2892551" y="2827019"/>
                </a:moveTo>
                <a:lnTo>
                  <a:pt x="2892551" y="9144"/>
                </a:lnTo>
                <a:lnTo>
                  <a:pt x="2901696" y="19812"/>
                </a:lnTo>
                <a:lnTo>
                  <a:pt x="2912364" y="19812"/>
                </a:lnTo>
                <a:lnTo>
                  <a:pt x="2912364" y="2817875"/>
                </a:lnTo>
                <a:lnTo>
                  <a:pt x="2901696" y="2817875"/>
                </a:lnTo>
                <a:lnTo>
                  <a:pt x="2892551" y="2827019"/>
                </a:lnTo>
                <a:close/>
              </a:path>
              <a:path w="2912745" h="2837815">
                <a:moveTo>
                  <a:pt x="2912364" y="19812"/>
                </a:moveTo>
                <a:lnTo>
                  <a:pt x="2901696" y="19812"/>
                </a:lnTo>
                <a:lnTo>
                  <a:pt x="2892551" y="9144"/>
                </a:lnTo>
                <a:lnTo>
                  <a:pt x="2912364" y="9144"/>
                </a:lnTo>
                <a:lnTo>
                  <a:pt x="2912364" y="19812"/>
                </a:lnTo>
                <a:close/>
              </a:path>
              <a:path w="2912745" h="2837815">
                <a:moveTo>
                  <a:pt x="19812" y="2827019"/>
                </a:moveTo>
                <a:lnTo>
                  <a:pt x="9144" y="2817875"/>
                </a:lnTo>
                <a:lnTo>
                  <a:pt x="19812" y="2817875"/>
                </a:lnTo>
                <a:lnTo>
                  <a:pt x="19812" y="2827019"/>
                </a:lnTo>
                <a:close/>
              </a:path>
              <a:path w="2912745" h="2837815">
                <a:moveTo>
                  <a:pt x="2892551" y="2827019"/>
                </a:moveTo>
                <a:lnTo>
                  <a:pt x="19812" y="2827019"/>
                </a:lnTo>
                <a:lnTo>
                  <a:pt x="19812" y="2817875"/>
                </a:lnTo>
                <a:lnTo>
                  <a:pt x="2892551" y="2817875"/>
                </a:lnTo>
                <a:lnTo>
                  <a:pt x="2892551" y="2827019"/>
                </a:lnTo>
                <a:close/>
              </a:path>
              <a:path w="2912745" h="2837815">
                <a:moveTo>
                  <a:pt x="2912364" y="2827019"/>
                </a:moveTo>
                <a:lnTo>
                  <a:pt x="2892551" y="2827019"/>
                </a:lnTo>
                <a:lnTo>
                  <a:pt x="2901696" y="2817875"/>
                </a:lnTo>
                <a:lnTo>
                  <a:pt x="2912364" y="2817875"/>
                </a:lnTo>
                <a:lnTo>
                  <a:pt x="2912364" y="282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1123" y="30861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11252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24968" y="3047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86512" y="228599"/>
                </a:lnTo>
                <a:lnTo>
                  <a:pt x="294131" y="214883"/>
                </a:lnTo>
                <a:lnTo>
                  <a:pt x="298704" y="201167"/>
                </a:lnTo>
                <a:lnTo>
                  <a:pt x="301752" y="187451"/>
                </a:lnTo>
                <a:lnTo>
                  <a:pt x="304800" y="172211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5235" y="34290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1123" y="24765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11252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24968" y="3047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86512" y="228599"/>
                </a:lnTo>
                <a:lnTo>
                  <a:pt x="294131" y="214883"/>
                </a:lnTo>
                <a:lnTo>
                  <a:pt x="298704" y="201167"/>
                </a:lnTo>
                <a:lnTo>
                  <a:pt x="301752" y="187451"/>
                </a:lnTo>
                <a:lnTo>
                  <a:pt x="304800" y="172211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29808" y="2439881"/>
            <a:ext cx="330200" cy="98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5235" y="28194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1123" y="371551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156972" y="313944"/>
                </a:moveTo>
                <a:lnTo>
                  <a:pt x="141732" y="313944"/>
                </a:lnTo>
                <a:lnTo>
                  <a:pt x="126491" y="310896"/>
                </a:lnTo>
                <a:lnTo>
                  <a:pt x="96012" y="301752"/>
                </a:lnTo>
                <a:lnTo>
                  <a:pt x="82296" y="295656"/>
                </a:lnTo>
                <a:lnTo>
                  <a:pt x="70104" y="286512"/>
                </a:lnTo>
                <a:lnTo>
                  <a:pt x="57912" y="278892"/>
                </a:lnTo>
                <a:lnTo>
                  <a:pt x="27432" y="245364"/>
                </a:lnTo>
                <a:lnTo>
                  <a:pt x="7620" y="204216"/>
                </a:lnTo>
                <a:lnTo>
                  <a:pt x="0" y="156972"/>
                </a:lnTo>
                <a:lnTo>
                  <a:pt x="1524" y="141732"/>
                </a:lnTo>
                <a:lnTo>
                  <a:pt x="3048" y="124968"/>
                </a:lnTo>
                <a:lnTo>
                  <a:pt x="27432" y="68580"/>
                </a:lnTo>
                <a:lnTo>
                  <a:pt x="57912" y="35052"/>
                </a:lnTo>
                <a:lnTo>
                  <a:pt x="96012" y="12192"/>
                </a:lnTo>
                <a:lnTo>
                  <a:pt x="141732" y="0"/>
                </a:lnTo>
                <a:lnTo>
                  <a:pt x="173736" y="0"/>
                </a:lnTo>
                <a:lnTo>
                  <a:pt x="204216" y="6096"/>
                </a:lnTo>
                <a:lnTo>
                  <a:pt x="211074" y="9144"/>
                </a:lnTo>
                <a:lnTo>
                  <a:pt x="143256" y="9144"/>
                </a:lnTo>
                <a:lnTo>
                  <a:pt x="128016" y="12192"/>
                </a:lnTo>
                <a:lnTo>
                  <a:pt x="86868" y="27432"/>
                </a:lnTo>
                <a:lnTo>
                  <a:pt x="53339" y="51816"/>
                </a:lnTo>
                <a:lnTo>
                  <a:pt x="27432" y="86868"/>
                </a:lnTo>
                <a:lnTo>
                  <a:pt x="12192" y="126492"/>
                </a:lnTo>
                <a:lnTo>
                  <a:pt x="9144" y="156972"/>
                </a:lnTo>
                <a:lnTo>
                  <a:pt x="10668" y="172212"/>
                </a:lnTo>
                <a:lnTo>
                  <a:pt x="21336" y="213360"/>
                </a:lnTo>
                <a:lnTo>
                  <a:pt x="53339" y="260604"/>
                </a:lnTo>
                <a:lnTo>
                  <a:pt x="86868" y="286512"/>
                </a:lnTo>
                <a:lnTo>
                  <a:pt x="128016" y="301752"/>
                </a:lnTo>
                <a:lnTo>
                  <a:pt x="156972" y="304800"/>
                </a:lnTo>
                <a:lnTo>
                  <a:pt x="209296" y="304800"/>
                </a:lnTo>
                <a:lnTo>
                  <a:pt x="188976" y="310896"/>
                </a:lnTo>
                <a:lnTo>
                  <a:pt x="156972" y="313944"/>
                </a:lnTo>
                <a:close/>
              </a:path>
              <a:path w="314325" h="314325">
                <a:moveTo>
                  <a:pt x="209296" y="304800"/>
                </a:moveTo>
                <a:lnTo>
                  <a:pt x="156972" y="304800"/>
                </a:lnTo>
                <a:lnTo>
                  <a:pt x="187452" y="301752"/>
                </a:lnTo>
                <a:lnTo>
                  <a:pt x="214883" y="292608"/>
                </a:lnTo>
                <a:lnTo>
                  <a:pt x="251459" y="271272"/>
                </a:lnTo>
                <a:lnTo>
                  <a:pt x="280416" y="239268"/>
                </a:lnTo>
                <a:lnTo>
                  <a:pt x="286512" y="227076"/>
                </a:lnTo>
                <a:lnTo>
                  <a:pt x="294131" y="214884"/>
                </a:lnTo>
                <a:lnTo>
                  <a:pt x="298704" y="201168"/>
                </a:lnTo>
                <a:lnTo>
                  <a:pt x="301752" y="187452"/>
                </a:lnTo>
                <a:lnTo>
                  <a:pt x="304800" y="172212"/>
                </a:lnTo>
                <a:lnTo>
                  <a:pt x="304800" y="141732"/>
                </a:lnTo>
                <a:lnTo>
                  <a:pt x="301752" y="128016"/>
                </a:lnTo>
                <a:lnTo>
                  <a:pt x="298704" y="112776"/>
                </a:lnTo>
                <a:lnTo>
                  <a:pt x="280416" y="74676"/>
                </a:lnTo>
                <a:lnTo>
                  <a:pt x="251459" y="42672"/>
                </a:lnTo>
                <a:lnTo>
                  <a:pt x="201168" y="15240"/>
                </a:lnTo>
                <a:lnTo>
                  <a:pt x="156972" y="9144"/>
                </a:lnTo>
                <a:lnTo>
                  <a:pt x="211074" y="9144"/>
                </a:lnTo>
                <a:lnTo>
                  <a:pt x="245364" y="25908"/>
                </a:lnTo>
                <a:lnTo>
                  <a:pt x="278892" y="56388"/>
                </a:lnTo>
                <a:lnTo>
                  <a:pt x="307848" y="109728"/>
                </a:lnTo>
                <a:lnTo>
                  <a:pt x="313943" y="140208"/>
                </a:lnTo>
                <a:lnTo>
                  <a:pt x="313943" y="172212"/>
                </a:lnTo>
                <a:lnTo>
                  <a:pt x="301752" y="217932"/>
                </a:lnTo>
                <a:lnTo>
                  <a:pt x="278892" y="256032"/>
                </a:lnTo>
                <a:lnTo>
                  <a:pt x="245364" y="286512"/>
                </a:lnTo>
                <a:lnTo>
                  <a:pt x="219456" y="301752"/>
                </a:lnTo>
                <a:lnTo>
                  <a:pt x="2092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29808" y="3677384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5235" y="405841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478" y="24384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4630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0960" y="15240"/>
                </a:move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478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478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630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33528" y="82296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21123" y="43434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11252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24968" y="3047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86512" y="228599"/>
                </a:lnTo>
                <a:lnTo>
                  <a:pt x="294131" y="214883"/>
                </a:lnTo>
                <a:lnTo>
                  <a:pt x="298704" y="201167"/>
                </a:lnTo>
                <a:lnTo>
                  <a:pt x="301752" y="187451"/>
                </a:lnTo>
                <a:lnTo>
                  <a:pt x="304800" y="172211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29808" y="4306776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5235" y="46863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06923" y="25146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4">
                <a:moveTo>
                  <a:pt x="156972" y="315467"/>
                </a:moveTo>
                <a:lnTo>
                  <a:pt x="111252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24968" y="3047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4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86512" y="228599"/>
                </a:lnTo>
                <a:lnTo>
                  <a:pt x="294131" y="214883"/>
                </a:lnTo>
                <a:lnTo>
                  <a:pt x="298704" y="201167"/>
                </a:lnTo>
                <a:lnTo>
                  <a:pt x="301752" y="187451"/>
                </a:lnTo>
                <a:lnTo>
                  <a:pt x="304800" y="172211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5607" y="286207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41035" y="28575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06923" y="3124200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156972" y="315467"/>
                </a:moveTo>
                <a:lnTo>
                  <a:pt x="111252" y="307847"/>
                </a:lnTo>
                <a:lnTo>
                  <a:pt x="70104" y="288035"/>
                </a:lnTo>
                <a:lnTo>
                  <a:pt x="36576" y="257555"/>
                </a:lnTo>
                <a:lnTo>
                  <a:pt x="12192" y="219455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24968" y="3047"/>
                </a:lnTo>
                <a:lnTo>
                  <a:pt x="156972" y="0"/>
                </a:lnTo>
                <a:lnTo>
                  <a:pt x="188976" y="3047"/>
                </a:lnTo>
                <a:lnTo>
                  <a:pt x="204216" y="7619"/>
                </a:lnTo>
                <a:lnTo>
                  <a:pt x="213359" y="10667"/>
                </a:lnTo>
                <a:lnTo>
                  <a:pt x="143256" y="10667"/>
                </a:lnTo>
                <a:lnTo>
                  <a:pt x="128016" y="12191"/>
                </a:lnTo>
                <a:lnTo>
                  <a:pt x="86868" y="27431"/>
                </a:lnTo>
                <a:lnTo>
                  <a:pt x="53339" y="53339"/>
                </a:lnTo>
                <a:lnTo>
                  <a:pt x="27432" y="86867"/>
                </a:lnTo>
                <a:lnTo>
                  <a:pt x="12192" y="128015"/>
                </a:lnTo>
                <a:lnTo>
                  <a:pt x="9144" y="156971"/>
                </a:lnTo>
                <a:lnTo>
                  <a:pt x="12192" y="187451"/>
                </a:lnTo>
                <a:lnTo>
                  <a:pt x="27432" y="227075"/>
                </a:lnTo>
                <a:lnTo>
                  <a:pt x="53339" y="262127"/>
                </a:lnTo>
                <a:lnTo>
                  <a:pt x="86868" y="288035"/>
                </a:lnTo>
                <a:lnTo>
                  <a:pt x="128016" y="301751"/>
                </a:lnTo>
                <a:lnTo>
                  <a:pt x="141732" y="304799"/>
                </a:lnTo>
                <a:lnTo>
                  <a:pt x="211836" y="304799"/>
                </a:lnTo>
                <a:lnTo>
                  <a:pt x="204216" y="307847"/>
                </a:lnTo>
                <a:lnTo>
                  <a:pt x="173736" y="313943"/>
                </a:lnTo>
                <a:lnTo>
                  <a:pt x="156972" y="315467"/>
                </a:lnTo>
                <a:close/>
              </a:path>
              <a:path w="314325" h="315595">
                <a:moveTo>
                  <a:pt x="211836" y="304799"/>
                </a:moveTo>
                <a:lnTo>
                  <a:pt x="172211" y="304799"/>
                </a:lnTo>
                <a:lnTo>
                  <a:pt x="187452" y="301751"/>
                </a:lnTo>
                <a:lnTo>
                  <a:pt x="201168" y="298703"/>
                </a:lnTo>
                <a:lnTo>
                  <a:pt x="239268" y="280415"/>
                </a:lnTo>
                <a:lnTo>
                  <a:pt x="280416" y="240791"/>
                </a:lnTo>
                <a:lnTo>
                  <a:pt x="286512" y="228599"/>
                </a:lnTo>
                <a:lnTo>
                  <a:pt x="294131" y="214883"/>
                </a:lnTo>
                <a:lnTo>
                  <a:pt x="298704" y="201167"/>
                </a:lnTo>
                <a:lnTo>
                  <a:pt x="301752" y="187451"/>
                </a:lnTo>
                <a:lnTo>
                  <a:pt x="304800" y="172211"/>
                </a:lnTo>
                <a:lnTo>
                  <a:pt x="304800" y="143255"/>
                </a:lnTo>
                <a:lnTo>
                  <a:pt x="294131" y="100583"/>
                </a:lnTo>
                <a:lnTo>
                  <a:pt x="262128" y="53339"/>
                </a:lnTo>
                <a:lnTo>
                  <a:pt x="228600" y="27431"/>
                </a:lnTo>
                <a:lnTo>
                  <a:pt x="187452" y="13715"/>
                </a:lnTo>
                <a:lnTo>
                  <a:pt x="172211" y="10667"/>
                </a:lnTo>
                <a:lnTo>
                  <a:pt x="213359" y="10667"/>
                </a:lnTo>
                <a:lnTo>
                  <a:pt x="257556" y="36575"/>
                </a:lnTo>
                <a:lnTo>
                  <a:pt x="288036" y="70103"/>
                </a:lnTo>
                <a:lnTo>
                  <a:pt x="307848" y="111251"/>
                </a:lnTo>
                <a:lnTo>
                  <a:pt x="313943" y="141731"/>
                </a:lnTo>
                <a:lnTo>
                  <a:pt x="313943" y="173735"/>
                </a:lnTo>
                <a:lnTo>
                  <a:pt x="295656" y="231647"/>
                </a:lnTo>
                <a:lnTo>
                  <a:pt x="257556" y="278891"/>
                </a:lnTo>
                <a:lnTo>
                  <a:pt x="219456" y="301751"/>
                </a:lnTo>
                <a:lnTo>
                  <a:pt x="211836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71862" y="2477980"/>
            <a:ext cx="197485" cy="970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1920"/>
              </a:spcBef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45607" y="347167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41035" y="34671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06923" y="3753611"/>
            <a:ext cx="313943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71862" y="3715484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6923" y="4401311"/>
            <a:ext cx="313943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71862" y="4363182"/>
            <a:ext cx="19748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55235" y="28194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55235" y="34290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55235" y="405841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18288" y="65532"/>
                </a:moveTo>
                <a:lnTo>
                  <a:pt x="6096" y="65532"/>
                </a:lnTo>
                <a:lnTo>
                  <a:pt x="0" y="50292"/>
                </a:lnTo>
                <a:lnTo>
                  <a:pt x="0" y="33528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2192"/>
                </a:lnTo>
                <a:lnTo>
                  <a:pt x="18288" y="7620"/>
                </a:lnTo>
                <a:lnTo>
                  <a:pt x="18288" y="6096"/>
                </a:lnTo>
                <a:lnTo>
                  <a:pt x="24384" y="3048"/>
                </a:lnTo>
                <a:lnTo>
                  <a:pt x="25908" y="3048"/>
                </a:lnTo>
                <a:lnTo>
                  <a:pt x="32004" y="0"/>
                </a:lnTo>
                <a:lnTo>
                  <a:pt x="50292" y="0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5052" y="9144"/>
                </a:lnTo>
                <a:lnTo>
                  <a:pt x="25908" y="13716"/>
                </a:lnTo>
                <a:lnTo>
                  <a:pt x="24384" y="13716"/>
                </a:lnTo>
                <a:lnTo>
                  <a:pt x="18288" y="18288"/>
                </a:lnTo>
                <a:lnTo>
                  <a:pt x="13716" y="24384"/>
                </a:lnTo>
                <a:lnTo>
                  <a:pt x="14478" y="24384"/>
                </a:lnTo>
                <a:lnTo>
                  <a:pt x="9144" y="35052"/>
                </a:lnTo>
                <a:lnTo>
                  <a:pt x="9144" y="48768"/>
                </a:lnTo>
                <a:lnTo>
                  <a:pt x="9753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4630" y="59436"/>
                </a:lnTo>
                <a:lnTo>
                  <a:pt x="13716" y="59436"/>
                </a:lnTo>
                <a:lnTo>
                  <a:pt x="18288" y="65532"/>
                </a:lnTo>
                <a:close/>
              </a:path>
              <a:path w="83820" h="83820">
                <a:moveTo>
                  <a:pt x="60960" y="15240"/>
                </a:moveTo>
                <a:lnTo>
                  <a:pt x="53339" y="12192"/>
                </a:lnTo>
                <a:lnTo>
                  <a:pt x="54864" y="12192"/>
                </a:lnTo>
                <a:lnTo>
                  <a:pt x="47244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2771" y="13716"/>
                </a:lnTo>
                <a:lnTo>
                  <a:pt x="59436" y="13716"/>
                </a:lnTo>
                <a:lnTo>
                  <a:pt x="60960" y="15240"/>
                </a:lnTo>
                <a:close/>
              </a:path>
              <a:path w="83820" h="83820">
                <a:moveTo>
                  <a:pt x="22859" y="15240"/>
                </a:moveTo>
                <a:lnTo>
                  <a:pt x="24384" y="13716"/>
                </a:lnTo>
                <a:lnTo>
                  <a:pt x="25908" y="13716"/>
                </a:lnTo>
                <a:lnTo>
                  <a:pt x="22859" y="15240"/>
                </a:lnTo>
                <a:close/>
              </a:path>
              <a:path w="83820" h="83820">
                <a:moveTo>
                  <a:pt x="68580" y="24384"/>
                </a:moveTo>
                <a:lnTo>
                  <a:pt x="64008" y="18288"/>
                </a:lnTo>
                <a:lnTo>
                  <a:pt x="65532" y="18288"/>
                </a:lnTo>
                <a:lnTo>
                  <a:pt x="59436" y="13716"/>
                </a:lnTo>
                <a:lnTo>
                  <a:pt x="72771" y="13716"/>
                </a:lnTo>
                <a:lnTo>
                  <a:pt x="79629" y="22860"/>
                </a:lnTo>
                <a:lnTo>
                  <a:pt x="68580" y="22860"/>
                </a:lnTo>
                <a:lnTo>
                  <a:pt x="68580" y="24384"/>
                </a:lnTo>
                <a:close/>
              </a:path>
              <a:path w="83820" h="83820">
                <a:moveTo>
                  <a:pt x="14478" y="24384"/>
                </a:moveTo>
                <a:lnTo>
                  <a:pt x="13716" y="24384"/>
                </a:lnTo>
                <a:lnTo>
                  <a:pt x="15240" y="22860"/>
                </a:lnTo>
                <a:lnTo>
                  <a:pt x="14478" y="24384"/>
                </a:lnTo>
                <a:close/>
              </a:path>
              <a:path w="83820" h="83820">
                <a:moveTo>
                  <a:pt x="74523" y="41910"/>
                </a:moveTo>
                <a:lnTo>
                  <a:pt x="73152" y="35052"/>
                </a:lnTo>
                <a:lnTo>
                  <a:pt x="71628" y="28956"/>
                </a:lnTo>
                <a:lnTo>
                  <a:pt x="68580" y="22860"/>
                </a:lnTo>
                <a:lnTo>
                  <a:pt x="79629" y="22860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41148"/>
                </a:lnTo>
                <a:lnTo>
                  <a:pt x="74676" y="41148"/>
                </a:lnTo>
                <a:lnTo>
                  <a:pt x="74523" y="41910"/>
                </a:lnTo>
                <a:close/>
              </a:path>
              <a:path w="83820" h="83820">
                <a:moveTo>
                  <a:pt x="74676" y="42672"/>
                </a:moveTo>
                <a:lnTo>
                  <a:pt x="74523" y="41910"/>
                </a:lnTo>
                <a:lnTo>
                  <a:pt x="74676" y="41148"/>
                </a:lnTo>
                <a:lnTo>
                  <a:pt x="74676" y="42672"/>
                </a:lnTo>
                <a:close/>
              </a:path>
              <a:path w="83820" h="83820">
                <a:moveTo>
                  <a:pt x="83820" y="42672"/>
                </a:moveTo>
                <a:lnTo>
                  <a:pt x="74676" y="42672"/>
                </a:lnTo>
                <a:lnTo>
                  <a:pt x="74676" y="41148"/>
                </a:lnTo>
                <a:lnTo>
                  <a:pt x="83820" y="41148"/>
                </a:lnTo>
                <a:lnTo>
                  <a:pt x="83820" y="42672"/>
                </a:lnTo>
                <a:close/>
              </a:path>
              <a:path w="83820" h="83820">
                <a:moveTo>
                  <a:pt x="82600" y="48768"/>
                </a:moveTo>
                <a:lnTo>
                  <a:pt x="73152" y="48768"/>
                </a:lnTo>
                <a:lnTo>
                  <a:pt x="74523" y="41910"/>
                </a:lnTo>
                <a:lnTo>
                  <a:pt x="74676" y="42672"/>
                </a:lnTo>
                <a:lnTo>
                  <a:pt x="83820" y="42672"/>
                </a:lnTo>
                <a:lnTo>
                  <a:pt x="82600" y="48768"/>
                </a:lnTo>
                <a:close/>
              </a:path>
              <a:path w="83820" h="83820">
                <a:moveTo>
                  <a:pt x="9753" y="48768"/>
                </a:moveTo>
                <a:lnTo>
                  <a:pt x="9144" y="48768"/>
                </a:lnTo>
                <a:lnTo>
                  <a:pt x="9144" y="47244"/>
                </a:lnTo>
                <a:lnTo>
                  <a:pt x="9753" y="48768"/>
                </a:lnTo>
                <a:close/>
              </a:path>
              <a:path w="83820" h="83820">
                <a:moveTo>
                  <a:pt x="81381" y="54864"/>
                </a:moveTo>
                <a:lnTo>
                  <a:pt x="71628" y="54864"/>
                </a:lnTo>
                <a:lnTo>
                  <a:pt x="73152" y="47244"/>
                </a:lnTo>
                <a:lnTo>
                  <a:pt x="73152" y="48768"/>
                </a:lnTo>
                <a:lnTo>
                  <a:pt x="82600" y="48768"/>
                </a:lnTo>
                <a:lnTo>
                  <a:pt x="81381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78943" y="60960"/>
                </a:moveTo>
                <a:lnTo>
                  <a:pt x="68580" y="60960"/>
                </a:lnTo>
                <a:lnTo>
                  <a:pt x="71628" y="53340"/>
                </a:lnTo>
                <a:lnTo>
                  <a:pt x="71628" y="54864"/>
                </a:lnTo>
                <a:lnTo>
                  <a:pt x="81381" y="54864"/>
                </a:lnTo>
                <a:lnTo>
                  <a:pt x="80772" y="57912"/>
                </a:lnTo>
                <a:lnTo>
                  <a:pt x="78943" y="60960"/>
                </a:lnTo>
                <a:close/>
              </a:path>
              <a:path w="83820" h="83820">
                <a:moveTo>
                  <a:pt x="15240" y="60960"/>
                </a:moveTo>
                <a:lnTo>
                  <a:pt x="13716" y="59436"/>
                </a:lnTo>
                <a:lnTo>
                  <a:pt x="14630" y="59436"/>
                </a:lnTo>
                <a:lnTo>
                  <a:pt x="15240" y="60960"/>
                </a:lnTo>
                <a:close/>
              </a:path>
              <a:path w="83820" h="83820">
                <a:moveTo>
                  <a:pt x="64661" y="64661"/>
                </a:moveTo>
                <a:lnTo>
                  <a:pt x="68580" y="59436"/>
                </a:lnTo>
                <a:lnTo>
                  <a:pt x="68580" y="60960"/>
                </a:lnTo>
                <a:lnTo>
                  <a:pt x="78943" y="60960"/>
                </a:lnTo>
                <a:lnTo>
                  <a:pt x="77114" y="64008"/>
                </a:lnTo>
                <a:lnTo>
                  <a:pt x="65532" y="64008"/>
                </a:lnTo>
                <a:lnTo>
                  <a:pt x="64661" y="64661"/>
                </a:lnTo>
                <a:close/>
              </a:path>
              <a:path w="83820" h="83820">
                <a:moveTo>
                  <a:pt x="42672" y="83820"/>
                </a:moveTo>
                <a:lnTo>
                  <a:pt x="41148" y="83820"/>
                </a:lnTo>
                <a:lnTo>
                  <a:pt x="33528" y="82296"/>
                </a:lnTo>
                <a:lnTo>
                  <a:pt x="32004" y="82296"/>
                </a:lnTo>
                <a:lnTo>
                  <a:pt x="25908" y="80772"/>
                </a:lnTo>
                <a:lnTo>
                  <a:pt x="24384" y="80772"/>
                </a:lnTo>
                <a:lnTo>
                  <a:pt x="12192" y="71628"/>
                </a:lnTo>
                <a:lnTo>
                  <a:pt x="7620" y="65532"/>
                </a:lnTo>
                <a:lnTo>
                  <a:pt x="18288" y="65532"/>
                </a:lnTo>
                <a:lnTo>
                  <a:pt x="18288" y="64008"/>
                </a:lnTo>
                <a:lnTo>
                  <a:pt x="24384" y="68580"/>
                </a:lnTo>
                <a:lnTo>
                  <a:pt x="22859" y="68580"/>
                </a:lnTo>
                <a:lnTo>
                  <a:pt x="28956" y="71628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57912" y="80772"/>
                </a:lnTo>
                <a:lnTo>
                  <a:pt x="42672" y="83820"/>
                </a:lnTo>
                <a:close/>
              </a:path>
              <a:path w="83820" h="83820">
                <a:moveTo>
                  <a:pt x="64008" y="65532"/>
                </a:moveTo>
                <a:lnTo>
                  <a:pt x="64661" y="64661"/>
                </a:lnTo>
                <a:lnTo>
                  <a:pt x="65532" y="64008"/>
                </a:lnTo>
                <a:lnTo>
                  <a:pt x="64008" y="65532"/>
                </a:lnTo>
                <a:close/>
              </a:path>
              <a:path w="83820" h="83820">
                <a:moveTo>
                  <a:pt x="76200" y="65532"/>
                </a:moveTo>
                <a:lnTo>
                  <a:pt x="64008" y="65532"/>
                </a:lnTo>
                <a:lnTo>
                  <a:pt x="65532" y="64008"/>
                </a:lnTo>
                <a:lnTo>
                  <a:pt x="77114" y="64008"/>
                </a:lnTo>
                <a:lnTo>
                  <a:pt x="76200" y="65532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47244" y="73152"/>
                </a:lnTo>
                <a:lnTo>
                  <a:pt x="54864" y="71628"/>
                </a:lnTo>
                <a:lnTo>
                  <a:pt x="53339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4661" y="64661"/>
                </a:lnTo>
                <a:lnTo>
                  <a:pt x="64008" y="65532"/>
                </a:lnTo>
                <a:lnTo>
                  <a:pt x="76200" y="65532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55235" y="468630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83820"/>
                </a:moveTo>
                <a:lnTo>
                  <a:pt x="32004" y="83820"/>
                </a:lnTo>
                <a:lnTo>
                  <a:pt x="25908" y="80772"/>
                </a:lnTo>
                <a:lnTo>
                  <a:pt x="24384" y="80772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6096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0" y="51816"/>
                </a:lnTo>
                <a:lnTo>
                  <a:pt x="0" y="33528"/>
                </a:lnTo>
                <a:lnTo>
                  <a:pt x="3048" y="25908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24384" y="4572"/>
                </a:lnTo>
                <a:lnTo>
                  <a:pt x="25908" y="3048"/>
                </a:lnTo>
                <a:lnTo>
                  <a:pt x="32004" y="1524"/>
                </a:lnTo>
                <a:lnTo>
                  <a:pt x="33528" y="1524"/>
                </a:lnTo>
                <a:lnTo>
                  <a:pt x="41148" y="0"/>
                </a:lnTo>
                <a:lnTo>
                  <a:pt x="42672" y="0"/>
                </a:lnTo>
                <a:lnTo>
                  <a:pt x="57912" y="3048"/>
                </a:lnTo>
                <a:lnTo>
                  <a:pt x="57912" y="4572"/>
                </a:lnTo>
                <a:lnTo>
                  <a:pt x="65532" y="7620"/>
                </a:lnTo>
                <a:lnTo>
                  <a:pt x="67564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lnTo>
                  <a:pt x="28956" y="12192"/>
                </a:lnTo>
                <a:lnTo>
                  <a:pt x="22859" y="15240"/>
                </a:lnTo>
                <a:lnTo>
                  <a:pt x="24384" y="15240"/>
                </a:lnTo>
                <a:lnTo>
                  <a:pt x="18288" y="19812"/>
                </a:lnTo>
                <a:lnTo>
                  <a:pt x="13716" y="24384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9753" y="35052"/>
                </a:lnTo>
                <a:lnTo>
                  <a:pt x="9144" y="35052"/>
                </a:lnTo>
                <a:lnTo>
                  <a:pt x="9144" y="50292"/>
                </a:lnTo>
                <a:lnTo>
                  <a:pt x="9906" y="50292"/>
                </a:lnTo>
                <a:lnTo>
                  <a:pt x="15240" y="60960"/>
                </a:lnTo>
                <a:lnTo>
                  <a:pt x="13716" y="60960"/>
                </a:lnTo>
                <a:lnTo>
                  <a:pt x="18288" y="65532"/>
                </a:lnTo>
                <a:lnTo>
                  <a:pt x="24384" y="70104"/>
                </a:lnTo>
                <a:lnTo>
                  <a:pt x="24892" y="70104"/>
                </a:lnTo>
                <a:lnTo>
                  <a:pt x="28956" y="73152"/>
                </a:lnTo>
                <a:lnTo>
                  <a:pt x="32004" y="73152"/>
                </a:lnTo>
                <a:lnTo>
                  <a:pt x="35052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0292" y="83820"/>
                </a:lnTo>
                <a:close/>
              </a:path>
              <a:path w="83820" h="85725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5725">
                <a:moveTo>
                  <a:pt x="71628" y="30480"/>
                </a:moveTo>
                <a:lnTo>
                  <a:pt x="68580" y="24384"/>
                </a:lnTo>
                <a:lnTo>
                  <a:pt x="64008" y="19812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3339" y="12192"/>
                </a:lnTo>
                <a:lnTo>
                  <a:pt x="54864" y="12192"/>
                </a:lnTo>
                <a:lnTo>
                  <a:pt x="47244" y="10668"/>
                </a:lnTo>
                <a:lnTo>
                  <a:pt x="48768" y="10668"/>
                </a:lnTo>
                <a:lnTo>
                  <a:pt x="41910" y="9296"/>
                </a:lnTo>
                <a:lnTo>
                  <a:pt x="42672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1628" y="13716"/>
                </a:lnTo>
                <a:lnTo>
                  <a:pt x="76200" y="18288"/>
                </a:lnTo>
                <a:lnTo>
                  <a:pt x="76200" y="19812"/>
                </a:lnTo>
                <a:lnTo>
                  <a:pt x="80772" y="25908"/>
                </a:lnTo>
                <a:lnTo>
                  <a:pt x="81381" y="28956"/>
                </a:lnTo>
                <a:lnTo>
                  <a:pt x="71628" y="28956"/>
                </a:lnTo>
                <a:lnTo>
                  <a:pt x="71628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3152" y="36576"/>
                </a:moveTo>
                <a:lnTo>
                  <a:pt x="71628" y="28956"/>
                </a:lnTo>
                <a:lnTo>
                  <a:pt x="81381" y="28956"/>
                </a:lnTo>
                <a:lnTo>
                  <a:pt x="82296" y="33528"/>
                </a:lnTo>
                <a:lnTo>
                  <a:pt x="82296" y="35052"/>
                </a:lnTo>
                <a:lnTo>
                  <a:pt x="73152" y="35052"/>
                </a:lnTo>
                <a:lnTo>
                  <a:pt x="73152" y="36576"/>
                </a:lnTo>
                <a:close/>
              </a:path>
              <a:path w="83820" h="85725">
                <a:moveTo>
                  <a:pt x="9144" y="36576"/>
                </a:moveTo>
                <a:lnTo>
                  <a:pt x="9144" y="35052"/>
                </a:lnTo>
                <a:lnTo>
                  <a:pt x="9753" y="35052"/>
                </a:lnTo>
                <a:lnTo>
                  <a:pt x="9144" y="36576"/>
                </a:lnTo>
                <a:close/>
              </a:path>
              <a:path w="83820" h="85725">
                <a:moveTo>
                  <a:pt x="82296" y="50292"/>
                </a:moveTo>
                <a:lnTo>
                  <a:pt x="73152" y="50292"/>
                </a:lnTo>
                <a:lnTo>
                  <a:pt x="74676" y="42672"/>
                </a:lnTo>
                <a:lnTo>
                  <a:pt x="73152" y="35052"/>
                </a:lnTo>
                <a:lnTo>
                  <a:pt x="82296" y="35052"/>
                </a:lnTo>
                <a:lnTo>
                  <a:pt x="83820" y="42672"/>
                </a:lnTo>
                <a:lnTo>
                  <a:pt x="82296" y="50292"/>
                </a:lnTo>
                <a:close/>
              </a:path>
              <a:path w="83820" h="85725">
                <a:moveTo>
                  <a:pt x="9906" y="50292"/>
                </a:moveTo>
                <a:lnTo>
                  <a:pt x="9144" y="50292"/>
                </a:lnTo>
                <a:lnTo>
                  <a:pt x="9144" y="48768"/>
                </a:lnTo>
                <a:lnTo>
                  <a:pt x="9906" y="50292"/>
                </a:lnTo>
                <a:close/>
              </a:path>
              <a:path w="83820" h="85725">
                <a:moveTo>
                  <a:pt x="73152" y="70104"/>
                </a:moveTo>
                <a:lnTo>
                  <a:pt x="59436" y="70104"/>
                </a:lnTo>
                <a:lnTo>
                  <a:pt x="65532" y="65532"/>
                </a:lnTo>
                <a:lnTo>
                  <a:pt x="64008" y="65532"/>
                </a:lnTo>
                <a:lnTo>
                  <a:pt x="68580" y="60960"/>
                </a:lnTo>
                <a:lnTo>
                  <a:pt x="71628" y="54864"/>
                </a:lnTo>
                <a:lnTo>
                  <a:pt x="73152" y="48768"/>
                </a:lnTo>
                <a:lnTo>
                  <a:pt x="73152" y="50292"/>
                </a:lnTo>
                <a:lnTo>
                  <a:pt x="82296" y="50292"/>
                </a:lnTo>
                <a:lnTo>
                  <a:pt x="82296" y="51816"/>
                </a:lnTo>
                <a:lnTo>
                  <a:pt x="80772" y="57912"/>
                </a:lnTo>
                <a:lnTo>
                  <a:pt x="80772" y="59436"/>
                </a:lnTo>
                <a:lnTo>
                  <a:pt x="76200" y="65532"/>
                </a:lnTo>
                <a:lnTo>
                  <a:pt x="76200" y="67056"/>
                </a:lnTo>
                <a:lnTo>
                  <a:pt x="73152" y="70104"/>
                </a:lnTo>
                <a:close/>
              </a:path>
              <a:path w="83820" h="85725">
                <a:moveTo>
                  <a:pt x="24892" y="70104"/>
                </a:moveTo>
                <a:lnTo>
                  <a:pt x="24384" y="70104"/>
                </a:lnTo>
                <a:lnTo>
                  <a:pt x="22859" y="68580"/>
                </a:lnTo>
                <a:lnTo>
                  <a:pt x="24892" y="70104"/>
                </a:lnTo>
                <a:close/>
              </a:path>
              <a:path w="83820" h="85725">
                <a:moveTo>
                  <a:pt x="71628" y="73152"/>
                </a:moveTo>
                <a:lnTo>
                  <a:pt x="53339" y="73152"/>
                </a:lnTo>
                <a:lnTo>
                  <a:pt x="60960" y="68580"/>
                </a:lnTo>
                <a:lnTo>
                  <a:pt x="59436" y="70104"/>
                </a:lnTo>
                <a:lnTo>
                  <a:pt x="73152" y="70104"/>
                </a:lnTo>
                <a:lnTo>
                  <a:pt x="71628" y="71628"/>
                </a:lnTo>
                <a:lnTo>
                  <a:pt x="71628" y="73152"/>
                </a:lnTo>
                <a:close/>
              </a:path>
              <a:path w="83820" h="85725">
                <a:moveTo>
                  <a:pt x="32004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32004" y="73152"/>
                </a:lnTo>
                <a:close/>
              </a:path>
              <a:path w="83820" h="85725">
                <a:moveTo>
                  <a:pt x="69596" y="74676"/>
                </a:moveTo>
                <a:lnTo>
                  <a:pt x="47244" y="74676"/>
                </a:lnTo>
                <a:lnTo>
                  <a:pt x="54864" y="71628"/>
                </a:lnTo>
                <a:lnTo>
                  <a:pt x="53339" y="73152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1148" y="85344"/>
                </a:moveTo>
                <a:lnTo>
                  <a:pt x="41148" y="83820"/>
                </a:lnTo>
                <a:lnTo>
                  <a:pt x="42672" y="83820"/>
                </a:lnTo>
                <a:lnTo>
                  <a:pt x="41148" y="85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2560" y="286359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22747" y="284530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7056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5532" y="0"/>
                </a:lnTo>
                <a:lnTo>
                  <a:pt x="67056" y="1524"/>
                </a:lnTo>
                <a:close/>
              </a:path>
              <a:path w="113029" h="113030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5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3030">
                <a:moveTo>
                  <a:pt x="86868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9144"/>
                </a:lnTo>
                <a:close/>
              </a:path>
              <a:path w="113029" h="113030">
                <a:moveTo>
                  <a:pt x="88391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6764" y="16764"/>
                </a:lnTo>
                <a:lnTo>
                  <a:pt x="16764" y="15240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8391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97536" y="18288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5" y="25908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4195" y="42672"/>
                </a:lnTo>
                <a:lnTo>
                  <a:pt x="44704" y="42672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4704" y="70104"/>
                </a:lnTo>
                <a:lnTo>
                  <a:pt x="44195" y="70104"/>
                </a:lnTo>
                <a:lnTo>
                  <a:pt x="48768" y="73152"/>
                </a:lnTo>
                <a:lnTo>
                  <a:pt x="54864" y="74676"/>
                </a:lnTo>
                <a:lnTo>
                  <a:pt x="110109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5" y="86868"/>
                </a:lnTo>
                <a:lnTo>
                  <a:pt x="103632" y="86868"/>
                </a:lnTo>
                <a:lnTo>
                  <a:pt x="103632" y="88392"/>
                </a:lnTo>
                <a:lnTo>
                  <a:pt x="97536" y="94488"/>
                </a:lnTo>
                <a:lnTo>
                  <a:pt x="97536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1" y="102108"/>
                </a:lnTo>
                <a:lnTo>
                  <a:pt x="88391" y="103632"/>
                </a:lnTo>
                <a:close/>
              </a:path>
              <a:path w="113029" h="113030">
                <a:moveTo>
                  <a:pt x="48768" y="39624"/>
                </a:moveTo>
                <a:lnTo>
                  <a:pt x="51816" y="38100"/>
                </a:lnTo>
                <a:lnTo>
                  <a:pt x="49638" y="39406"/>
                </a:lnTo>
                <a:lnTo>
                  <a:pt x="48768" y="39624"/>
                </a:lnTo>
                <a:close/>
              </a:path>
              <a:path w="113029" h="113030">
                <a:moveTo>
                  <a:pt x="49638" y="39406"/>
                </a:moveTo>
                <a:lnTo>
                  <a:pt x="51816" y="38100"/>
                </a:lnTo>
                <a:lnTo>
                  <a:pt x="54864" y="38100"/>
                </a:lnTo>
                <a:lnTo>
                  <a:pt x="49638" y="39406"/>
                </a:lnTo>
                <a:close/>
              </a:path>
              <a:path w="113029" h="113030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30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30">
                <a:moveTo>
                  <a:pt x="110109" y="74676"/>
                </a:moveTo>
                <a:lnTo>
                  <a:pt x="59436" y="74676"/>
                </a:lnTo>
                <a:lnTo>
                  <a:pt x="58674" y="74523"/>
                </a:lnTo>
                <a:lnTo>
                  <a:pt x="65532" y="73152"/>
                </a:lnTo>
                <a:lnTo>
                  <a:pt x="71628" y="68580"/>
                </a:lnTo>
                <a:lnTo>
                  <a:pt x="74676" y="62484"/>
                </a:lnTo>
                <a:lnTo>
                  <a:pt x="74676" y="50292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1252" y="44196"/>
                </a:lnTo>
                <a:lnTo>
                  <a:pt x="112775" y="45720"/>
                </a:lnTo>
                <a:lnTo>
                  <a:pt x="112775" y="67056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109" y="74676"/>
                </a:lnTo>
                <a:close/>
              </a:path>
              <a:path w="113029" h="113030">
                <a:moveTo>
                  <a:pt x="68580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3029" h="113030">
                <a:moveTo>
                  <a:pt x="46736" y="41148"/>
                </a:moveTo>
                <a:lnTo>
                  <a:pt x="48768" y="39624"/>
                </a:lnTo>
                <a:lnTo>
                  <a:pt x="49638" y="39406"/>
                </a:lnTo>
                <a:lnTo>
                  <a:pt x="46736" y="41148"/>
                </a:lnTo>
                <a:close/>
              </a:path>
              <a:path w="113029" h="113030">
                <a:moveTo>
                  <a:pt x="44195" y="42672"/>
                </a:moveTo>
                <a:lnTo>
                  <a:pt x="48768" y="39624"/>
                </a:lnTo>
                <a:lnTo>
                  <a:pt x="46736" y="41148"/>
                </a:lnTo>
                <a:lnTo>
                  <a:pt x="44195" y="42672"/>
                </a:lnTo>
                <a:close/>
              </a:path>
              <a:path w="113029" h="113030">
                <a:moveTo>
                  <a:pt x="44704" y="42672"/>
                </a:moveTo>
                <a:lnTo>
                  <a:pt x="44195" y="42672"/>
                </a:lnTo>
                <a:lnTo>
                  <a:pt x="46736" y="41148"/>
                </a:lnTo>
                <a:lnTo>
                  <a:pt x="44704" y="42672"/>
                </a:lnTo>
                <a:close/>
              </a:path>
              <a:path w="113029" h="113030">
                <a:moveTo>
                  <a:pt x="41148" y="47244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148" y="47244"/>
                </a:lnTo>
                <a:close/>
              </a:path>
              <a:path w="113029" h="113030">
                <a:moveTo>
                  <a:pt x="73152" y="47244"/>
                </a:moveTo>
                <a:lnTo>
                  <a:pt x="68580" y="42672"/>
                </a:lnTo>
                <a:lnTo>
                  <a:pt x="71628" y="44196"/>
                </a:lnTo>
                <a:lnTo>
                  <a:pt x="73152" y="47244"/>
                </a:lnTo>
                <a:close/>
              </a:path>
              <a:path w="113029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30">
                <a:moveTo>
                  <a:pt x="74676" y="54864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676" y="54864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30">
                <a:moveTo>
                  <a:pt x="38404" y="5638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04" y="56388"/>
                </a:lnTo>
                <a:close/>
              </a:path>
              <a:path w="113029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3029" h="113030">
                <a:moveTo>
                  <a:pt x="39319" y="60960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319" y="60960"/>
                </a:lnTo>
                <a:close/>
              </a:path>
              <a:path w="113029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4676" y="57912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30">
                <a:moveTo>
                  <a:pt x="45719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19" y="70104"/>
                </a:lnTo>
                <a:close/>
              </a:path>
              <a:path w="113029" h="113030">
                <a:moveTo>
                  <a:pt x="68580" y="70104"/>
                </a:moveTo>
                <a:lnTo>
                  <a:pt x="73152" y="65532"/>
                </a:lnTo>
                <a:lnTo>
                  <a:pt x="71628" y="68580"/>
                </a:lnTo>
                <a:lnTo>
                  <a:pt x="68580" y="70104"/>
                </a:lnTo>
                <a:close/>
              </a:path>
              <a:path w="113029" h="113030">
                <a:moveTo>
                  <a:pt x="48768" y="73152"/>
                </a:moveTo>
                <a:lnTo>
                  <a:pt x="44195" y="70104"/>
                </a:lnTo>
                <a:lnTo>
                  <a:pt x="45284" y="70539"/>
                </a:lnTo>
                <a:lnTo>
                  <a:pt x="48768" y="73152"/>
                </a:lnTo>
                <a:close/>
              </a:path>
              <a:path w="113029" h="113030">
                <a:moveTo>
                  <a:pt x="45284" y="70539"/>
                </a:moveTo>
                <a:lnTo>
                  <a:pt x="44195" y="70104"/>
                </a:lnTo>
                <a:lnTo>
                  <a:pt x="44704" y="70104"/>
                </a:lnTo>
                <a:lnTo>
                  <a:pt x="45284" y="70539"/>
                </a:lnTo>
                <a:close/>
              </a:path>
              <a:path w="113029" h="113030">
                <a:moveTo>
                  <a:pt x="65532" y="73152"/>
                </a:moveTo>
                <a:lnTo>
                  <a:pt x="62484" y="73152"/>
                </a:lnTo>
                <a:lnTo>
                  <a:pt x="68580" y="70104"/>
                </a:lnTo>
                <a:lnTo>
                  <a:pt x="65532" y="73152"/>
                </a:lnTo>
                <a:close/>
              </a:path>
              <a:path w="113029" h="113030">
                <a:moveTo>
                  <a:pt x="51816" y="73152"/>
                </a:moveTo>
                <a:lnTo>
                  <a:pt x="48768" y="73152"/>
                </a:lnTo>
                <a:lnTo>
                  <a:pt x="45284" y="70539"/>
                </a:lnTo>
                <a:lnTo>
                  <a:pt x="51816" y="73152"/>
                </a:lnTo>
                <a:close/>
              </a:path>
              <a:path w="113029" h="113030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3029" h="113030">
                <a:moveTo>
                  <a:pt x="58483" y="74485"/>
                </a:moveTo>
                <a:lnTo>
                  <a:pt x="57150" y="74218"/>
                </a:lnTo>
                <a:lnTo>
                  <a:pt x="62484" y="73152"/>
                </a:lnTo>
                <a:lnTo>
                  <a:pt x="58483" y="74485"/>
                </a:lnTo>
                <a:close/>
              </a:path>
              <a:path w="113029" h="113030">
                <a:moveTo>
                  <a:pt x="57912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8483" y="74485"/>
                </a:lnTo>
                <a:lnTo>
                  <a:pt x="57912" y="74676"/>
                </a:lnTo>
                <a:close/>
              </a:path>
              <a:path w="113029" h="113030">
                <a:moveTo>
                  <a:pt x="57912" y="74676"/>
                </a:moveTo>
                <a:lnTo>
                  <a:pt x="58483" y="74485"/>
                </a:lnTo>
                <a:lnTo>
                  <a:pt x="58674" y="74523"/>
                </a:lnTo>
                <a:lnTo>
                  <a:pt x="57912" y="74676"/>
                </a:lnTo>
                <a:close/>
              </a:path>
              <a:path w="113029" h="113030">
                <a:moveTo>
                  <a:pt x="59436" y="74676"/>
                </a:moveTo>
                <a:lnTo>
                  <a:pt x="57912" y="74676"/>
                </a:lnTo>
                <a:lnTo>
                  <a:pt x="58674" y="74523"/>
                </a:lnTo>
                <a:lnTo>
                  <a:pt x="59436" y="74676"/>
                </a:lnTo>
                <a:close/>
              </a:path>
              <a:path w="113029" h="113030">
                <a:moveTo>
                  <a:pt x="80772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8204"/>
                </a:lnTo>
                <a:close/>
              </a:path>
              <a:path w="113029" h="113030">
                <a:moveTo>
                  <a:pt x="70104" y="111252"/>
                </a:moveTo>
                <a:lnTo>
                  <a:pt x="44195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30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42560" y="347319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22747" y="345490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5719" y="1524"/>
                </a:lnTo>
                <a:lnTo>
                  <a:pt x="47244" y="0"/>
                </a:lnTo>
                <a:lnTo>
                  <a:pt x="65532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5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9144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7924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6096" y="33528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16764" y="16764"/>
                </a:lnTo>
                <a:lnTo>
                  <a:pt x="16764" y="15240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8391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97536" y="18288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5" y="25908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4195" y="42672"/>
                </a:lnTo>
                <a:lnTo>
                  <a:pt x="44704" y="42672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4704" y="70104"/>
                </a:lnTo>
                <a:lnTo>
                  <a:pt x="44195" y="70104"/>
                </a:lnTo>
                <a:lnTo>
                  <a:pt x="48768" y="73152"/>
                </a:lnTo>
                <a:lnTo>
                  <a:pt x="54864" y="74676"/>
                </a:lnTo>
                <a:lnTo>
                  <a:pt x="110109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5" y="86868"/>
                </a:lnTo>
                <a:lnTo>
                  <a:pt x="103632" y="86868"/>
                </a:lnTo>
                <a:lnTo>
                  <a:pt x="103632" y="88392"/>
                </a:lnTo>
                <a:lnTo>
                  <a:pt x="97536" y="94488"/>
                </a:lnTo>
                <a:lnTo>
                  <a:pt x="97536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1" y="102108"/>
                </a:lnTo>
                <a:lnTo>
                  <a:pt x="88391" y="103632"/>
                </a:lnTo>
                <a:close/>
              </a:path>
              <a:path w="113029" h="113029">
                <a:moveTo>
                  <a:pt x="48768" y="39624"/>
                </a:moveTo>
                <a:lnTo>
                  <a:pt x="51816" y="38100"/>
                </a:lnTo>
                <a:lnTo>
                  <a:pt x="49638" y="39406"/>
                </a:lnTo>
                <a:lnTo>
                  <a:pt x="48768" y="39624"/>
                </a:lnTo>
                <a:close/>
              </a:path>
              <a:path w="113029" h="113029">
                <a:moveTo>
                  <a:pt x="49638" y="39406"/>
                </a:moveTo>
                <a:lnTo>
                  <a:pt x="51816" y="38100"/>
                </a:lnTo>
                <a:lnTo>
                  <a:pt x="54864" y="38100"/>
                </a:lnTo>
                <a:lnTo>
                  <a:pt x="49638" y="39406"/>
                </a:lnTo>
                <a:close/>
              </a:path>
              <a:path w="113029" h="113029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29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10109" y="74676"/>
                </a:moveTo>
                <a:lnTo>
                  <a:pt x="59436" y="74676"/>
                </a:lnTo>
                <a:lnTo>
                  <a:pt x="58674" y="74523"/>
                </a:lnTo>
                <a:lnTo>
                  <a:pt x="65532" y="73152"/>
                </a:lnTo>
                <a:lnTo>
                  <a:pt x="71628" y="68580"/>
                </a:lnTo>
                <a:lnTo>
                  <a:pt x="74676" y="62484"/>
                </a:lnTo>
                <a:lnTo>
                  <a:pt x="74676" y="50292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1252" y="44196"/>
                </a:lnTo>
                <a:lnTo>
                  <a:pt x="112775" y="45720"/>
                </a:lnTo>
                <a:lnTo>
                  <a:pt x="112775" y="67056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109" y="74676"/>
                </a:lnTo>
                <a:close/>
              </a:path>
              <a:path w="113029" h="113029">
                <a:moveTo>
                  <a:pt x="68580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3029" h="113029">
                <a:moveTo>
                  <a:pt x="46736" y="41148"/>
                </a:moveTo>
                <a:lnTo>
                  <a:pt x="48768" y="39624"/>
                </a:lnTo>
                <a:lnTo>
                  <a:pt x="49638" y="39406"/>
                </a:lnTo>
                <a:lnTo>
                  <a:pt x="46736" y="41148"/>
                </a:lnTo>
                <a:close/>
              </a:path>
              <a:path w="113029" h="113029">
                <a:moveTo>
                  <a:pt x="44195" y="42672"/>
                </a:moveTo>
                <a:lnTo>
                  <a:pt x="48768" y="39624"/>
                </a:lnTo>
                <a:lnTo>
                  <a:pt x="46736" y="41148"/>
                </a:lnTo>
                <a:lnTo>
                  <a:pt x="44195" y="42672"/>
                </a:lnTo>
                <a:close/>
              </a:path>
              <a:path w="113029" h="113029">
                <a:moveTo>
                  <a:pt x="44704" y="42672"/>
                </a:moveTo>
                <a:lnTo>
                  <a:pt x="44195" y="42672"/>
                </a:lnTo>
                <a:lnTo>
                  <a:pt x="46736" y="41148"/>
                </a:lnTo>
                <a:lnTo>
                  <a:pt x="44704" y="42672"/>
                </a:lnTo>
                <a:close/>
              </a:path>
              <a:path w="113029" h="113029">
                <a:moveTo>
                  <a:pt x="41148" y="47244"/>
                </a:moveTo>
                <a:lnTo>
                  <a:pt x="42672" y="44196"/>
                </a:lnTo>
                <a:lnTo>
                  <a:pt x="45719" y="42672"/>
                </a:lnTo>
                <a:lnTo>
                  <a:pt x="41148" y="47244"/>
                </a:lnTo>
                <a:close/>
              </a:path>
              <a:path w="113029" h="113029">
                <a:moveTo>
                  <a:pt x="73152" y="47244"/>
                </a:moveTo>
                <a:lnTo>
                  <a:pt x="68580" y="42672"/>
                </a:lnTo>
                <a:lnTo>
                  <a:pt x="71628" y="44196"/>
                </a:lnTo>
                <a:lnTo>
                  <a:pt x="73152" y="47244"/>
                </a:lnTo>
                <a:close/>
              </a:path>
              <a:path w="113029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29">
                <a:moveTo>
                  <a:pt x="74676" y="54864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676" y="54864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29">
                <a:moveTo>
                  <a:pt x="38404" y="5638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04" y="56388"/>
                </a:lnTo>
                <a:close/>
              </a:path>
              <a:path w="113029" h="113029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3029" h="113029">
                <a:moveTo>
                  <a:pt x="39319" y="60960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319" y="60960"/>
                </a:lnTo>
                <a:close/>
              </a:path>
              <a:path w="113029" h="113029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4676" y="57912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29">
                <a:moveTo>
                  <a:pt x="45719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19" y="70104"/>
                </a:lnTo>
                <a:close/>
              </a:path>
              <a:path w="113029" h="113029">
                <a:moveTo>
                  <a:pt x="68580" y="70104"/>
                </a:moveTo>
                <a:lnTo>
                  <a:pt x="73152" y="65532"/>
                </a:lnTo>
                <a:lnTo>
                  <a:pt x="71628" y="68580"/>
                </a:lnTo>
                <a:lnTo>
                  <a:pt x="68580" y="70104"/>
                </a:lnTo>
                <a:close/>
              </a:path>
              <a:path w="113029" h="113029">
                <a:moveTo>
                  <a:pt x="48768" y="73152"/>
                </a:moveTo>
                <a:lnTo>
                  <a:pt x="44195" y="70104"/>
                </a:lnTo>
                <a:lnTo>
                  <a:pt x="45284" y="70539"/>
                </a:lnTo>
                <a:lnTo>
                  <a:pt x="48768" y="73152"/>
                </a:lnTo>
                <a:close/>
              </a:path>
              <a:path w="113029" h="113029">
                <a:moveTo>
                  <a:pt x="45284" y="70539"/>
                </a:moveTo>
                <a:lnTo>
                  <a:pt x="44195" y="70104"/>
                </a:lnTo>
                <a:lnTo>
                  <a:pt x="44704" y="70104"/>
                </a:lnTo>
                <a:lnTo>
                  <a:pt x="45284" y="70539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2484" y="73152"/>
                </a:lnTo>
                <a:lnTo>
                  <a:pt x="68580" y="70104"/>
                </a:lnTo>
                <a:lnTo>
                  <a:pt x="65532" y="73152"/>
                </a:lnTo>
                <a:close/>
              </a:path>
              <a:path w="113029" h="113029">
                <a:moveTo>
                  <a:pt x="51816" y="73152"/>
                </a:moveTo>
                <a:lnTo>
                  <a:pt x="48768" y="73152"/>
                </a:lnTo>
                <a:lnTo>
                  <a:pt x="45284" y="70539"/>
                </a:lnTo>
                <a:lnTo>
                  <a:pt x="51816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3029" h="113029">
                <a:moveTo>
                  <a:pt x="58483" y="74485"/>
                </a:moveTo>
                <a:lnTo>
                  <a:pt x="57150" y="74218"/>
                </a:lnTo>
                <a:lnTo>
                  <a:pt x="62484" y="73152"/>
                </a:lnTo>
                <a:lnTo>
                  <a:pt x="58483" y="74485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8483" y="74485"/>
                </a:lnTo>
                <a:lnTo>
                  <a:pt x="57912" y="74676"/>
                </a:lnTo>
                <a:close/>
              </a:path>
              <a:path w="113029" h="113029">
                <a:moveTo>
                  <a:pt x="57912" y="74676"/>
                </a:moveTo>
                <a:lnTo>
                  <a:pt x="58483" y="74485"/>
                </a:lnTo>
                <a:lnTo>
                  <a:pt x="58674" y="74523"/>
                </a:lnTo>
                <a:lnTo>
                  <a:pt x="57912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7912" y="74676"/>
                </a:lnTo>
                <a:lnTo>
                  <a:pt x="58674" y="74523"/>
                </a:lnTo>
                <a:lnTo>
                  <a:pt x="59436" y="74676"/>
                </a:lnTo>
                <a:close/>
              </a:path>
              <a:path w="113029" h="113029">
                <a:moveTo>
                  <a:pt x="80772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5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50258" y="22143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50258" y="24810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50258" y="27477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50258" y="301447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50258" y="32811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50258" y="35478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50258" y="38145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50258" y="40812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50258" y="43479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50258" y="4614671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50258" y="4881371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11546" y="2234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11546" y="25008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11546" y="2767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11546" y="30342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11546" y="33009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11546" y="35676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11546" y="38343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11546" y="41010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11546" y="43677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11546" y="463448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11546" y="4901184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05483" y="3643122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4" h="0">
                <a:moveTo>
                  <a:pt x="0" y="0"/>
                </a:moveTo>
                <a:lnTo>
                  <a:pt x="8945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24533" y="3643884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15071" y="364312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58021" y="3643884"/>
            <a:ext cx="0" cy="2917190"/>
          </a:xfrm>
          <a:custGeom>
            <a:avLst/>
            <a:gdLst/>
            <a:ahLst/>
            <a:cxnLst/>
            <a:rect l="l" t="t" r="r" b="b"/>
            <a:pathLst>
              <a:path w="0" h="2917190">
                <a:moveTo>
                  <a:pt x="0" y="0"/>
                </a:moveTo>
                <a:lnTo>
                  <a:pt x="0" y="29169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49495" y="5321807"/>
            <a:ext cx="1163320" cy="114300"/>
          </a:xfrm>
          <a:custGeom>
            <a:avLst/>
            <a:gdLst/>
            <a:ahLst/>
            <a:cxnLst/>
            <a:rect l="l" t="t" r="r" b="b"/>
            <a:pathLst>
              <a:path w="1163320" h="114300">
                <a:moveTo>
                  <a:pt x="114300" y="114300"/>
                </a:moveTo>
                <a:lnTo>
                  <a:pt x="0" y="56387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63320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63320" h="114300">
                <a:moveTo>
                  <a:pt x="116281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162812" y="38100"/>
                </a:lnTo>
                <a:lnTo>
                  <a:pt x="1162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589474" y="5184562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内电场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06467" y="5740907"/>
            <a:ext cx="817244" cy="114300"/>
          </a:xfrm>
          <a:custGeom>
            <a:avLst/>
            <a:gdLst/>
            <a:ahLst/>
            <a:cxnLst/>
            <a:rect l="l" t="t" r="r" b="b"/>
            <a:pathLst>
              <a:path w="817245" h="114300">
                <a:moveTo>
                  <a:pt x="114299" y="114300"/>
                </a:moveTo>
                <a:lnTo>
                  <a:pt x="0" y="56387"/>
                </a:lnTo>
                <a:lnTo>
                  <a:pt x="114299" y="0"/>
                </a:lnTo>
                <a:lnTo>
                  <a:pt x="114299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299" y="76200"/>
                </a:lnTo>
                <a:lnTo>
                  <a:pt x="114299" y="114300"/>
                </a:lnTo>
                <a:close/>
              </a:path>
              <a:path w="817245" h="114300">
                <a:moveTo>
                  <a:pt x="114299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299" y="38100"/>
                </a:lnTo>
                <a:lnTo>
                  <a:pt x="114299" y="76200"/>
                </a:lnTo>
                <a:close/>
              </a:path>
              <a:path w="817245" h="114300">
                <a:moveTo>
                  <a:pt x="816864" y="76200"/>
                </a:moveTo>
                <a:lnTo>
                  <a:pt x="114299" y="76200"/>
                </a:lnTo>
                <a:lnTo>
                  <a:pt x="114299" y="38100"/>
                </a:lnTo>
                <a:lnTo>
                  <a:pt x="816864" y="38100"/>
                </a:lnTo>
                <a:lnTo>
                  <a:pt x="81686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306105" y="5596070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955035" y="4088891"/>
            <a:ext cx="93345" cy="97790"/>
          </a:xfrm>
          <a:custGeom>
            <a:avLst/>
            <a:gdLst/>
            <a:ahLst/>
            <a:cxnLst/>
            <a:rect l="l" t="t" r="r" b="b"/>
            <a:pathLst>
              <a:path w="93344" h="97789">
                <a:moveTo>
                  <a:pt x="45719" y="97535"/>
                </a:moveTo>
                <a:lnTo>
                  <a:pt x="27646" y="93773"/>
                </a:lnTo>
                <a:lnTo>
                  <a:pt x="13144" y="83438"/>
                </a:lnTo>
                <a:lnTo>
                  <a:pt x="3500" y="67960"/>
                </a:lnTo>
                <a:lnTo>
                  <a:pt x="0" y="48767"/>
                </a:lnTo>
                <a:lnTo>
                  <a:pt x="3500" y="29575"/>
                </a:lnTo>
                <a:lnTo>
                  <a:pt x="13144" y="14096"/>
                </a:lnTo>
                <a:lnTo>
                  <a:pt x="27646" y="3762"/>
                </a:lnTo>
                <a:lnTo>
                  <a:pt x="45719" y="0"/>
                </a:lnTo>
                <a:lnTo>
                  <a:pt x="64031" y="3762"/>
                </a:lnTo>
                <a:lnTo>
                  <a:pt x="79057" y="14096"/>
                </a:lnTo>
                <a:lnTo>
                  <a:pt x="89225" y="29575"/>
                </a:lnTo>
                <a:lnTo>
                  <a:pt x="92964" y="48767"/>
                </a:lnTo>
                <a:lnTo>
                  <a:pt x="89225" y="67960"/>
                </a:lnTo>
                <a:lnTo>
                  <a:pt x="79057" y="83438"/>
                </a:lnTo>
                <a:lnTo>
                  <a:pt x="64031" y="93773"/>
                </a:lnTo>
                <a:lnTo>
                  <a:pt x="45719" y="97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935224" y="4069079"/>
            <a:ext cx="132715" cy="137160"/>
          </a:xfrm>
          <a:custGeom>
            <a:avLst/>
            <a:gdLst/>
            <a:ahLst/>
            <a:cxnLst/>
            <a:rect l="l" t="t" r="r" b="b"/>
            <a:pathLst>
              <a:path w="132714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2714" h="137160">
                <a:moveTo>
                  <a:pt x="89916" y="4571"/>
                </a:moveTo>
                <a:lnTo>
                  <a:pt x="42672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2714" h="137160">
                <a:moveTo>
                  <a:pt x="92964" y="6095"/>
                </a:moveTo>
                <a:lnTo>
                  <a:pt x="39624" y="6095"/>
                </a:lnTo>
                <a:lnTo>
                  <a:pt x="41148" y="4571"/>
                </a:lnTo>
                <a:lnTo>
                  <a:pt x="91439" y="4571"/>
                </a:lnTo>
                <a:lnTo>
                  <a:pt x="92964" y="6095"/>
                </a:lnTo>
                <a:close/>
              </a:path>
              <a:path w="132714" h="137160">
                <a:moveTo>
                  <a:pt x="120396" y="30479"/>
                </a:move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27432" y="13715"/>
                </a:lnTo>
                <a:lnTo>
                  <a:pt x="30480" y="10667"/>
                </a:lnTo>
                <a:lnTo>
                  <a:pt x="38100" y="6095"/>
                </a:lnTo>
                <a:lnTo>
                  <a:pt x="94488" y="6095"/>
                </a:lnTo>
                <a:lnTo>
                  <a:pt x="102108" y="10667"/>
                </a:lnTo>
                <a:lnTo>
                  <a:pt x="111252" y="19811"/>
                </a:lnTo>
                <a:lnTo>
                  <a:pt x="112775" y="19811"/>
                </a:lnTo>
                <a:lnTo>
                  <a:pt x="114300" y="21335"/>
                </a:lnTo>
                <a:lnTo>
                  <a:pt x="120396" y="28955"/>
                </a:lnTo>
                <a:lnTo>
                  <a:pt x="120396" y="30479"/>
                </a:lnTo>
                <a:close/>
              </a:path>
              <a:path w="132714" h="137160">
                <a:moveTo>
                  <a:pt x="92964" y="131063"/>
                </a:moveTo>
                <a:lnTo>
                  <a:pt x="38100" y="131063"/>
                </a:lnTo>
                <a:lnTo>
                  <a:pt x="30480" y="126491"/>
                </a:lnTo>
                <a:lnTo>
                  <a:pt x="27432" y="123443"/>
                </a:lnTo>
                <a:lnTo>
                  <a:pt x="19812" y="117347"/>
                </a:lnTo>
                <a:lnTo>
                  <a:pt x="18288" y="115823"/>
                </a:lnTo>
                <a:lnTo>
                  <a:pt x="18288" y="114299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0" y="30479"/>
                </a:lnTo>
                <a:lnTo>
                  <a:pt x="121920" y="32003"/>
                </a:lnTo>
                <a:lnTo>
                  <a:pt x="124968" y="38099"/>
                </a:lnTo>
                <a:lnTo>
                  <a:pt x="62484" y="38099"/>
                </a:lnTo>
                <a:lnTo>
                  <a:pt x="53339" y="41147"/>
                </a:lnTo>
                <a:lnTo>
                  <a:pt x="48768" y="44195"/>
                </a:lnTo>
                <a:lnTo>
                  <a:pt x="49529" y="44195"/>
                </a:lnTo>
                <a:lnTo>
                  <a:pt x="45719" y="47243"/>
                </a:lnTo>
                <a:lnTo>
                  <a:pt x="47548" y="47243"/>
                </a:lnTo>
                <a:lnTo>
                  <a:pt x="46329" y="48767"/>
                </a:lnTo>
                <a:lnTo>
                  <a:pt x="44195" y="48767"/>
                </a:lnTo>
                <a:lnTo>
                  <a:pt x="39624" y="57911"/>
                </a:lnTo>
                <a:lnTo>
                  <a:pt x="40131" y="57911"/>
                </a:lnTo>
                <a:lnTo>
                  <a:pt x="38100" y="64007"/>
                </a:lnTo>
                <a:lnTo>
                  <a:pt x="39116" y="64007"/>
                </a:lnTo>
                <a:lnTo>
                  <a:pt x="38607" y="67055"/>
                </a:lnTo>
                <a:lnTo>
                  <a:pt x="38100" y="67055"/>
                </a:lnTo>
                <a:lnTo>
                  <a:pt x="38100" y="70103"/>
                </a:lnTo>
                <a:lnTo>
                  <a:pt x="38607" y="70103"/>
                </a:lnTo>
                <a:lnTo>
                  <a:pt x="39116" y="73151"/>
                </a:lnTo>
                <a:lnTo>
                  <a:pt x="38100" y="73151"/>
                </a:lnTo>
                <a:lnTo>
                  <a:pt x="40131" y="79247"/>
                </a:lnTo>
                <a:lnTo>
                  <a:pt x="39624" y="79247"/>
                </a:lnTo>
                <a:lnTo>
                  <a:pt x="41148" y="82295"/>
                </a:lnTo>
                <a:lnTo>
                  <a:pt x="41452" y="82295"/>
                </a:lnTo>
                <a:lnTo>
                  <a:pt x="44195" y="86867"/>
                </a:lnTo>
                <a:lnTo>
                  <a:pt x="45110" y="86867"/>
                </a:lnTo>
                <a:lnTo>
                  <a:pt x="46329" y="88391"/>
                </a:lnTo>
                <a:lnTo>
                  <a:pt x="45719" y="88391"/>
                </a:lnTo>
                <a:lnTo>
                  <a:pt x="48768" y="91439"/>
                </a:lnTo>
                <a:lnTo>
                  <a:pt x="49530" y="91439"/>
                </a:lnTo>
                <a:lnTo>
                  <a:pt x="51435" y="92963"/>
                </a:lnTo>
                <a:lnTo>
                  <a:pt x="48768" y="92963"/>
                </a:lnTo>
                <a:lnTo>
                  <a:pt x="54864" y="96011"/>
                </a:lnTo>
                <a:lnTo>
                  <a:pt x="53339" y="96011"/>
                </a:lnTo>
                <a:lnTo>
                  <a:pt x="62484" y="99059"/>
                </a:lnTo>
                <a:lnTo>
                  <a:pt x="124968" y="99059"/>
                </a:lnTo>
                <a:lnTo>
                  <a:pt x="121920" y="105155"/>
                </a:lnTo>
                <a:lnTo>
                  <a:pt x="120396" y="106679"/>
                </a:lnTo>
                <a:lnTo>
                  <a:pt x="120396" y="108203"/>
                </a:lnTo>
                <a:lnTo>
                  <a:pt x="114300" y="114299"/>
                </a:lnTo>
                <a:lnTo>
                  <a:pt x="114300" y="115823"/>
                </a:lnTo>
                <a:lnTo>
                  <a:pt x="112775" y="117347"/>
                </a:lnTo>
                <a:lnTo>
                  <a:pt x="111252" y="117347"/>
                </a:lnTo>
                <a:lnTo>
                  <a:pt x="102108" y="126491"/>
                </a:lnTo>
                <a:lnTo>
                  <a:pt x="94488" y="129539"/>
                </a:lnTo>
                <a:lnTo>
                  <a:pt x="92964" y="131063"/>
                </a:lnTo>
                <a:close/>
              </a:path>
              <a:path w="132714" h="137160">
                <a:moveTo>
                  <a:pt x="59436" y="39623"/>
                </a:moveTo>
                <a:lnTo>
                  <a:pt x="62484" y="38099"/>
                </a:lnTo>
                <a:lnTo>
                  <a:pt x="64008" y="38099"/>
                </a:lnTo>
                <a:lnTo>
                  <a:pt x="66294" y="38480"/>
                </a:lnTo>
                <a:lnTo>
                  <a:pt x="59436" y="39623"/>
                </a:lnTo>
                <a:close/>
              </a:path>
              <a:path w="132714" h="137160">
                <a:moveTo>
                  <a:pt x="66294" y="38480"/>
                </a:moveTo>
                <a:lnTo>
                  <a:pt x="64008" y="38099"/>
                </a:lnTo>
                <a:lnTo>
                  <a:pt x="68580" y="38099"/>
                </a:lnTo>
                <a:lnTo>
                  <a:pt x="66294" y="38480"/>
                </a:lnTo>
                <a:close/>
              </a:path>
              <a:path w="132714" h="137160">
                <a:moveTo>
                  <a:pt x="73152" y="39623"/>
                </a:moveTo>
                <a:lnTo>
                  <a:pt x="66294" y="38480"/>
                </a:lnTo>
                <a:lnTo>
                  <a:pt x="68580" y="38099"/>
                </a:lnTo>
                <a:lnTo>
                  <a:pt x="70104" y="38099"/>
                </a:lnTo>
                <a:lnTo>
                  <a:pt x="73152" y="39623"/>
                </a:lnTo>
                <a:close/>
              </a:path>
              <a:path w="132714" h="137160">
                <a:moveTo>
                  <a:pt x="129031" y="47243"/>
                </a:moveTo>
                <a:lnTo>
                  <a:pt x="86868" y="47243"/>
                </a:lnTo>
                <a:lnTo>
                  <a:pt x="79248" y="41147"/>
                </a:lnTo>
                <a:lnTo>
                  <a:pt x="70104" y="38099"/>
                </a:lnTo>
                <a:lnTo>
                  <a:pt x="124968" y="38099"/>
                </a:lnTo>
                <a:lnTo>
                  <a:pt x="126491" y="41147"/>
                </a:lnTo>
                <a:lnTo>
                  <a:pt x="128016" y="42671"/>
                </a:lnTo>
                <a:lnTo>
                  <a:pt x="128016" y="44195"/>
                </a:lnTo>
                <a:lnTo>
                  <a:pt x="129031" y="47243"/>
                </a:lnTo>
                <a:close/>
              </a:path>
              <a:path w="132714" h="137160">
                <a:moveTo>
                  <a:pt x="50799" y="43179"/>
                </a:moveTo>
                <a:lnTo>
                  <a:pt x="53339" y="41147"/>
                </a:lnTo>
                <a:lnTo>
                  <a:pt x="57912" y="39623"/>
                </a:lnTo>
                <a:lnTo>
                  <a:pt x="50799" y="43179"/>
                </a:lnTo>
                <a:close/>
              </a:path>
              <a:path w="132714" h="137160">
                <a:moveTo>
                  <a:pt x="82296" y="44195"/>
                </a:moveTo>
                <a:lnTo>
                  <a:pt x="74676" y="39623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2714" h="137160">
                <a:moveTo>
                  <a:pt x="48768" y="44195"/>
                </a:moveTo>
                <a:lnTo>
                  <a:pt x="53339" y="41147"/>
                </a:lnTo>
                <a:lnTo>
                  <a:pt x="50799" y="43179"/>
                </a:lnTo>
                <a:lnTo>
                  <a:pt x="48768" y="44195"/>
                </a:lnTo>
                <a:close/>
              </a:path>
              <a:path w="132714" h="137160">
                <a:moveTo>
                  <a:pt x="49529" y="44195"/>
                </a:moveTo>
                <a:lnTo>
                  <a:pt x="48768" y="44195"/>
                </a:lnTo>
                <a:lnTo>
                  <a:pt x="50799" y="43179"/>
                </a:lnTo>
                <a:lnTo>
                  <a:pt x="49529" y="44195"/>
                </a:lnTo>
                <a:close/>
              </a:path>
              <a:path w="132714" h="137160">
                <a:moveTo>
                  <a:pt x="47548" y="47243"/>
                </a:moveTo>
                <a:lnTo>
                  <a:pt x="45719" y="47243"/>
                </a:lnTo>
                <a:lnTo>
                  <a:pt x="48768" y="45719"/>
                </a:lnTo>
                <a:lnTo>
                  <a:pt x="47548" y="47243"/>
                </a:lnTo>
                <a:close/>
              </a:path>
              <a:path w="132714" h="137160">
                <a:moveTo>
                  <a:pt x="89916" y="53339"/>
                </a:moveTo>
                <a:lnTo>
                  <a:pt x="83820" y="45719"/>
                </a:lnTo>
                <a:lnTo>
                  <a:pt x="86868" y="47243"/>
                </a:lnTo>
                <a:lnTo>
                  <a:pt x="129031" y="47243"/>
                </a:lnTo>
                <a:lnTo>
                  <a:pt x="129539" y="48767"/>
                </a:lnTo>
                <a:lnTo>
                  <a:pt x="88391" y="48767"/>
                </a:lnTo>
                <a:lnTo>
                  <a:pt x="89916" y="53339"/>
                </a:lnTo>
                <a:close/>
              </a:path>
              <a:path w="132714" h="137160">
                <a:moveTo>
                  <a:pt x="42672" y="53339"/>
                </a:moveTo>
                <a:lnTo>
                  <a:pt x="44195" y="48767"/>
                </a:lnTo>
                <a:lnTo>
                  <a:pt x="46329" y="48767"/>
                </a:lnTo>
                <a:lnTo>
                  <a:pt x="42672" y="53339"/>
                </a:lnTo>
                <a:close/>
              </a:path>
              <a:path w="132714" h="137160">
                <a:moveTo>
                  <a:pt x="131281" y="57911"/>
                </a:moveTo>
                <a:lnTo>
                  <a:pt x="92964" y="57911"/>
                </a:lnTo>
                <a:lnTo>
                  <a:pt x="88391" y="48767"/>
                </a:lnTo>
                <a:lnTo>
                  <a:pt x="129539" y="48767"/>
                </a:lnTo>
                <a:lnTo>
                  <a:pt x="131064" y="53339"/>
                </a:lnTo>
                <a:lnTo>
                  <a:pt x="131064" y="56387"/>
                </a:lnTo>
                <a:lnTo>
                  <a:pt x="131281" y="57911"/>
                </a:lnTo>
                <a:close/>
              </a:path>
              <a:path w="132714" h="137160">
                <a:moveTo>
                  <a:pt x="40131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1" y="57911"/>
                </a:lnTo>
                <a:close/>
              </a:path>
              <a:path w="132714" h="137160">
                <a:moveTo>
                  <a:pt x="132152" y="64007"/>
                </a:moveTo>
                <a:lnTo>
                  <a:pt x="94488" y="64007"/>
                </a:lnTo>
                <a:lnTo>
                  <a:pt x="91439" y="54863"/>
                </a:lnTo>
                <a:lnTo>
                  <a:pt x="92964" y="57911"/>
                </a:lnTo>
                <a:lnTo>
                  <a:pt x="131281" y="57911"/>
                </a:lnTo>
                <a:lnTo>
                  <a:pt x="132152" y="64007"/>
                </a:lnTo>
                <a:close/>
              </a:path>
              <a:path w="132714" h="137160">
                <a:moveTo>
                  <a:pt x="39116" y="64007"/>
                </a:moveTo>
                <a:lnTo>
                  <a:pt x="38100" y="64007"/>
                </a:lnTo>
                <a:lnTo>
                  <a:pt x="39624" y="60959"/>
                </a:lnTo>
                <a:lnTo>
                  <a:pt x="39116" y="64007"/>
                </a:lnTo>
                <a:close/>
              </a:path>
              <a:path w="132714" h="137160">
                <a:moveTo>
                  <a:pt x="94234" y="68579"/>
                </a:moveTo>
                <a:lnTo>
                  <a:pt x="92964" y="60959"/>
                </a:lnTo>
                <a:lnTo>
                  <a:pt x="94488" y="64007"/>
                </a:lnTo>
                <a:lnTo>
                  <a:pt x="132152" y="64007"/>
                </a:lnTo>
                <a:lnTo>
                  <a:pt x="132588" y="67055"/>
                </a:lnTo>
                <a:lnTo>
                  <a:pt x="94488" y="67055"/>
                </a:lnTo>
                <a:lnTo>
                  <a:pt x="94234" y="68579"/>
                </a:lnTo>
                <a:close/>
              </a:path>
              <a:path w="132714" h="137160">
                <a:moveTo>
                  <a:pt x="38100" y="70103"/>
                </a:moveTo>
                <a:lnTo>
                  <a:pt x="38100" y="67055"/>
                </a:lnTo>
                <a:lnTo>
                  <a:pt x="38353" y="68579"/>
                </a:lnTo>
                <a:lnTo>
                  <a:pt x="38100" y="70103"/>
                </a:lnTo>
                <a:close/>
              </a:path>
              <a:path w="132714" h="137160">
                <a:moveTo>
                  <a:pt x="38353" y="68579"/>
                </a:moveTo>
                <a:lnTo>
                  <a:pt x="38100" y="67055"/>
                </a:lnTo>
                <a:lnTo>
                  <a:pt x="38607" y="67055"/>
                </a:lnTo>
                <a:lnTo>
                  <a:pt x="38353" y="68579"/>
                </a:lnTo>
                <a:close/>
              </a:path>
              <a:path w="132714" h="137160">
                <a:moveTo>
                  <a:pt x="94488" y="70103"/>
                </a:moveTo>
                <a:lnTo>
                  <a:pt x="94234" y="68579"/>
                </a:lnTo>
                <a:lnTo>
                  <a:pt x="94488" y="67055"/>
                </a:lnTo>
                <a:lnTo>
                  <a:pt x="94488" y="70103"/>
                </a:lnTo>
                <a:close/>
              </a:path>
              <a:path w="132714" h="137160">
                <a:moveTo>
                  <a:pt x="132588" y="70103"/>
                </a:moveTo>
                <a:lnTo>
                  <a:pt x="94488" y="70103"/>
                </a:lnTo>
                <a:lnTo>
                  <a:pt x="94488" y="67055"/>
                </a:lnTo>
                <a:lnTo>
                  <a:pt x="132588" y="67055"/>
                </a:lnTo>
                <a:lnTo>
                  <a:pt x="132588" y="70103"/>
                </a:lnTo>
                <a:close/>
              </a:path>
              <a:path w="132714" h="137160">
                <a:moveTo>
                  <a:pt x="38607" y="70103"/>
                </a:moveTo>
                <a:lnTo>
                  <a:pt x="38100" y="70103"/>
                </a:lnTo>
                <a:lnTo>
                  <a:pt x="38353" y="68579"/>
                </a:lnTo>
                <a:lnTo>
                  <a:pt x="38607" y="70103"/>
                </a:lnTo>
                <a:close/>
              </a:path>
              <a:path w="132714" h="137160">
                <a:moveTo>
                  <a:pt x="92964" y="76199"/>
                </a:moveTo>
                <a:lnTo>
                  <a:pt x="94234" y="68579"/>
                </a:lnTo>
                <a:lnTo>
                  <a:pt x="94488" y="70103"/>
                </a:lnTo>
                <a:lnTo>
                  <a:pt x="132588" y="70103"/>
                </a:lnTo>
                <a:lnTo>
                  <a:pt x="132152" y="73151"/>
                </a:lnTo>
                <a:lnTo>
                  <a:pt x="94488" y="73151"/>
                </a:lnTo>
                <a:lnTo>
                  <a:pt x="92964" y="76199"/>
                </a:lnTo>
                <a:close/>
              </a:path>
              <a:path w="132714" h="137160">
                <a:moveTo>
                  <a:pt x="39624" y="76199"/>
                </a:moveTo>
                <a:lnTo>
                  <a:pt x="38100" y="73151"/>
                </a:lnTo>
                <a:lnTo>
                  <a:pt x="39116" y="73151"/>
                </a:lnTo>
                <a:lnTo>
                  <a:pt x="39624" y="76199"/>
                </a:lnTo>
                <a:close/>
              </a:path>
              <a:path w="132714" h="137160">
                <a:moveTo>
                  <a:pt x="91821" y="81152"/>
                </a:moveTo>
                <a:lnTo>
                  <a:pt x="94488" y="73151"/>
                </a:lnTo>
                <a:lnTo>
                  <a:pt x="132152" y="73151"/>
                </a:lnTo>
                <a:lnTo>
                  <a:pt x="131281" y="79247"/>
                </a:lnTo>
                <a:lnTo>
                  <a:pt x="92964" y="79247"/>
                </a:lnTo>
                <a:lnTo>
                  <a:pt x="91821" y="81152"/>
                </a:lnTo>
                <a:close/>
              </a:path>
              <a:path w="132714" h="137160">
                <a:moveTo>
                  <a:pt x="41148" y="82295"/>
                </a:moveTo>
                <a:lnTo>
                  <a:pt x="39624" y="79247"/>
                </a:lnTo>
                <a:lnTo>
                  <a:pt x="40767" y="81152"/>
                </a:lnTo>
                <a:lnTo>
                  <a:pt x="41148" y="82295"/>
                </a:lnTo>
                <a:close/>
              </a:path>
              <a:path w="132714" h="137160">
                <a:moveTo>
                  <a:pt x="40767" y="81152"/>
                </a:moveTo>
                <a:lnTo>
                  <a:pt x="39624" y="79247"/>
                </a:lnTo>
                <a:lnTo>
                  <a:pt x="40131" y="79247"/>
                </a:lnTo>
                <a:lnTo>
                  <a:pt x="40767" y="81152"/>
                </a:lnTo>
                <a:close/>
              </a:path>
              <a:path w="132714" h="137160">
                <a:moveTo>
                  <a:pt x="91439" y="82295"/>
                </a:moveTo>
                <a:lnTo>
                  <a:pt x="91821" y="81152"/>
                </a:lnTo>
                <a:lnTo>
                  <a:pt x="92964" y="79247"/>
                </a:lnTo>
                <a:lnTo>
                  <a:pt x="91439" y="82295"/>
                </a:lnTo>
                <a:close/>
              </a:path>
              <a:path w="132714" h="137160">
                <a:moveTo>
                  <a:pt x="131064" y="82295"/>
                </a:moveTo>
                <a:lnTo>
                  <a:pt x="91439" y="82295"/>
                </a:lnTo>
                <a:lnTo>
                  <a:pt x="92964" y="79247"/>
                </a:lnTo>
                <a:lnTo>
                  <a:pt x="131281" y="79247"/>
                </a:lnTo>
                <a:lnTo>
                  <a:pt x="131064" y="80771"/>
                </a:lnTo>
                <a:lnTo>
                  <a:pt x="131064" y="82295"/>
                </a:lnTo>
                <a:close/>
              </a:path>
              <a:path w="132714" h="137160">
                <a:moveTo>
                  <a:pt x="41452" y="82295"/>
                </a:moveTo>
                <a:lnTo>
                  <a:pt x="41148" y="82295"/>
                </a:lnTo>
                <a:lnTo>
                  <a:pt x="40767" y="81152"/>
                </a:lnTo>
                <a:lnTo>
                  <a:pt x="41452" y="82295"/>
                </a:lnTo>
                <a:close/>
              </a:path>
              <a:path w="132714" h="137160">
                <a:moveTo>
                  <a:pt x="130047" y="86867"/>
                </a:moveTo>
                <a:lnTo>
                  <a:pt x="88391" y="86867"/>
                </a:lnTo>
                <a:lnTo>
                  <a:pt x="91821" y="81152"/>
                </a:lnTo>
                <a:lnTo>
                  <a:pt x="91439" y="82295"/>
                </a:lnTo>
                <a:lnTo>
                  <a:pt x="131064" y="82295"/>
                </a:lnTo>
                <a:lnTo>
                  <a:pt x="131064" y="83819"/>
                </a:lnTo>
                <a:lnTo>
                  <a:pt x="130047" y="86867"/>
                </a:lnTo>
                <a:close/>
              </a:path>
              <a:path w="132714" h="137160">
                <a:moveTo>
                  <a:pt x="45110" y="86867"/>
                </a:moveTo>
                <a:lnTo>
                  <a:pt x="44195" y="86867"/>
                </a:lnTo>
                <a:lnTo>
                  <a:pt x="42672" y="83819"/>
                </a:lnTo>
                <a:lnTo>
                  <a:pt x="45110" y="86867"/>
                </a:lnTo>
                <a:close/>
              </a:path>
              <a:path w="132714" h="137160">
                <a:moveTo>
                  <a:pt x="85174" y="89746"/>
                </a:moveTo>
                <a:lnTo>
                  <a:pt x="89916" y="83819"/>
                </a:lnTo>
                <a:lnTo>
                  <a:pt x="88391" y="86867"/>
                </a:lnTo>
                <a:lnTo>
                  <a:pt x="130047" y="86867"/>
                </a:lnTo>
                <a:lnTo>
                  <a:pt x="129539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2714" h="137160">
                <a:moveTo>
                  <a:pt x="48768" y="91439"/>
                </a:moveTo>
                <a:lnTo>
                  <a:pt x="45719" y="88391"/>
                </a:lnTo>
                <a:lnTo>
                  <a:pt x="47413" y="89746"/>
                </a:lnTo>
                <a:lnTo>
                  <a:pt x="48768" y="91439"/>
                </a:lnTo>
                <a:close/>
              </a:path>
              <a:path w="132714" h="137160">
                <a:moveTo>
                  <a:pt x="47413" y="89746"/>
                </a:moveTo>
                <a:lnTo>
                  <a:pt x="45719" y="88391"/>
                </a:lnTo>
                <a:lnTo>
                  <a:pt x="46329" y="88391"/>
                </a:lnTo>
                <a:lnTo>
                  <a:pt x="47413" y="89746"/>
                </a:lnTo>
                <a:close/>
              </a:path>
              <a:path w="132714" h="137160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2714" h="137160">
                <a:moveTo>
                  <a:pt x="128523" y="91439"/>
                </a:moveTo>
                <a:lnTo>
                  <a:pt x="83820" y="91439"/>
                </a:lnTo>
                <a:lnTo>
                  <a:pt x="86868" y="88391"/>
                </a:lnTo>
                <a:lnTo>
                  <a:pt x="129539" y="88391"/>
                </a:lnTo>
                <a:lnTo>
                  <a:pt x="128523" y="91439"/>
                </a:lnTo>
                <a:close/>
              </a:path>
              <a:path w="132714" h="137160">
                <a:moveTo>
                  <a:pt x="49530" y="91439"/>
                </a:moveTo>
                <a:lnTo>
                  <a:pt x="48768" y="91439"/>
                </a:lnTo>
                <a:lnTo>
                  <a:pt x="47413" y="89746"/>
                </a:lnTo>
                <a:lnTo>
                  <a:pt x="49530" y="91439"/>
                </a:lnTo>
                <a:close/>
              </a:path>
              <a:path w="132714" h="137160">
                <a:moveTo>
                  <a:pt x="79248" y="94487"/>
                </a:moveTo>
                <a:lnTo>
                  <a:pt x="85174" y="89746"/>
                </a:lnTo>
                <a:lnTo>
                  <a:pt x="83820" y="91439"/>
                </a:lnTo>
                <a:lnTo>
                  <a:pt x="128523" y="91439"/>
                </a:lnTo>
                <a:lnTo>
                  <a:pt x="128016" y="92963"/>
                </a:lnTo>
                <a:lnTo>
                  <a:pt x="82296" y="92963"/>
                </a:lnTo>
                <a:lnTo>
                  <a:pt x="79248" y="94487"/>
                </a:lnTo>
                <a:close/>
              </a:path>
              <a:path w="132714" h="137160">
                <a:moveTo>
                  <a:pt x="53339" y="94487"/>
                </a:moveTo>
                <a:lnTo>
                  <a:pt x="48768" y="92963"/>
                </a:lnTo>
                <a:lnTo>
                  <a:pt x="51435" y="92963"/>
                </a:lnTo>
                <a:lnTo>
                  <a:pt x="53339" y="94487"/>
                </a:lnTo>
                <a:close/>
              </a:path>
              <a:path w="132714" h="137160">
                <a:moveTo>
                  <a:pt x="74676" y="97535"/>
                </a:moveTo>
                <a:lnTo>
                  <a:pt x="82296" y="92963"/>
                </a:lnTo>
                <a:lnTo>
                  <a:pt x="128016" y="92963"/>
                </a:lnTo>
                <a:lnTo>
                  <a:pt x="128016" y="94487"/>
                </a:lnTo>
                <a:lnTo>
                  <a:pt x="126491" y="94487"/>
                </a:lnTo>
                <a:lnTo>
                  <a:pt x="126491" y="96011"/>
                </a:lnTo>
                <a:lnTo>
                  <a:pt x="79248" y="96011"/>
                </a:lnTo>
                <a:lnTo>
                  <a:pt x="74676" y="97535"/>
                </a:lnTo>
                <a:close/>
              </a:path>
              <a:path w="132714" h="137160">
                <a:moveTo>
                  <a:pt x="57912" y="97535"/>
                </a:moveTo>
                <a:lnTo>
                  <a:pt x="53339" y="96011"/>
                </a:lnTo>
                <a:lnTo>
                  <a:pt x="54864" y="96011"/>
                </a:lnTo>
                <a:lnTo>
                  <a:pt x="57912" y="97535"/>
                </a:lnTo>
                <a:close/>
              </a:path>
              <a:path w="132714" h="137160">
                <a:moveTo>
                  <a:pt x="124968" y="99059"/>
                </a:moveTo>
                <a:lnTo>
                  <a:pt x="70104" y="99059"/>
                </a:lnTo>
                <a:lnTo>
                  <a:pt x="79248" y="96011"/>
                </a:lnTo>
                <a:lnTo>
                  <a:pt x="126491" y="96011"/>
                </a:lnTo>
                <a:lnTo>
                  <a:pt x="124968" y="99059"/>
                </a:lnTo>
                <a:close/>
              </a:path>
              <a:path w="132714" h="137160">
                <a:moveTo>
                  <a:pt x="64008" y="99059"/>
                </a:moveTo>
                <a:lnTo>
                  <a:pt x="62484" y="99059"/>
                </a:lnTo>
                <a:lnTo>
                  <a:pt x="59436" y="97535"/>
                </a:lnTo>
                <a:lnTo>
                  <a:pt x="66294" y="98678"/>
                </a:lnTo>
                <a:lnTo>
                  <a:pt x="64008" y="99059"/>
                </a:lnTo>
                <a:close/>
              </a:path>
              <a:path w="132714" h="137160">
                <a:moveTo>
                  <a:pt x="70104" y="99059"/>
                </a:moveTo>
                <a:lnTo>
                  <a:pt x="68580" y="99059"/>
                </a:lnTo>
                <a:lnTo>
                  <a:pt x="66294" y="98678"/>
                </a:lnTo>
                <a:lnTo>
                  <a:pt x="73152" y="97535"/>
                </a:lnTo>
                <a:lnTo>
                  <a:pt x="70104" y="99059"/>
                </a:lnTo>
                <a:close/>
              </a:path>
              <a:path w="132714" h="137160">
                <a:moveTo>
                  <a:pt x="68580" y="99059"/>
                </a:moveTo>
                <a:lnTo>
                  <a:pt x="64008" y="99059"/>
                </a:lnTo>
                <a:lnTo>
                  <a:pt x="66294" y="98678"/>
                </a:lnTo>
                <a:lnTo>
                  <a:pt x="68580" y="99059"/>
                </a:lnTo>
                <a:close/>
              </a:path>
              <a:path w="132714" h="137160">
                <a:moveTo>
                  <a:pt x="80772" y="135635"/>
                </a:moveTo>
                <a:lnTo>
                  <a:pt x="51816" y="135635"/>
                </a:lnTo>
                <a:lnTo>
                  <a:pt x="50292" y="134111"/>
                </a:lnTo>
                <a:lnTo>
                  <a:pt x="42672" y="131063"/>
                </a:lnTo>
                <a:lnTo>
                  <a:pt x="91439" y="131063"/>
                </a:lnTo>
                <a:lnTo>
                  <a:pt x="89916" y="132587"/>
                </a:lnTo>
                <a:lnTo>
                  <a:pt x="80772" y="134111"/>
                </a:lnTo>
                <a:lnTo>
                  <a:pt x="80772" y="135635"/>
                </a:lnTo>
                <a:close/>
              </a:path>
              <a:path w="132714" h="137160">
                <a:moveTo>
                  <a:pt x="68580" y="137159"/>
                </a:moveTo>
                <a:lnTo>
                  <a:pt x="64008" y="137159"/>
                </a:lnTo>
                <a:lnTo>
                  <a:pt x="54864" y="135635"/>
                </a:lnTo>
                <a:lnTo>
                  <a:pt x="77724" y="135635"/>
                </a:lnTo>
                <a:lnTo>
                  <a:pt x="6858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48000" y="4091940"/>
            <a:ext cx="2040889" cy="114300"/>
          </a:xfrm>
          <a:custGeom>
            <a:avLst/>
            <a:gdLst/>
            <a:ahLst/>
            <a:cxnLst/>
            <a:rect l="l" t="t" r="r" b="b"/>
            <a:pathLst>
              <a:path w="2040889" h="114300">
                <a:moveTo>
                  <a:pt x="1926336" y="114300"/>
                </a:moveTo>
                <a:lnTo>
                  <a:pt x="1926336" y="0"/>
                </a:lnTo>
                <a:lnTo>
                  <a:pt x="2003565" y="38100"/>
                </a:lnTo>
                <a:lnTo>
                  <a:pt x="1944624" y="38100"/>
                </a:lnTo>
                <a:lnTo>
                  <a:pt x="1944624" y="76200"/>
                </a:lnTo>
                <a:lnTo>
                  <a:pt x="2001533" y="76200"/>
                </a:lnTo>
                <a:lnTo>
                  <a:pt x="1926336" y="114300"/>
                </a:lnTo>
                <a:close/>
              </a:path>
              <a:path w="2040889" h="114300">
                <a:moveTo>
                  <a:pt x="192633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26336" y="38100"/>
                </a:lnTo>
                <a:lnTo>
                  <a:pt x="1926336" y="76200"/>
                </a:lnTo>
                <a:close/>
              </a:path>
              <a:path w="2040889" h="114300">
                <a:moveTo>
                  <a:pt x="2001533" y="76200"/>
                </a:moveTo>
                <a:lnTo>
                  <a:pt x="1944624" y="76200"/>
                </a:lnTo>
                <a:lnTo>
                  <a:pt x="1944624" y="38100"/>
                </a:lnTo>
                <a:lnTo>
                  <a:pt x="2003565" y="38100"/>
                </a:lnTo>
                <a:lnTo>
                  <a:pt x="2040636" y="56387"/>
                </a:lnTo>
                <a:lnTo>
                  <a:pt x="200153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10755" y="2996184"/>
            <a:ext cx="131445" cy="137160"/>
          </a:xfrm>
          <a:custGeom>
            <a:avLst/>
            <a:gdLst/>
            <a:ahLst/>
            <a:cxnLst/>
            <a:rect l="l" t="t" r="r" b="b"/>
            <a:pathLst>
              <a:path w="131445" h="137160">
                <a:moveTo>
                  <a:pt x="77724" y="1523"/>
                </a:moveTo>
                <a:lnTo>
                  <a:pt x="54864" y="1523"/>
                </a:lnTo>
                <a:lnTo>
                  <a:pt x="64008" y="0"/>
                </a:lnTo>
                <a:lnTo>
                  <a:pt x="68580" y="0"/>
                </a:lnTo>
                <a:lnTo>
                  <a:pt x="77724" y="1523"/>
                </a:lnTo>
                <a:close/>
              </a:path>
              <a:path w="131445" h="137160">
                <a:moveTo>
                  <a:pt x="89916" y="4571"/>
                </a:moveTo>
                <a:lnTo>
                  <a:pt x="41148" y="4571"/>
                </a:lnTo>
                <a:lnTo>
                  <a:pt x="50292" y="1523"/>
                </a:lnTo>
                <a:lnTo>
                  <a:pt x="80772" y="1523"/>
                </a:lnTo>
                <a:lnTo>
                  <a:pt x="89916" y="4571"/>
                </a:lnTo>
                <a:close/>
              </a:path>
              <a:path w="131445" h="137160">
                <a:moveTo>
                  <a:pt x="91440" y="6095"/>
                </a:moveTo>
                <a:lnTo>
                  <a:pt x="39624" y="6095"/>
                </a:lnTo>
                <a:lnTo>
                  <a:pt x="39624" y="4571"/>
                </a:lnTo>
                <a:lnTo>
                  <a:pt x="91440" y="4571"/>
                </a:lnTo>
                <a:lnTo>
                  <a:pt x="91440" y="6095"/>
                </a:lnTo>
                <a:close/>
              </a:path>
              <a:path w="131445" h="137160">
                <a:moveTo>
                  <a:pt x="100584" y="10667"/>
                </a:moveTo>
                <a:lnTo>
                  <a:pt x="30480" y="10667"/>
                </a:lnTo>
                <a:lnTo>
                  <a:pt x="38100" y="6095"/>
                </a:lnTo>
                <a:lnTo>
                  <a:pt x="92964" y="6095"/>
                </a:lnTo>
                <a:lnTo>
                  <a:pt x="100584" y="10667"/>
                </a:lnTo>
                <a:close/>
              </a:path>
              <a:path w="131445" h="137160">
                <a:moveTo>
                  <a:pt x="102108" y="124967"/>
                </a:moveTo>
                <a:lnTo>
                  <a:pt x="28956" y="124967"/>
                </a:lnTo>
                <a:lnTo>
                  <a:pt x="27432" y="123443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8288" y="114299"/>
                </a:lnTo>
                <a:lnTo>
                  <a:pt x="10668" y="106679"/>
                </a:lnTo>
                <a:lnTo>
                  <a:pt x="10668" y="103631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3819"/>
                </a:lnTo>
                <a:lnTo>
                  <a:pt x="1524" y="79247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4195"/>
                </a:lnTo>
                <a:lnTo>
                  <a:pt x="4572" y="41147"/>
                </a:lnTo>
                <a:lnTo>
                  <a:pt x="6096" y="39623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19812" y="18287"/>
                </a:lnTo>
                <a:lnTo>
                  <a:pt x="27432" y="12191"/>
                </a:lnTo>
                <a:lnTo>
                  <a:pt x="28956" y="10667"/>
                </a:lnTo>
                <a:lnTo>
                  <a:pt x="102108" y="10667"/>
                </a:lnTo>
                <a:lnTo>
                  <a:pt x="103632" y="12191"/>
                </a:lnTo>
                <a:lnTo>
                  <a:pt x="105156" y="12191"/>
                </a:lnTo>
                <a:lnTo>
                  <a:pt x="112776" y="19811"/>
                </a:lnTo>
                <a:lnTo>
                  <a:pt x="112776" y="21335"/>
                </a:lnTo>
                <a:lnTo>
                  <a:pt x="114300" y="21335"/>
                </a:lnTo>
                <a:lnTo>
                  <a:pt x="118872" y="28955"/>
                </a:lnTo>
                <a:lnTo>
                  <a:pt x="121920" y="32003"/>
                </a:lnTo>
                <a:lnTo>
                  <a:pt x="125577" y="38099"/>
                </a:lnTo>
                <a:lnTo>
                  <a:pt x="62484" y="38099"/>
                </a:lnTo>
                <a:lnTo>
                  <a:pt x="57912" y="39623"/>
                </a:lnTo>
                <a:lnTo>
                  <a:pt x="56388" y="39623"/>
                </a:lnTo>
                <a:lnTo>
                  <a:pt x="53340" y="41147"/>
                </a:lnTo>
                <a:lnTo>
                  <a:pt x="51816" y="41147"/>
                </a:lnTo>
                <a:lnTo>
                  <a:pt x="41148" y="51815"/>
                </a:lnTo>
                <a:lnTo>
                  <a:pt x="42672" y="51815"/>
                </a:lnTo>
                <a:lnTo>
                  <a:pt x="39624" y="57911"/>
                </a:lnTo>
                <a:lnTo>
                  <a:pt x="40132" y="57911"/>
                </a:lnTo>
                <a:lnTo>
                  <a:pt x="39624" y="59435"/>
                </a:lnTo>
                <a:lnTo>
                  <a:pt x="38100" y="59435"/>
                </a:lnTo>
                <a:lnTo>
                  <a:pt x="38100" y="76199"/>
                </a:lnTo>
                <a:lnTo>
                  <a:pt x="39116" y="76199"/>
                </a:lnTo>
                <a:lnTo>
                  <a:pt x="40132" y="79247"/>
                </a:lnTo>
                <a:lnTo>
                  <a:pt x="39624" y="79247"/>
                </a:lnTo>
                <a:lnTo>
                  <a:pt x="41148" y="82295"/>
                </a:lnTo>
                <a:lnTo>
                  <a:pt x="41452" y="82295"/>
                </a:lnTo>
                <a:lnTo>
                  <a:pt x="42367" y="83819"/>
                </a:lnTo>
                <a:lnTo>
                  <a:pt x="41148" y="83819"/>
                </a:lnTo>
                <a:lnTo>
                  <a:pt x="47244" y="91439"/>
                </a:lnTo>
                <a:lnTo>
                  <a:pt x="48768" y="91439"/>
                </a:lnTo>
                <a:lnTo>
                  <a:pt x="50292" y="92963"/>
                </a:lnTo>
                <a:lnTo>
                  <a:pt x="48768" y="92963"/>
                </a:lnTo>
                <a:lnTo>
                  <a:pt x="53848" y="96011"/>
                </a:lnTo>
                <a:lnTo>
                  <a:pt x="53340" y="96011"/>
                </a:lnTo>
                <a:lnTo>
                  <a:pt x="56388" y="97535"/>
                </a:lnTo>
                <a:lnTo>
                  <a:pt x="57912" y="97535"/>
                </a:lnTo>
                <a:lnTo>
                  <a:pt x="66118" y="98708"/>
                </a:lnTo>
                <a:lnTo>
                  <a:pt x="64008" y="99059"/>
                </a:lnTo>
                <a:lnTo>
                  <a:pt x="124663" y="99059"/>
                </a:lnTo>
                <a:lnTo>
                  <a:pt x="121920" y="103631"/>
                </a:lnTo>
                <a:lnTo>
                  <a:pt x="120396" y="105155"/>
                </a:lnTo>
                <a:lnTo>
                  <a:pt x="120396" y="106679"/>
                </a:lnTo>
                <a:lnTo>
                  <a:pt x="118872" y="108203"/>
                </a:lnTo>
                <a:lnTo>
                  <a:pt x="114300" y="114299"/>
                </a:lnTo>
                <a:lnTo>
                  <a:pt x="105156" y="123443"/>
                </a:lnTo>
                <a:lnTo>
                  <a:pt x="103632" y="123443"/>
                </a:lnTo>
                <a:lnTo>
                  <a:pt x="102108" y="124967"/>
                </a:lnTo>
                <a:close/>
              </a:path>
              <a:path w="131445" h="137160">
                <a:moveTo>
                  <a:pt x="76581" y="40766"/>
                </a:moveTo>
                <a:lnTo>
                  <a:pt x="68580" y="38099"/>
                </a:lnTo>
                <a:lnTo>
                  <a:pt x="125577" y="38099"/>
                </a:lnTo>
                <a:lnTo>
                  <a:pt x="126492" y="39623"/>
                </a:lnTo>
                <a:lnTo>
                  <a:pt x="74676" y="39623"/>
                </a:lnTo>
                <a:lnTo>
                  <a:pt x="76581" y="40766"/>
                </a:lnTo>
                <a:close/>
              </a:path>
              <a:path w="131445" h="137160">
                <a:moveTo>
                  <a:pt x="53340" y="41147"/>
                </a:moveTo>
                <a:lnTo>
                  <a:pt x="56388" y="39623"/>
                </a:lnTo>
                <a:lnTo>
                  <a:pt x="54483" y="40766"/>
                </a:lnTo>
                <a:lnTo>
                  <a:pt x="53340" y="41147"/>
                </a:lnTo>
                <a:close/>
              </a:path>
              <a:path w="131445" h="137160">
                <a:moveTo>
                  <a:pt x="54483" y="40766"/>
                </a:moveTo>
                <a:lnTo>
                  <a:pt x="56388" y="39623"/>
                </a:lnTo>
                <a:lnTo>
                  <a:pt x="57912" y="39623"/>
                </a:lnTo>
                <a:lnTo>
                  <a:pt x="54483" y="40766"/>
                </a:lnTo>
                <a:close/>
              </a:path>
              <a:path w="131445" h="137160">
                <a:moveTo>
                  <a:pt x="77724" y="41147"/>
                </a:moveTo>
                <a:lnTo>
                  <a:pt x="76581" y="40766"/>
                </a:lnTo>
                <a:lnTo>
                  <a:pt x="74676" y="39623"/>
                </a:lnTo>
                <a:lnTo>
                  <a:pt x="77724" y="41147"/>
                </a:lnTo>
                <a:close/>
              </a:path>
              <a:path w="131445" h="137160">
                <a:moveTo>
                  <a:pt x="127508" y="47243"/>
                </a:moveTo>
                <a:lnTo>
                  <a:pt x="86868" y="47243"/>
                </a:lnTo>
                <a:lnTo>
                  <a:pt x="79248" y="41147"/>
                </a:lnTo>
                <a:lnTo>
                  <a:pt x="77724" y="41147"/>
                </a:lnTo>
                <a:lnTo>
                  <a:pt x="74676" y="39623"/>
                </a:lnTo>
                <a:lnTo>
                  <a:pt x="126492" y="39623"/>
                </a:lnTo>
                <a:lnTo>
                  <a:pt x="126492" y="44195"/>
                </a:lnTo>
                <a:lnTo>
                  <a:pt x="127508" y="47243"/>
                </a:lnTo>
                <a:close/>
              </a:path>
              <a:path w="131445" h="137160">
                <a:moveTo>
                  <a:pt x="48768" y="44195"/>
                </a:moveTo>
                <a:lnTo>
                  <a:pt x="51816" y="41147"/>
                </a:lnTo>
                <a:lnTo>
                  <a:pt x="53340" y="41147"/>
                </a:lnTo>
                <a:lnTo>
                  <a:pt x="54483" y="40766"/>
                </a:lnTo>
                <a:lnTo>
                  <a:pt x="48768" y="44195"/>
                </a:lnTo>
                <a:close/>
              </a:path>
              <a:path w="131445" h="137160">
                <a:moveTo>
                  <a:pt x="82296" y="44195"/>
                </a:moveTo>
                <a:lnTo>
                  <a:pt x="76581" y="40766"/>
                </a:lnTo>
                <a:lnTo>
                  <a:pt x="77724" y="41147"/>
                </a:lnTo>
                <a:lnTo>
                  <a:pt x="79248" y="41147"/>
                </a:lnTo>
                <a:lnTo>
                  <a:pt x="82296" y="44195"/>
                </a:lnTo>
                <a:close/>
              </a:path>
              <a:path w="131445" h="137160">
                <a:moveTo>
                  <a:pt x="89154" y="51053"/>
                </a:moveTo>
                <a:lnTo>
                  <a:pt x="83820" y="45719"/>
                </a:lnTo>
                <a:lnTo>
                  <a:pt x="86868" y="47243"/>
                </a:lnTo>
                <a:lnTo>
                  <a:pt x="127508" y="47243"/>
                </a:lnTo>
                <a:lnTo>
                  <a:pt x="128016" y="48767"/>
                </a:lnTo>
                <a:lnTo>
                  <a:pt x="88392" y="48767"/>
                </a:lnTo>
                <a:lnTo>
                  <a:pt x="89154" y="51053"/>
                </a:lnTo>
                <a:close/>
              </a:path>
              <a:path w="131445" h="137160">
                <a:moveTo>
                  <a:pt x="42672" y="51815"/>
                </a:moveTo>
                <a:lnTo>
                  <a:pt x="41148" y="51815"/>
                </a:lnTo>
                <a:lnTo>
                  <a:pt x="44196" y="48767"/>
                </a:lnTo>
                <a:lnTo>
                  <a:pt x="42672" y="51815"/>
                </a:lnTo>
                <a:close/>
              </a:path>
              <a:path w="131445" h="137160">
                <a:moveTo>
                  <a:pt x="89916" y="51815"/>
                </a:moveTo>
                <a:lnTo>
                  <a:pt x="89154" y="51053"/>
                </a:lnTo>
                <a:lnTo>
                  <a:pt x="88392" y="48767"/>
                </a:lnTo>
                <a:lnTo>
                  <a:pt x="89916" y="51815"/>
                </a:lnTo>
                <a:close/>
              </a:path>
              <a:path w="131445" h="137160">
                <a:moveTo>
                  <a:pt x="129032" y="51815"/>
                </a:moveTo>
                <a:lnTo>
                  <a:pt x="89916" y="51815"/>
                </a:lnTo>
                <a:lnTo>
                  <a:pt x="88392" y="48767"/>
                </a:lnTo>
                <a:lnTo>
                  <a:pt x="128016" y="48767"/>
                </a:lnTo>
                <a:lnTo>
                  <a:pt x="129032" y="51815"/>
                </a:lnTo>
                <a:close/>
              </a:path>
              <a:path w="131445" h="137160">
                <a:moveTo>
                  <a:pt x="131064" y="57911"/>
                </a:moveTo>
                <a:lnTo>
                  <a:pt x="91440" y="57911"/>
                </a:lnTo>
                <a:lnTo>
                  <a:pt x="89154" y="51053"/>
                </a:lnTo>
                <a:lnTo>
                  <a:pt x="89916" y="51815"/>
                </a:lnTo>
                <a:lnTo>
                  <a:pt x="129032" y="51815"/>
                </a:lnTo>
                <a:lnTo>
                  <a:pt x="129540" y="53339"/>
                </a:lnTo>
                <a:lnTo>
                  <a:pt x="131064" y="54863"/>
                </a:lnTo>
                <a:lnTo>
                  <a:pt x="131064" y="57911"/>
                </a:lnTo>
                <a:close/>
              </a:path>
              <a:path w="131445" h="137160">
                <a:moveTo>
                  <a:pt x="40132" y="57911"/>
                </a:moveTo>
                <a:lnTo>
                  <a:pt x="39624" y="57911"/>
                </a:lnTo>
                <a:lnTo>
                  <a:pt x="41148" y="54863"/>
                </a:lnTo>
                <a:lnTo>
                  <a:pt x="40132" y="57911"/>
                </a:lnTo>
                <a:close/>
              </a:path>
              <a:path w="131445" h="137160">
                <a:moveTo>
                  <a:pt x="92964" y="64007"/>
                </a:moveTo>
                <a:lnTo>
                  <a:pt x="89916" y="54863"/>
                </a:lnTo>
                <a:lnTo>
                  <a:pt x="91440" y="57911"/>
                </a:lnTo>
                <a:lnTo>
                  <a:pt x="131064" y="57911"/>
                </a:lnTo>
                <a:lnTo>
                  <a:pt x="131064" y="59435"/>
                </a:lnTo>
                <a:lnTo>
                  <a:pt x="92964" y="59435"/>
                </a:lnTo>
                <a:lnTo>
                  <a:pt x="92964" y="64007"/>
                </a:lnTo>
                <a:close/>
              </a:path>
              <a:path w="131445" h="137160">
                <a:moveTo>
                  <a:pt x="38100" y="64007"/>
                </a:moveTo>
                <a:lnTo>
                  <a:pt x="38100" y="59435"/>
                </a:lnTo>
                <a:lnTo>
                  <a:pt x="39624" y="59435"/>
                </a:lnTo>
                <a:lnTo>
                  <a:pt x="38100" y="64007"/>
                </a:lnTo>
                <a:close/>
              </a:path>
              <a:path w="131445" h="137160">
                <a:moveTo>
                  <a:pt x="131064" y="76199"/>
                </a:moveTo>
                <a:lnTo>
                  <a:pt x="92964" y="76199"/>
                </a:lnTo>
                <a:lnTo>
                  <a:pt x="92964" y="59435"/>
                </a:lnTo>
                <a:lnTo>
                  <a:pt x="131064" y="59435"/>
                </a:lnTo>
                <a:lnTo>
                  <a:pt x="131064" y="76199"/>
                </a:lnTo>
                <a:close/>
              </a:path>
              <a:path w="131445" h="137160">
                <a:moveTo>
                  <a:pt x="39116" y="76199"/>
                </a:moveTo>
                <a:lnTo>
                  <a:pt x="38100" y="76199"/>
                </a:lnTo>
                <a:lnTo>
                  <a:pt x="38100" y="73151"/>
                </a:lnTo>
                <a:lnTo>
                  <a:pt x="39116" y="76199"/>
                </a:lnTo>
                <a:close/>
              </a:path>
              <a:path w="131445" h="137160">
                <a:moveTo>
                  <a:pt x="89916" y="82295"/>
                </a:moveTo>
                <a:lnTo>
                  <a:pt x="92964" y="73151"/>
                </a:lnTo>
                <a:lnTo>
                  <a:pt x="92964" y="76199"/>
                </a:lnTo>
                <a:lnTo>
                  <a:pt x="131064" y="76199"/>
                </a:lnTo>
                <a:lnTo>
                  <a:pt x="131064" y="79247"/>
                </a:lnTo>
                <a:lnTo>
                  <a:pt x="91440" y="79247"/>
                </a:lnTo>
                <a:lnTo>
                  <a:pt x="89916" y="82295"/>
                </a:lnTo>
                <a:close/>
              </a:path>
              <a:path w="131445" h="137160">
                <a:moveTo>
                  <a:pt x="41148" y="82295"/>
                </a:moveTo>
                <a:lnTo>
                  <a:pt x="39624" y="79247"/>
                </a:lnTo>
                <a:lnTo>
                  <a:pt x="40767" y="81152"/>
                </a:lnTo>
                <a:lnTo>
                  <a:pt x="41148" y="82295"/>
                </a:lnTo>
                <a:close/>
              </a:path>
              <a:path w="131445" h="137160">
                <a:moveTo>
                  <a:pt x="40767" y="81152"/>
                </a:moveTo>
                <a:lnTo>
                  <a:pt x="39624" y="79247"/>
                </a:lnTo>
                <a:lnTo>
                  <a:pt x="40132" y="79247"/>
                </a:lnTo>
                <a:lnTo>
                  <a:pt x="40767" y="81152"/>
                </a:lnTo>
                <a:close/>
              </a:path>
              <a:path w="131445" h="137160">
                <a:moveTo>
                  <a:pt x="89306" y="84581"/>
                </a:moveTo>
                <a:lnTo>
                  <a:pt x="91440" y="79247"/>
                </a:lnTo>
                <a:lnTo>
                  <a:pt x="131064" y="79247"/>
                </a:lnTo>
                <a:lnTo>
                  <a:pt x="131064" y="80771"/>
                </a:lnTo>
                <a:lnTo>
                  <a:pt x="129540" y="82295"/>
                </a:lnTo>
                <a:lnTo>
                  <a:pt x="129540" y="83819"/>
                </a:lnTo>
                <a:lnTo>
                  <a:pt x="89916" y="83819"/>
                </a:lnTo>
                <a:lnTo>
                  <a:pt x="89306" y="84581"/>
                </a:lnTo>
                <a:close/>
              </a:path>
              <a:path w="131445" h="137160">
                <a:moveTo>
                  <a:pt x="41452" y="82295"/>
                </a:moveTo>
                <a:lnTo>
                  <a:pt x="41148" y="82295"/>
                </a:lnTo>
                <a:lnTo>
                  <a:pt x="40767" y="81152"/>
                </a:lnTo>
                <a:lnTo>
                  <a:pt x="41452" y="82295"/>
                </a:lnTo>
                <a:close/>
              </a:path>
              <a:path w="131445" h="137160">
                <a:moveTo>
                  <a:pt x="44196" y="86867"/>
                </a:moveTo>
                <a:lnTo>
                  <a:pt x="41148" y="83819"/>
                </a:lnTo>
                <a:lnTo>
                  <a:pt x="42367" y="83819"/>
                </a:lnTo>
                <a:lnTo>
                  <a:pt x="44196" y="86867"/>
                </a:lnTo>
                <a:close/>
              </a:path>
              <a:path w="131445" h="137160">
                <a:moveTo>
                  <a:pt x="88392" y="86867"/>
                </a:moveTo>
                <a:lnTo>
                  <a:pt x="89306" y="84581"/>
                </a:lnTo>
                <a:lnTo>
                  <a:pt x="89916" y="83819"/>
                </a:lnTo>
                <a:lnTo>
                  <a:pt x="88392" y="86867"/>
                </a:lnTo>
                <a:close/>
              </a:path>
              <a:path w="131445" h="137160">
                <a:moveTo>
                  <a:pt x="128524" y="86867"/>
                </a:moveTo>
                <a:lnTo>
                  <a:pt x="88392" y="86867"/>
                </a:lnTo>
                <a:lnTo>
                  <a:pt x="89916" y="83819"/>
                </a:lnTo>
                <a:lnTo>
                  <a:pt x="129540" y="83819"/>
                </a:lnTo>
                <a:lnTo>
                  <a:pt x="128524" y="86867"/>
                </a:lnTo>
                <a:close/>
              </a:path>
              <a:path w="131445" h="137160">
                <a:moveTo>
                  <a:pt x="85174" y="89746"/>
                </a:moveTo>
                <a:lnTo>
                  <a:pt x="89306" y="84581"/>
                </a:lnTo>
                <a:lnTo>
                  <a:pt x="88392" y="86867"/>
                </a:lnTo>
                <a:lnTo>
                  <a:pt x="128524" y="86867"/>
                </a:lnTo>
                <a:lnTo>
                  <a:pt x="128016" y="88391"/>
                </a:lnTo>
                <a:lnTo>
                  <a:pt x="86868" y="88391"/>
                </a:lnTo>
                <a:lnTo>
                  <a:pt x="85174" y="89746"/>
                </a:lnTo>
                <a:close/>
              </a:path>
              <a:path w="131445" h="137160">
                <a:moveTo>
                  <a:pt x="48768" y="91439"/>
                </a:moveTo>
                <a:lnTo>
                  <a:pt x="47244" y="91439"/>
                </a:lnTo>
                <a:lnTo>
                  <a:pt x="45720" y="88391"/>
                </a:lnTo>
                <a:lnTo>
                  <a:pt x="48768" y="91439"/>
                </a:lnTo>
                <a:close/>
              </a:path>
              <a:path w="131445" h="137160">
                <a:moveTo>
                  <a:pt x="83820" y="91439"/>
                </a:moveTo>
                <a:lnTo>
                  <a:pt x="85174" y="89746"/>
                </a:lnTo>
                <a:lnTo>
                  <a:pt x="86868" y="88391"/>
                </a:lnTo>
                <a:lnTo>
                  <a:pt x="83820" y="91439"/>
                </a:lnTo>
                <a:close/>
              </a:path>
              <a:path w="131445" h="137160">
                <a:moveTo>
                  <a:pt x="127000" y="91439"/>
                </a:moveTo>
                <a:lnTo>
                  <a:pt x="83820" y="91439"/>
                </a:lnTo>
                <a:lnTo>
                  <a:pt x="86868" y="88391"/>
                </a:lnTo>
                <a:lnTo>
                  <a:pt x="128016" y="88391"/>
                </a:lnTo>
                <a:lnTo>
                  <a:pt x="127000" y="91439"/>
                </a:lnTo>
                <a:close/>
              </a:path>
              <a:path w="131445" h="137160">
                <a:moveTo>
                  <a:pt x="79248" y="94487"/>
                </a:moveTo>
                <a:lnTo>
                  <a:pt x="85174" y="89746"/>
                </a:lnTo>
                <a:lnTo>
                  <a:pt x="83820" y="91439"/>
                </a:lnTo>
                <a:lnTo>
                  <a:pt x="127000" y="91439"/>
                </a:lnTo>
                <a:lnTo>
                  <a:pt x="126492" y="92963"/>
                </a:lnTo>
                <a:lnTo>
                  <a:pt x="82296" y="92963"/>
                </a:lnTo>
                <a:lnTo>
                  <a:pt x="79248" y="94487"/>
                </a:lnTo>
                <a:close/>
              </a:path>
              <a:path w="131445" h="137160">
                <a:moveTo>
                  <a:pt x="51816" y="94487"/>
                </a:moveTo>
                <a:lnTo>
                  <a:pt x="48768" y="92963"/>
                </a:lnTo>
                <a:lnTo>
                  <a:pt x="50292" y="92963"/>
                </a:lnTo>
                <a:lnTo>
                  <a:pt x="51816" y="94487"/>
                </a:lnTo>
                <a:close/>
              </a:path>
              <a:path w="131445" h="137160">
                <a:moveTo>
                  <a:pt x="77020" y="96129"/>
                </a:moveTo>
                <a:lnTo>
                  <a:pt x="82296" y="92963"/>
                </a:lnTo>
                <a:lnTo>
                  <a:pt x="126492" y="92963"/>
                </a:lnTo>
                <a:lnTo>
                  <a:pt x="126492" y="96011"/>
                </a:lnTo>
                <a:lnTo>
                  <a:pt x="77724" y="96011"/>
                </a:lnTo>
                <a:lnTo>
                  <a:pt x="77020" y="96129"/>
                </a:lnTo>
                <a:close/>
              </a:path>
              <a:path w="131445" h="137160">
                <a:moveTo>
                  <a:pt x="56388" y="97535"/>
                </a:moveTo>
                <a:lnTo>
                  <a:pt x="53340" y="96011"/>
                </a:lnTo>
                <a:lnTo>
                  <a:pt x="54043" y="96129"/>
                </a:lnTo>
                <a:lnTo>
                  <a:pt x="56388" y="97535"/>
                </a:lnTo>
                <a:close/>
              </a:path>
              <a:path w="131445" h="137160">
                <a:moveTo>
                  <a:pt x="54043" y="96129"/>
                </a:moveTo>
                <a:lnTo>
                  <a:pt x="53340" y="96011"/>
                </a:lnTo>
                <a:lnTo>
                  <a:pt x="53848" y="96011"/>
                </a:lnTo>
                <a:lnTo>
                  <a:pt x="54043" y="96129"/>
                </a:lnTo>
                <a:close/>
              </a:path>
              <a:path w="131445" h="137160">
                <a:moveTo>
                  <a:pt x="74676" y="97535"/>
                </a:moveTo>
                <a:lnTo>
                  <a:pt x="77020" y="96129"/>
                </a:lnTo>
                <a:lnTo>
                  <a:pt x="77724" y="96011"/>
                </a:lnTo>
                <a:lnTo>
                  <a:pt x="74676" y="97535"/>
                </a:lnTo>
                <a:close/>
              </a:path>
              <a:path w="131445" h="137160">
                <a:moveTo>
                  <a:pt x="124663" y="99059"/>
                </a:moveTo>
                <a:lnTo>
                  <a:pt x="68580" y="99059"/>
                </a:lnTo>
                <a:lnTo>
                  <a:pt x="66118" y="98708"/>
                </a:lnTo>
                <a:lnTo>
                  <a:pt x="73152" y="97535"/>
                </a:lnTo>
                <a:lnTo>
                  <a:pt x="74676" y="97535"/>
                </a:lnTo>
                <a:lnTo>
                  <a:pt x="77724" y="96011"/>
                </a:lnTo>
                <a:lnTo>
                  <a:pt x="126492" y="96011"/>
                </a:lnTo>
                <a:lnTo>
                  <a:pt x="124663" y="99059"/>
                </a:lnTo>
                <a:close/>
              </a:path>
              <a:path w="131445" h="137160">
                <a:moveTo>
                  <a:pt x="62484" y="97535"/>
                </a:moveTo>
                <a:lnTo>
                  <a:pt x="56388" y="97535"/>
                </a:lnTo>
                <a:lnTo>
                  <a:pt x="54043" y="96129"/>
                </a:lnTo>
                <a:lnTo>
                  <a:pt x="62484" y="97535"/>
                </a:lnTo>
                <a:close/>
              </a:path>
              <a:path w="131445" h="137160">
                <a:moveTo>
                  <a:pt x="74676" y="97535"/>
                </a:moveTo>
                <a:lnTo>
                  <a:pt x="68580" y="97535"/>
                </a:lnTo>
                <a:lnTo>
                  <a:pt x="77020" y="96129"/>
                </a:lnTo>
                <a:lnTo>
                  <a:pt x="74676" y="97535"/>
                </a:lnTo>
                <a:close/>
              </a:path>
              <a:path w="131445" h="137160">
                <a:moveTo>
                  <a:pt x="68580" y="99059"/>
                </a:moveTo>
                <a:lnTo>
                  <a:pt x="64008" y="99059"/>
                </a:lnTo>
                <a:lnTo>
                  <a:pt x="66118" y="98708"/>
                </a:lnTo>
                <a:lnTo>
                  <a:pt x="68580" y="99059"/>
                </a:lnTo>
                <a:close/>
              </a:path>
              <a:path w="131445" h="137160">
                <a:moveTo>
                  <a:pt x="91440" y="131063"/>
                </a:moveTo>
                <a:lnTo>
                  <a:pt x="39624" y="131063"/>
                </a:lnTo>
                <a:lnTo>
                  <a:pt x="38100" y="129539"/>
                </a:lnTo>
                <a:lnTo>
                  <a:pt x="30480" y="124967"/>
                </a:lnTo>
                <a:lnTo>
                  <a:pt x="100584" y="124967"/>
                </a:lnTo>
                <a:lnTo>
                  <a:pt x="92964" y="129539"/>
                </a:lnTo>
                <a:lnTo>
                  <a:pt x="91440" y="131063"/>
                </a:lnTo>
                <a:close/>
              </a:path>
              <a:path w="131445" h="137160">
                <a:moveTo>
                  <a:pt x="80772" y="134111"/>
                </a:moveTo>
                <a:lnTo>
                  <a:pt x="50292" y="134111"/>
                </a:lnTo>
                <a:lnTo>
                  <a:pt x="41148" y="131063"/>
                </a:lnTo>
                <a:lnTo>
                  <a:pt x="89916" y="131063"/>
                </a:lnTo>
                <a:lnTo>
                  <a:pt x="80772" y="134111"/>
                </a:lnTo>
                <a:close/>
              </a:path>
              <a:path w="131445" h="137160">
                <a:moveTo>
                  <a:pt x="79248" y="135635"/>
                </a:moveTo>
                <a:lnTo>
                  <a:pt x="53340" y="135635"/>
                </a:lnTo>
                <a:lnTo>
                  <a:pt x="51816" y="134111"/>
                </a:lnTo>
                <a:lnTo>
                  <a:pt x="79248" y="134111"/>
                </a:lnTo>
                <a:lnTo>
                  <a:pt x="79248" y="135635"/>
                </a:lnTo>
                <a:close/>
              </a:path>
              <a:path w="131445" h="137160">
                <a:moveTo>
                  <a:pt x="67056" y="137159"/>
                </a:moveTo>
                <a:lnTo>
                  <a:pt x="65532" y="137159"/>
                </a:lnTo>
                <a:lnTo>
                  <a:pt x="64008" y="135635"/>
                </a:lnTo>
                <a:lnTo>
                  <a:pt x="68580" y="135635"/>
                </a:lnTo>
                <a:lnTo>
                  <a:pt x="67056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89932" y="3017519"/>
            <a:ext cx="2039620" cy="114300"/>
          </a:xfrm>
          <a:custGeom>
            <a:avLst/>
            <a:gdLst/>
            <a:ahLst/>
            <a:cxnLst/>
            <a:rect l="l" t="t" r="r" b="b"/>
            <a:pathLst>
              <a:path w="2039620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4487" y="38100"/>
                </a:lnTo>
                <a:lnTo>
                  <a:pt x="94487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2039620" h="114300">
                <a:moveTo>
                  <a:pt x="114300" y="76200"/>
                </a:moveTo>
                <a:lnTo>
                  <a:pt x="94487" y="76200"/>
                </a:lnTo>
                <a:lnTo>
                  <a:pt x="94487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2039620" h="114300">
                <a:moveTo>
                  <a:pt x="203911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2039112" y="38100"/>
                </a:lnTo>
                <a:lnTo>
                  <a:pt x="20391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91534" y="1569720"/>
            <a:ext cx="0" cy="645160"/>
          </a:xfrm>
          <a:custGeom>
            <a:avLst/>
            <a:gdLst/>
            <a:ahLst/>
            <a:cxnLst/>
            <a:rect l="l" t="t" r="r" b="b"/>
            <a:pathLst>
              <a:path w="0" h="645160">
                <a:moveTo>
                  <a:pt x="0" y="0"/>
                </a:moveTo>
                <a:lnTo>
                  <a:pt x="0" y="6446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67221" y="1589532"/>
            <a:ext cx="0" cy="645160"/>
          </a:xfrm>
          <a:custGeom>
            <a:avLst/>
            <a:gdLst/>
            <a:ahLst/>
            <a:cxnLst/>
            <a:rect l="l" t="t" r="r" b="b"/>
            <a:pathLst>
              <a:path w="0" h="645160">
                <a:moveTo>
                  <a:pt x="0" y="0"/>
                </a:moveTo>
                <a:lnTo>
                  <a:pt x="0" y="6446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540970" y="1632708"/>
            <a:ext cx="839469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CC3300"/>
                </a:solidFill>
                <a:latin typeface="宋体"/>
                <a:cs typeface="宋体"/>
              </a:rPr>
              <a:t>变厚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83797" y="3490416"/>
            <a:ext cx="27368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7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85922" y="3016552"/>
            <a:ext cx="25463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 spc="-5">
                <a:latin typeface="Times New Roman"/>
                <a:cs typeface="Times New Roman"/>
              </a:rPr>
              <a:t>+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247002" y="3016552"/>
            <a:ext cx="229235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>
                <a:latin typeface="Times New Roman"/>
                <a:cs typeface="Times New Roman"/>
              </a:rPr>
              <a:t>_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007607" y="1420367"/>
            <a:ext cx="3789045" cy="2405380"/>
          </a:xfrm>
          <a:custGeom>
            <a:avLst/>
            <a:gdLst/>
            <a:ahLst/>
            <a:cxnLst/>
            <a:rect l="l" t="t" r="r" b="b"/>
            <a:pathLst>
              <a:path w="3789045" h="2405379">
                <a:moveTo>
                  <a:pt x="3628644" y="160019"/>
                </a:moveTo>
                <a:lnTo>
                  <a:pt x="3468624" y="160019"/>
                </a:lnTo>
                <a:lnTo>
                  <a:pt x="3468624" y="0"/>
                </a:lnTo>
                <a:lnTo>
                  <a:pt x="3474791" y="31265"/>
                </a:lnTo>
                <a:lnTo>
                  <a:pt x="3491674" y="56959"/>
                </a:lnTo>
                <a:lnTo>
                  <a:pt x="3516844" y="74366"/>
                </a:lnTo>
                <a:lnTo>
                  <a:pt x="3547872" y="80772"/>
                </a:lnTo>
                <a:lnTo>
                  <a:pt x="3628644" y="80772"/>
                </a:lnTo>
                <a:lnTo>
                  <a:pt x="3628644" y="160019"/>
                </a:lnTo>
                <a:close/>
              </a:path>
              <a:path w="3789045" h="2405379">
                <a:moveTo>
                  <a:pt x="3628644" y="80772"/>
                </a:moveTo>
                <a:lnTo>
                  <a:pt x="3547872" y="80772"/>
                </a:lnTo>
                <a:lnTo>
                  <a:pt x="3579780" y="74366"/>
                </a:lnTo>
                <a:lnTo>
                  <a:pt x="3605403" y="56959"/>
                </a:lnTo>
                <a:lnTo>
                  <a:pt x="3622452" y="31265"/>
                </a:lnTo>
                <a:lnTo>
                  <a:pt x="3628644" y="0"/>
                </a:lnTo>
                <a:lnTo>
                  <a:pt x="3628644" y="80772"/>
                </a:lnTo>
                <a:close/>
              </a:path>
              <a:path w="3789045" h="2405379">
                <a:moveTo>
                  <a:pt x="160020" y="2404871"/>
                </a:moveTo>
                <a:lnTo>
                  <a:pt x="89640" y="2388610"/>
                </a:lnTo>
                <a:lnTo>
                  <a:pt x="35149" y="2344942"/>
                </a:lnTo>
                <a:lnTo>
                  <a:pt x="4225" y="2281547"/>
                </a:lnTo>
                <a:lnTo>
                  <a:pt x="0" y="2244851"/>
                </a:lnTo>
                <a:lnTo>
                  <a:pt x="0" y="320039"/>
                </a:lnTo>
                <a:lnTo>
                  <a:pt x="16261" y="249660"/>
                </a:lnTo>
                <a:lnTo>
                  <a:pt x="59929" y="195169"/>
                </a:lnTo>
                <a:lnTo>
                  <a:pt x="123324" y="164245"/>
                </a:lnTo>
                <a:lnTo>
                  <a:pt x="160020" y="160019"/>
                </a:lnTo>
                <a:lnTo>
                  <a:pt x="3628644" y="160019"/>
                </a:lnTo>
                <a:lnTo>
                  <a:pt x="3665340" y="155794"/>
                </a:lnTo>
                <a:lnTo>
                  <a:pt x="3728734" y="124870"/>
                </a:lnTo>
                <a:lnTo>
                  <a:pt x="3772402" y="70379"/>
                </a:lnTo>
                <a:lnTo>
                  <a:pt x="3788664" y="0"/>
                </a:lnTo>
                <a:lnTo>
                  <a:pt x="3788664" y="240792"/>
                </a:lnTo>
                <a:lnTo>
                  <a:pt x="240791" y="240792"/>
                </a:lnTo>
                <a:lnTo>
                  <a:pt x="183832" y="263842"/>
                </a:lnTo>
                <a:lnTo>
                  <a:pt x="160020" y="320039"/>
                </a:lnTo>
                <a:lnTo>
                  <a:pt x="160020" y="481584"/>
                </a:lnTo>
                <a:lnTo>
                  <a:pt x="3788664" y="481584"/>
                </a:lnTo>
                <a:lnTo>
                  <a:pt x="3788664" y="1923287"/>
                </a:lnTo>
                <a:lnTo>
                  <a:pt x="3772402" y="1994636"/>
                </a:lnTo>
                <a:lnTo>
                  <a:pt x="3728734" y="2049562"/>
                </a:lnTo>
                <a:lnTo>
                  <a:pt x="3665340" y="2080602"/>
                </a:lnTo>
                <a:lnTo>
                  <a:pt x="3628644" y="2084832"/>
                </a:lnTo>
                <a:lnTo>
                  <a:pt x="320040" y="2084832"/>
                </a:lnTo>
                <a:lnTo>
                  <a:pt x="320040" y="2244851"/>
                </a:lnTo>
                <a:lnTo>
                  <a:pt x="303778" y="2315231"/>
                </a:lnTo>
                <a:lnTo>
                  <a:pt x="260110" y="2369722"/>
                </a:lnTo>
                <a:lnTo>
                  <a:pt x="196716" y="2400646"/>
                </a:lnTo>
                <a:lnTo>
                  <a:pt x="160020" y="2404871"/>
                </a:lnTo>
                <a:close/>
              </a:path>
              <a:path w="3789045" h="2405379">
                <a:moveTo>
                  <a:pt x="3788664" y="481584"/>
                </a:moveTo>
                <a:lnTo>
                  <a:pt x="160020" y="481584"/>
                </a:lnTo>
                <a:lnTo>
                  <a:pt x="196716" y="477274"/>
                </a:lnTo>
                <a:lnTo>
                  <a:pt x="230399" y="465019"/>
                </a:lnTo>
                <a:lnTo>
                  <a:pt x="284890" y="420730"/>
                </a:lnTo>
                <a:lnTo>
                  <a:pt x="315814" y="356820"/>
                </a:lnTo>
                <a:lnTo>
                  <a:pt x="320040" y="320039"/>
                </a:lnTo>
                <a:lnTo>
                  <a:pt x="313872" y="289012"/>
                </a:lnTo>
                <a:lnTo>
                  <a:pt x="296989" y="263842"/>
                </a:lnTo>
                <a:lnTo>
                  <a:pt x="271819" y="246959"/>
                </a:lnTo>
                <a:lnTo>
                  <a:pt x="240791" y="240792"/>
                </a:lnTo>
                <a:lnTo>
                  <a:pt x="3788664" y="240792"/>
                </a:lnTo>
                <a:lnTo>
                  <a:pt x="3788664" y="48158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67628" y="1260347"/>
            <a:ext cx="3629025" cy="641985"/>
          </a:xfrm>
          <a:custGeom>
            <a:avLst/>
            <a:gdLst/>
            <a:ahLst/>
            <a:cxnLst/>
            <a:rect l="l" t="t" r="r" b="b"/>
            <a:pathLst>
              <a:path w="3629025" h="641985">
                <a:moveTo>
                  <a:pt x="0" y="641604"/>
                </a:moveTo>
                <a:lnTo>
                  <a:pt x="0" y="480060"/>
                </a:lnTo>
                <a:lnTo>
                  <a:pt x="6405" y="449032"/>
                </a:lnTo>
                <a:lnTo>
                  <a:pt x="23812" y="423862"/>
                </a:lnTo>
                <a:lnTo>
                  <a:pt x="49506" y="406979"/>
                </a:lnTo>
                <a:lnTo>
                  <a:pt x="80772" y="400812"/>
                </a:lnTo>
                <a:lnTo>
                  <a:pt x="111799" y="406979"/>
                </a:lnTo>
                <a:lnTo>
                  <a:pt x="136969" y="423862"/>
                </a:lnTo>
                <a:lnTo>
                  <a:pt x="153852" y="449032"/>
                </a:lnTo>
                <a:lnTo>
                  <a:pt x="160019" y="480060"/>
                </a:lnTo>
                <a:lnTo>
                  <a:pt x="155794" y="516840"/>
                </a:lnTo>
                <a:lnTo>
                  <a:pt x="124870" y="580750"/>
                </a:lnTo>
                <a:lnTo>
                  <a:pt x="70379" y="625039"/>
                </a:lnTo>
                <a:lnTo>
                  <a:pt x="0" y="641604"/>
                </a:lnTo>
                <a:close/>
              </a:path>
              <a:path w="3629025" h="641985">
                <a:moveTo>
                  <a:pt x="3387851" y="240791"/>
                </a:moveTo>
                <a:lnTo>
                  <a:pt x="3356824" y="234386"/>
                </a:lnTo>
                <a:lnTo>
                  <a:pt x="3331654" y="216979"/>
                </a:lnTo>
                <a:lnTo>
                  <a:pt x="3314771" y="191285"/>
                </a:lnTo>
                <a:lnTo>
                  <a:pt x="3308603" y="160020"/>
                </a:lnTo>
                <a:lnTo>
                  <a:pt x="3312829" y="123324"/>
                </a:lnTo>
                <a:lnTo>
                  <a:pt x="3343753" y="59929"/>
                </a:lnTo>
                <a:lnTo>
                  <a:pt x="3398244" y="16261"/>
                </a:lnTo>
                <a:lnTo>
                  <a:pt x="3468624" y="0"/>
                </a:lnTo>
                <a:lnTo>
                  <a:pt x="3505319" y="4225"/>
                </a:lnTo>
                <a:lnTo>
                  <a:pt x="3568714" y="35149"/>
                </a:lnTo>
                <a:lnTo>
                  <a:pt x="3612382" y="89640"/>
                </a:lnTo>
                <a:lnTo>
                  <a:pt x="3628643" y="160020"/>
                </a:lnTo>
                <a:lnTo>
                  <a:pt x="3468624" y="160020"/>
                </a:lnTo>
                <a:lnTo>
                  <a:pt x="3462432" y="191285"/>
                </a:lnTo>
                <a:lnTo>
                  <a:pt x="3445383" y="216979"/>
                </a:lnTo>
                <a:lnTo>
                  <a:pt x="3419760" y="234386"/>
                </a:lnTo>
                <a:lnTo>
                  <a:pt x="3387851" y="240791"/>
                </a:lnTo>
                <a:close/>
              </a:path>
              <a:path w="3629025" h="641985">
                <a:moveTo>
                  <a:pt x="3468624" y="320040"/>
                </a:moveTo>
                <a:lnTo>
                  <a:pt x="3468624" y="160020"/>
                </a:lnTo>
                <a:lnTo>
                  <a:pt x="3628643" y="160020"/>
                </a:lnTo>
                <a:lnTo>
                  <a:pt x="3612382" y="230399"/>
                </a:lnTo>
                <a:lnTo>
                  <a:pt x="3568714" y="284890"/>
                </a:lnTo>
                <a:lnTo>
                  <a:pt x="3505319" y="315814"/>
                </a:lnTo>
                <a:lnTo>
                  <a:pt x="3468624" y="320040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87796" y="1240536"/>
            <a:ext cx="3828415" cy="2600325"/>
          </a:xfrm>
          <a:custGeom>
            <a:avLst/>
            <a:gdLst/>
            <a:ahLst/>
            <a:cxnLst/>
            <a:rect l="l" t="t" r="r" b="b"/>
            <a:pathLst>
              <a:path w="3828415" h="2600325">
                <a:moveTo>
                  <a:pt x="3468623" y="180975"/>
                </a:moveTo>
                <a:lnTo>
                  <a:pt x="3468623" y="171450"/>
                </a:lnTo>
                <a:lnTo>
                  <a:pt x="3473196" y="142875"/>
                </a:lnTo>
                <a:lnTo>
                  <a:pt x="3482339" y="104775"/>
                </a:lnTo>
                <a:lnTo>
                  <a:pt x="3489959" y="85725"/>
                </a:lnTo>
                <a:lnTo>
                  <a:pt x="3499103" y="76200"/>
                </a:lnTo>
                <a:lnTo>
                  <a:pt x="3520439" y="47625"/>
                </a:lnTo>
                <a:lnTo>
                  <a:pt x="3561587" y="19050"/>
                </a:lnTo>
                <a:lnTo>
                  <a:pt x="3595116" y="0"/>
                </a:lnTo>
                <a:lnTo>
                  <a:pt x="3701796" y="0"/>
                </a:lnTo>
                <a:lnTo>
                  <a:pt x="3717035" y="9525"/>
                </a:lnTo>
                <a:lnTo>
                  <a:pt x="3733800" y="19050"/>
                </a:lnTo>
                <a:lnTo>
                  <a:pt x="3747516" y="28575"/>
                </a:lnTo>
                <a:lnTo>
                  <a:pt x="3762755" y="38100"/>
                </a:lnTo>
                <a:lnTo>
                  <a:pt x="3607307" y="38100"/>
                </a:lnTo>
                <a:lnTo>
                  <a:pt x="3595116" y="47625"/>
                </a:lnTo>
                <a:lnTo>
                  <a:pt x="3581400" y="47625"/>
                </a:lnTo>
                <a:lnTo>
                  <a:pt x="3549396" y="76200"/>
                </a:lnTo>
                <a:lnTo>
                  <a:pt x="3518916" y="114300"/>
                </a:lnTo>
                <a:lnTo>
                  <a:pt x="3508248" y="161925"/>
                </a:lnTo>
                <a:lnTo>
                  <a:pt x="3506723" y="171450"/>
                </a:lnTo>
                <a:lnTo>
                  <a:pt x="3468623" y="180975"/>
                </a:lnTo>
                <a:close/>
              </a:path>
              <a:path w="3828415" h="2600325">
                <a:moveTo>
                  <a:pt x="3789807" y="176212"/>
                </a:moveTo>
                <a:lnTo>
                  <a:pt x="3788664" y="161925"/>
                </a:lnTo>
                <a:lnTo>
                  <a:pt x="3784092" y="133350"/>
                </a:lnTo>
                <a:lnTo>
                  <a:pt x="3779519" y="123825"/>
                </a:lnTo>
                <a:lnTo>
                  <a:pt x="3773424" y="104775"/>
                </a:lnTo>
                <a:lnTo>
                  <a:pt x="3758183" y="85725"/>
                </a:lnTo>
                <a:lnTo>
                  <a:pt x="3739896" y="66675"/>
                </a:lnTo>
                <a:lnTo>
                  <a:pt x="3727703" y="57150"/>
                </a:lnTo>
                <a:lnTo>
                  <a:pt x="3717035" y="47625"/>
                </a:lnTo>
                <a:lnTo>
                  <a:pt x="3704843" y="47625"/>
                </a:lnTo>
                <a:lnTo>
                  <a:pt x="3677411" y="38100"/>
                </a:lnTo>
                <a:lnTo>
                  <a:pt x="3762755" y="38100"/>
                </a:lnTo>
                <a:lnTo>
                  <a:pt x="3805428" y="85725"/>
                </a:lnTo>
                <a:lnTo>
                  <a:pt x="3819143" y="123825"/>
                </a:lnTo>
                <a:lnTo>
                  <a:pt x="3823715" y="142875"/>
                </a:lnTo>
                <a:lnTo>
                  <a:pt x="3826764" y="152400"/>
                </a:lnTo>
                <a:lnTo>
                  <a:pt x="3828288" y="171450"/>
                </a:lnTo>
                <a:lnTo>
                  <a:pt x="3790188" y="171450"/>
                </a:lnTo>
                <a:lnTo>
                  <a:pt x="3789807" y="176212"/>
                </a:lnTo>
                <a:close/>
              </a:path>
              <a:path w="3828415" h="2600325">
                <a:moveTo>
                  <a:pt x="3666672" y="171450"/>
                </a:moveTo>
                <a:lnTo>
                  <a:pt x="3631739" y="171450"/>
                </a:lnTo>
                <a:lnTo>
                  <a:pt x="3635882" y="161925"/>
                </a:lnTo>
                <a:lnTo>
                  <a:pt x="3641740" y="152400"/>
                </a:lnTo>
                <a:lnTo>
                  <a:pt x="3648455" y="152400"/>
                </a:lnTo>
                <a:lnTo>
                  <a:pt x="3656051" y="161925"/>
                </a:lnTo>
                <a:lnTo>
                  <a:pt x="3662362" y="161925"/>
                </a:lnTo>
                <a:lnTo>
                  <a:pt x="3666672" y="171450"/>
                </a:lnTo>
                <a:close/>
              </a:path>
              <a:path w="3828415" h="2600325">
                <a:moveTo>
                  <a:pt x="3506723" y="257175"/>
                </a:moveTo>
                <a:lnTo>
                  <a:pt x="3493007" y="238125"/>
                </a:lnTo>
                <a:lnTo>
                  <a:pt x="3486911" y="228600"/>
                </a:lnTo>
                <a:lnTo>
                  <a:pt x="3482339" y="228600"/>
                </a:lnTo>
                <a:lnTo>
                  <a:pt x="3477767" y="219075"/>
                </a:lnTo>
                <a:lnTo>
                  <a:pt x="3471671" y="200025"/>
                </a:lnTo>
                <a:lnTo>
                  <a:pt x="3468623" y="180975"/>
                </a:lnTo>
                <a:lnTo>
                  <a:pt x="3506723" y="171450"/>
                </a:lnTo>
                <a:lnTo>
                  <a:pt x="3506723" y="257175"/>
                </a:lnTo>
                <a:close/>
              </a:path>
              <a:path w="3828415" h="2600325">
                <a:moveTo>
                  <a:pt x="3589019" y="276225"/>
                </a:moveTo>
                <a:lnTo>
                  <a:pt x="3549396" y="276225"/>
                </a:lnTo>
                <a:lnTo>
                  <a:pt x="3521964" y="266700"/>
                </a:lnTo>
                <a:lnTo>
                  <a:pt x="3514343" y="257175"/>
                </a:lnTo>
                <a:lnTo>
                  <a:pt x="3506723" y="257175"/>
                </a:lnTo>
                <a:lnTo>
                  <a:pt x="3506723" y="171450"/>
                </a:lnTo>
                <a:lnTo>
                  <a:pt x="3508248" y="180975"/>
                </a:lnTo>
                <a:lnTo>
                  <a:pt x="3508248" y="190500"/>
                </a:lnTo>
                <a:lnTo>
                  <a:pt x="3511296" y="200025"/>
                </a:lnTo>
                <a:lnTo>
                  <a:pt x="3514343" y="200025"/>
                </a:lnTo>
                <a:lnTo>
                  <a:pt x="3520439" y="209550"/>
                </a:lnTo>
                <a:lnTo>
                  <a:pt x="3529583" y="219075"/>
                </a:lnTo>
                <a:lnTo>
                  <a:pt x="3543300" y="228600"/>
                </a:lnTo>
                <a:lnTo>
                  <a:pt x="3561587" y="238125"/>
                </a:lnTo>
                <a:lnTo>
                  <a:pt x="3630167" y="238125"/>
                </a:lnTo>
                <a:lnTo>
                  <a:pt x="3630167" y="253364"/>
                </a:lnTo>
                <a:lnTo>
                  <a:pt x="3624071" y="257175"/>
                </a:lnTo>
                <a:lnTo>
                  <a:pt x="3616451" y="266700"/>
                </a:lnTo>
                <a:lnTo>
                  <a:pt x="3607307" y="266700"/>
                </a:lnTo>
                <a:lnTo>
                  <a:pt x="3589019" y="276225"/>
                </a:lnTo>
                <a:close/>
              </a:path>
              <a:path w="3828415" h="2600325">
                <a:moveTo>
                  <a:pt x="3630167" y="238125"/>
                </a:moveTo>
                <a:lnTo>
                  <a:pt x="3573780" y="238125"/>
                </a:lnTo>
                <a:lnTo>
                  <a:pt x="3592067" y="228600"/>
                </a:lnTo>
                <a:lnTo>
                  <a:pt x="3601211" y="228600"/>
                </a:lnTo>
                <a:lnTo>
                  <a:pt x="3607307" y="219075"/>
                </a:lnTo>
                <a:lnTo>
                  <a:pt x="3614927" y="219075"/>
                </a:lnTo>
                <a:lnTo>
                  <a:pt x="3617975" y="209550"/>
                </a:lnTo>
                <a:lnTo>
                  <a:pt x="3622548" y="209550"/>
                </a:lnTo>
                <a:lnTo>
                  <a:pt x="3624071" y="200025"/>
                </a:lnTo>
                <a:lnTo>
                  <a:pt x="3627119" y="190500"/>
                </a:lnTo>
                <a:lnTo>
                  <a:pt x="3628643" y="190500"/>
                </a:lnTo>
                <a:lnTo>
                  <a:pt x="3628643" y="180975"/>
                </a:lnTo>
                <a:lnTo>
                  <a:pt x="3630167" y="171450"/>
                </a:lnTo>
                <a:lnTo>
                  <a:pt x="3630167" y="238125"/>
                </a:lnTo>
                <a:close/>
              </a:path>
              <a:path w="3828415" h="2600325">
                <a:moveTo>
                  <a:pt x="3630167" y="253364"/>
                </a:moveTo>
                <a:lnTo>
                  <a:pt x="3630167" y="171450"/>
                </a:lnTo>
                <a:lnTo>
                  <a:pt x="3668267" y="180975"/>
                </a:lnTo>
                <a:lnTo>
                  <a:pt x="3666743" y="180975"/>
                </a:lnTo>
                <a:lnTo>
                  <a:pt x="3663696" y="200025"/>
                </a:lnTo>
                <a:lnTo>
                  <a:pt x="3660648" y="209550"/>
                </a:lnTo>
                <a:lnTo>
                  <a:pt x="3651503" y="228600"/>
                </a:lnTo>
                <a:lnTo>
                  <a:pt x="3639311" y="247650"/>
                </a:lnTo>
                <a:lnTo>
                  <a:pt x="3630167" y="253364"/>
                </a:lnTo>
                <a:close/>
              </a:path>
              <a:path w="3828415" h="2600325">
                <a:moveTo>
                  <a:pt x="3668267" y="180975"/>
                </a:moveTo>
                <a:lnTo>
                  <a:pt x="3630167" y="171450"/>
                </a:lnTo>
                <a:lnTo>
                  <a:pt x="3668267" y="171450"/>
                </a:lnTo>
                <a:lnTo>
                  <a:pt x="3668267" y="180975"/>
                </a:lnTo>
                <a:close/>
              </a:path>
              <a:path w="3828415" h="2600325">
                <a:moveTo>
                  <a:pt x="3790188" y="282574"/>
                </a:moveTo>
                <a:lnTo>
                  <a:pt x="3790188" y="180975"/>
                </a:lnTo>
                <a:lnTo>
                  <a:pt x="3789807" y="176212"/>
                </a:lnTo>
                <a:lnTo>
                  <a:pt x="3790188" y="171450"/>
                </a:lnTo>
                <a:lnTo>
                  <a:pt x="3828288" y="180975"/>
                </a:lnTo>
                <a:lnTo>
                  <a:pt x="3823715" y="209550"/>
                </a:lnTo>
                <a:lnTo>
                  <a:pt x="3819143" y="228600"/>
                </a:lnTo>
                <a:lnTo>
                  <a:pt x="3813047" y="247650"/>
                </a:lnTo>
                <a:lnTo>
                  <a:pt x="3805428" y="266700"/>
                </a:lnTo>
                <a:lnTo>
                  <a:pt x="3790188" y="282574"/>
                </a:lnTo>
                <a:close/>
              </a:path>
              <a:path w="3828415" h="2600325">
                <a:moveTo>
                  <a:pt x="3828288" y="180975"/>
                </a:moveTo>
                <a:lnTo>
                  <a:pt x="3790188" y="171450"/>
                </a:lnTo>
                <a:lnTo>
                  <a:pt x="3828288" y="171450"/>
                </a:lnTo>
                <a:lnTo>
                  <a:pt x="3828288" y="180975"/>
                </a:lnTo>
                <a:close/>
              </a:path>
              <a:path w="3828415" h="2600325">
                <a:moveTo>
                  <a:pt x="3733800" y="333375"/>
                </a:moveTo>
                <a:lnTo>
                  <a:pt x="3668267" y="333375"/>
                </a:lnTo>
                <a:lnTo>
                  <a:pt x="3668267" y="314325"/>
                </a:lnTo>
                <a:lnTo>
                  <a:pt x="3677411" y="314325"/>
                </a:lnTo>
                <a:lnTo>
                  <a:pt x="3704843" y="304800"/>
                </a:lnTo>
                <a:lnTo>
                  <a:pt x="3717035" y="295275"/>
                </a:lnTo>
                <a:lnTo>
                  <a:pt x="3727703" y="295275"/>
                </a:lnTo>
                <a:lnTo>
                  <a:pt x="3739896" y="285750"/>
                </a:lnTo>
                <a:lnTo>
                  <a:pt x="3758183" y="266700"/>
                </a:lnTo>
                <a:lnTo>
                  <a:pt x="3765803" y="257175"/>
                </a:lnTo>
                <a:lnTo>
                  <a:pt x="3773424" y="238125"/>
                </a:lnTo>
                <a:lnTo>
                  <a:pt x="3779519" y="228600"/>
                </a:lnTo>
                <a:lnTo>
                  <a:pt x="3784092" y="219075"/>
                </a:lnTo>
                <a:lnTo>
                  <a:pt x="3788664" y="190500"/>
                </a:lnTo>
                <a:lnTo>
                  <a:pt x="3789807" y="176212"/>
                </a:lnTo>
                <a:lnTo>
                  <a:pt x="3790188" y="180975"/>
                </a:lnTo>
                <a:lnTo>
                  <a:pt x="3790188" y="282574"/>
                </a:lnTo>
                <a:lnTo>
                  <a:pt x="3787139" y="285750"/>
                </a:lnTo>
                <a:lnTo>
                  <a:pt x="3774947" y="304800"/>
                </a:lnTo>
                <a:lnTo>
                  <a:pt x="3733800" y="333375"/>
                </a:lnTo>
                <a:close/>
              </a:path>
              <a:path w="3828415" h="2600325">
                <a:moveTo>
                  <a:pt x="3468623" y="333375"/>
                </a:moveTo>
                <a:lnTo>
                  <a:pt x="3468623" y="180975"/>
                </a:lnTo>
                <a:lnTo>
                  <a:pt x="3471671" y="200025"/>
                </a:lnTo>
                <a:lnTo>
                  <a:pt x="3477767" y="219075"/>
                </a:lnTo>
                <a:lnTo>
                  <a:pt x="3482339" y="228600"/>
                </a:lnTo>
                <a:lnTo>
                  <a:pt x="3486911" y="228600"/>
                </a:lnTo>
                <a:lnTo>
                  <a:pt x="3493007" y="238125"/>
                </a:lnTo>
                <a:lnTo>
                  <a:pt x="3506723" y="257175"/>
                </a:lnTo>
                <a:lnTo>
                  <a:pt x="3506723" y="314325"/>
                </a:lnTo>
                <a:lnTo>
                  <a:pt x="3488435" y="314325"/>
                </a:lnTo>
                <a:lnTo>
                  <a:pt x="3468623" y="333375"/>
                </a:lnTo>
                <a:close/>
              </a:path>
              <a:path w="3828415" h="2600325">
                <a:moveTo>
                  <a:pt x="3668267" y="333375"/>
                </a:moveTo>
                <a:lnTo>
                  <a:pt x="3630167" y="333375"/>
                </a:lnTo>
                <a:lnTo>
                  <a:pt x="3630167" y="253364"/>
                </a:lnTo>
                <a:lnTo>
                  <a:pt x="3639311" y="247650"/>
                </a:lnTo>
                <a:lnTo>
                  <a:pt x="3651503" y="228600"/>
                </a:lnTo>
                <a:lnTo>
                  <a:pt x="3660648" y="209550"/>
                </a:lnTo>
                <a:lnTo>
                  <a:pt x="3663696" y="200025"/>
                </a:lnTo>
                <a:lnTo>
                  <a:pt x="3666743" y="180975"/>
                </a:lnTo>
                <a:lnTo>
                  <a:pt x="3668267" y="180975"/>
                </a:lnTo>
                <a:lnTo>
                  <a:pt x="3668267" y="333375"/>
                </a:lnTo>
                <a:close/>
              </a:path>
              <a:path w="3828415" h="2600325">
                <a:moveTo>
                  <a:pt x="3685032" y="2276475"/>
                </a:moveTo>
                <a:lnTo>
                  <a:pt x="359664" y="2276475"/>
                </a:lnTo>
                <a:lnTo>
                  <a:pt x="359664" y="2238375"/>
                </a:lnTo>
                <a:lnTo>
                  <a:pt x="3689603" y="2238375"/>
                </a:lnTo>
                <a:lnTo>
                  <a:pt x="3703319" y="2228850"/>
                </a:lnTo>
                <a:lnTo>
                  <a:pt x="3727703" y="2219325"/>
                </a:lnTo>
                <a:lnTo>
                  <a:pt x="3738371" y="2209800"/>
                </a:lnTo>
                <a:lnTo>
                  <a:pt x="3765803" y="2181225"/>
                </a:lnTo>
                <a:lnTo>
                  <a:pt x="3777996" y="2152650"/>
                </a:lnTo>
                <a:lnTo>
                  <a:pt x="3782567" y="2143125"/>
                </a:lnTo>
                <a:lnTo>
                  <a:pt x="3787139" y="2124075"/>
                </a:lnTo>
                <a:lnTo>
                  <a:pt x="3788664" y="2114550"/>
                </a:lnTo>
                <a:lnTo>
                  <a:pt x="3790188" y="2095500"/>
                </a:lnTo>
                <a:lnTo>
                  <a:pt x="3790188" y="282574"/>
                </a:lnTo>
                <a:lnTo>
                  <a:pt x="3805428" y="266700"/>
                </a:lnTo>
                <a:lnTo>
                  <a:pt x="3813047" y="247650"/>
                </a:lnTo>
                <a:lnTo>
                  <a:pt x="3819143" y="228600"/>
                </a:lnTo>
                <a:lnTo>
                  <a:pt x="3823715" y="209550"/>
                </a:lnTo>
                <a:lnTo>
                  <a:pt x="3828288" y="180975"/>
                </a:lnTo>
                <a:lnTo>
                  <a:pt x="3828288" y="2095500"/>
                </a:lnTo>
                <a:lnTo>
                  <a:pt x="3825239" y="2133600"/>
                </a:lnTo>
                <a:lnTo>
                  <a:pt x="3820667" y="2152650"/>
                </a:lnTo>
                <a:lnTo>
                  <a:pt x="3814571" y="2171700"/>
                </a:lnTo>
                <a:lnTo>
                  <a:pt x="3806951" y="2181225"/>
                </a:lnTo>
                <a:lnTo>
                  <a:pt x="3797807" y="2200275"/>
                </a:lnTo>
                <a:lnTo>
                  <a:pt x="3787139" y="2209800"/>
                </a:lnTo>
                <a:lnTo>
                  <a:pt x="3776471" y="2228850"/>
                </a:lnTo>
                <a:lnTo>
                  <a:pt x="3735323" y="2257425"/>
                </a:lnTo>
                <a:lnTo>
                  <a:pt x="3718559" y="2266950"/>
                </a:lnTo>
                <a:lnTo>
                  <a:pt x="3703319" y="2266950"/>
                </a:lnTo>
                <a:lnTo>
                  <a:pt x="3685032" y="2276475"/>
                </a:lnTo>
                <a:close/>
              </a:path>
              <a:path w="3828415" h="2600325">
                <a:moveTo>
                  <a:pt x="38100" y="605518"/>
                </a:moveTo>
                <a:lnTo>
                  <a:pt x="32003" y="600075"/>
                </a:lnTo>
                <a:lnTo>
                  <a:pt x="22859" y="581025"/>
                </a:lnTo>
                <a:lnTo>
                  <a:pt x="15239" y="571500"/>
                </a:lnTo>
                <a:lnTo>
                  <a:pt x="9143" y="552450"/>
                </a:lnTo>
                <a:lnTo>
                  <a:pt x="4571" y="533400"/>
                </a:lnTo>
                <a:lnTo>
                  <a:pt x="1523" y="514350"/>
                </a:lnTo>
                <a:lnTo>
                  <a:pt x="0" y="495300"/>
                </a:lnTo>
                <a:lnTo>
                  <a:pt x="1523" y="476250"/>
                </a:lnTo>
                <a:lnTo>
                  <a:pt x="4571" y="457200"/>
                </a:lnTo>
                <a:lnTo>
                  <a:pt x="13716" y="428625"/>
                </a:lnTo>
                <a:lnTo>
                  <a:pt x="21335" y="409575"/>
                </a:lnTo>
                <a:lnTo>
                  <a:pt x="30480" y="400050"/>
                </a:lnTo>
                <a:lnTo>
                  <a:pt x="41148" y="381000"/>
                </a:lnTo>
                <a:lnTo>
                  <a:pt x="51816" y="371475"/>
                </a:lnTo>
                <a:lnTo>
                  <a:pt x="65532" y="361950"/>
                </a:lnTo>
                <a:lnTo>
                  <a:pt x="79248" y="342900"/>
                </a:lnTo>
                <a:lnTo>
                  <a:pt x="92964" y="342900"/>
                </a:lnTo>
                <a:lnTo>
                  <a:pt x="126491" y="323850"/>
                </a:lnTo>
                <a:lnTo>
                  <a:pt x="143255" y="323850"/>
                </a:lnTo>
                <a:lnTo>
                  <a:pt x="160019" y="314325"/>
                </a:lnTo>
                <a:lnTo>
                  <a:pt x="3468623" y="314325"/>
                </a:lnTo>
                <a:lnTo>
                  <a:pt x="3468623" y="333375"/>
                </a:lnTo>
                <a:lnTo>
                  <a:pt x="3488435" y="333375"/>
                </a:lnTo>
                <a:lnTo>
                  <a:pt x="3488435" y="352425"/>
                </a:lnTo>
                <a:lnTo>
                  <a:pt x="152400" y="352425"/>
                </a:lnTo>
                <a:lnTo>
                  <a:pt x="138683" y="361950"/>
                </a:lnTo>
                <a:lnTo>
                  <a:pt x="126491" y="361950"/>
                </a:lnTo>
                <a:lnTo>
                  <a:pt x="112775" y="371475"/>
                </a:lnTo>
                <a:lnTo>
                  <a:pt x="102107" y="381000"/>
                </a:lnTo>
                <a:lnTo>
                  <a:pt x="91439" y="381000"/>
                </a:lnTo>
                <a:lnTo>
                  <a:pt x="80771" y="390525"/>
                </a:lnTo>
                <a:lnTo>
                  <a:pt x="71627" y="409575"/>
                </a:lnTo>
                <a:lnTo>
                  <a:pt x="56387" y="428625"/>
                </a:lnTo>
                <a:lnTo>
                  <a:pt x="50291" y="438150"/>
                </a:lnTo>
                <a:lnTo>
                  <a:pt x="45719" y="457200"/>
                </a:lnTo>
                <a:lnTo>
                  <a:pt x="41148" y="466725"/>
                </a:lnTo>
                <a:lnTo>
                  <a:pt x="39623" y="476250"/>
                </a:lnTo>
                <a:lnTo>
                  <a:pt x="38100" y="495300"/>
                </a:lnTo>
                <a:lnTo>
                  <a:pt x="38100" y="605518"/>
                </a:lnTo>
                <a:close/>
              </a:path>
              <a:path w="3828415" h="2600325">
                <a:moveTo>
                  <a:pt x="3488435" y="333375"/>
                </a:moveTo>
                <a:lnTo>
                  <a:pt x="3468623" y="333375"/>
                </a:lnTo>
                <a:lnTo>
                  <a:pt x="3488435" y="314325"/>
                </a:lnTo>
                <a:lnTo>
                  <a:pt x="3488435" y="333375"/>
                </a:lnTo>
                <a:close/>
              </a:path>
              <a:path w="3828415" h="2600325">
                <a:moveTo>
                  <a:pt x="3501580" y="352425"/>
                </a:moveTo>
                <a:lnTo>
                  <a:pt x="3488435" y="352425"/>
                </a:lnTo>
                <a:lnTo>
                  <a:pt x="3488435" y="314325"/>
                </a:lnTo>
                <a:lnTo>
                  <a:pt x="3506723" y="314325"/>
                </a:lnTo>
                <a:lnTo>
                  <a:pt x="3506723" y="333375"/>
                </a:lnTo>
                <a:lnTo>
                  <a:pt x="3505366" y="342900"/>
                </a:lnTo>
                <a:lnTo>
                  <a:pt x="3501580" y="352425"/>
                </a:lnTo>
                <a:close/>
              </a:path>
              <a:path w="3828415" h="2600325">
                <a:moveTo>
                  <a:pt x="3665219" y="352425"/>
                </a:moveTo>
                <a:lnTo>
                  <a:pt x="3501580" y="352425"/>
                </a:lnTo>
                <a:lnTo>
                  <a:pt x="3505366" y="342900"/>
                </a:lnTo>
                <a:lnTo>
                  <a:pt x="3506723" y="333375"/>
                </a:lnTo>
                <a:lnTo>
                  <a:pt x="3506723" y="314325"/>
                </a:lnTo>
                <a:lnTo>
                  <a:pt x="3630167" y="314325"/>
                </a:lnTo>
                <a:lnTo>
                  <a:pt x="3630167" y="333375"/>
                </a:lnTo>
                <a:lnTo>
                  <a:pt x="3733800" y="333375"/>
                </a:lnTo>
                <a:lnTo>
                  <a:pt x="3717035" y="342900"/>
                </a:lnTo>
                <a:lnTo>
                  <a:pt x="3701796" y="342900"/>
                </a:lnTo>
                <a:lnTo>
                  <a:pt x="3665219" y="352425"/>
                </a:lnTo>
                <a:close/>
              </a:path>
              <a:path w="3828415" h="2600325">
                <a:moveTo>
                  <a:pt x="321564" y="606878"/>
                </a:moveTo>
                <a:lnTo>
                  <a:pt x="321564" y="495300"/>
                </a:lnTo>
                <a:lnTo>
                  <a:pt x="316991" y="476250"/>
                </a:lnTo>
                <a:lnTo>
                  <a:pt x="310896" y="457200"/>
                </a:lnTo>
                <a:lnTo>
                  <a:pt x="307848" y="457200"/>
                </a:lnTo>
                <a:lnTo>
                  <a:pt x="300227" y="447675"/>
                </a:lnTo>
                <a:lnTo>
                  <a:pt x="295655" y="447675"/>
                </a:lnTo>
                <a:lnTo>
                  <a:pt x="289559" y="438150"/>
                </a:lnTo>
                <a:lnTo>
                  <a:pt x="182880" y="438150"/>
                </a:lnTo>
                <a:lnTo>
                  <a:pt x="188975" y="428625"/>
                </a:lnTo>
                <a:lnTo>
                  <a:pt x="204216" y="419100"/>
                </a:lnTo>
                <a:lnTo>
                  <a:pt x="211835" y="409575"/>
                </a:lnTo>
                <a:lnTo>
                  <a:pt x="230123" y="400050"/>
                </a:lnTo>
                <a:lnTo>
                  <a:pt x="297180" y="400050"/>
                </a:lnTo>
                <a:lnTo>
                  <a:pt x="315467" y="409575"/>
                </a:lnTo>
                <a:lnTo>
                  <a:pt x="323087" y="419100"/>
                </a:lnTo>
                <a:lnTo>
                  <a:pt x="335280" y="428625"/>
                </a:lnTo>
                <a:lnTo>
                  <a:pt x="347471" y="447675"/>
                </a:lnTo>
                <a:lnTo>
                  <a:pt x="350519" y="457200"/>
                </a:lnTo>
                <a:lnTo>
                  <a:pt x="355091" y="466725"/>
                </a:lnTo>
                <a:lnTo>
                  <a:pt x="359664" y="495300"/>
                </a:lnTo>
                <a:lnTo>
                  <a:pt x="356616" y="533400"/>
                </a:lnTo>
                <a:lnTo>
                  <a:pt x="352043" y="552450"/>
                </a:lnTo>
                <a:lnTo>
                  <a:pt x="345948" y="561975"/>
                </a:lnTo>
                <a:lnTo>
                  <a:pt x="338327" y="581025"/>
                </a:lnTo>
                <a:lnTo>
                  <a:pt x="329183" y="600075"/>
                </a:lnTo>
                <a:lnTo>
                  <a:pt x="321564" y="606878"/>
                </a:lnTo>
                <a:close/>
              </a:path>
              <a:path w="3828415" h="2600325">
                <a:moveTo>
                  <a:pt x="193548" y="638175"/>
                </a:moveTo>
                <a:lnTo>
                  <a:pt x="164591" y="638175"/>
                </a:lnTo>
                <a:lnTo>
                  <a:pt x="161543" y="637116"/>
                </a:lnTo>
                <a:lnTo>
                  <a:pt x="161543" y="485775"/>
                </a:lnTo>
                <a:lnTo>
                  <a:pt x="164591" y="466725"/>
                </a:lnTo>
                <a:lnTo>
                  <a:pt x="167639" y="457200"/>
                </a:lnTo>
                <a:lnTo>
                  <a:pt x="176783" y="438150"/>
                </a:lnTo>
                <a:lnTo>
                  <a:pt x="231648" y="438150"/>
                </a:lnTo>
                <a:lnTo>
                  <a:pt x="222503" y="447675"/>
                </a:lnTo>
                <a:lnTo>
                  <a:pt x="217932" y="457200"/>
                </a:lnTo>
                <a:lnTo>
                  <a:pt x="210311" y="457200"/>
                </a:lnTo>
                <a:lnTo>
                  <a:pt x="207264" y="466725"/>
                </a:lnTo>
                <a:lnTo>
                  <a:pt x="204216" y="466725"/>
                </a:lnTo>
                <a:lnTo>
                  <a:pt x="199643" y="485775"/>
                </a:lnTo>
                <a:lnTo>
                  <a:pt x="199643" y="636058"/>
                </a:lnTo>
                <a:lnTo>
                  <a:pt x="193548" y="638175"/>
                </a:lnTo>
                <a:close/>
              </a:path>
              <a:path w="3828415" h="2600325">
                <a:moveTo>
                  <a:pt x="266700" y="2581275"/>
                </a:moveTo>
                <a:lnTo>
                  <a:pt x="94487" y="2581275"/>
                </a:lnTo>
                <a:lnTo>
                  <a:pt x="80771" y="2571750"/>
                </a:lnTo>
                <a:lnTo>
                  <a:pt x="53339" y="2543175"/>
                </a:lnTo>
                <a:lnTo>
                  <a:pt x="32003" y="2524125"/>
                </a:lnTo>
                <a:lnTo>
                  <a:pt x="22859" y="2505075"/>
                </a:lnTo>
                <a:lnTo>
                  <a:pt x="15239" y="2486025"/>
                </a:lnTo>
                <a:lnTo>
                  <a:pt x="9143" y="2476500"/>
                </a:lnTo>
                <a:lnTo>
                  <a:pt x="4571" y="2457450"/>
                </a:lnTo>
                <a:lnTo>
                  <a:pt x="1523" y="2438400"/>
                </a:lnTo>
                <a:lnTo>
                  <a:pt x="0" y="2419350"/>
                </a:lnTo>
                <a:lnTo>
                  <a:pt x="0" y="495300"/>
                </a:lnTo>
                <a:lnTo>
                  <a:pt x="1523" y="514350"/>
                </a:lnTo>
                <a:lnTo>
                  <a:pt x="4571" y="533400"/>
                </a:lnTo>
                <a:lnTo>
                  <a:pt x="9143" y="552450"/>
                </a:lnTo>
                <a:lnTo>
                  <a:pt x="15239" y="571500"/>
                </a:lnTo>
                <a:lnTo>
                  <a:pt x="22859" y="581025"/>
                </a:lnTo>
                <a:lnTo>
                  <a:pt x="32003" y="600075"/>
                </a:lnTo>
                <a:lnTo>
                  <a:pt x="38100" y="605518"/>
                </a:lnTo>
                <a:lnTo>
                  <a:pt x="38100" y="2419350"/>
                </a:lnTo>
                <a:lnTo>
                  <a:pt x="39623" y="2428875"/>
                </a:lnTo>
                <a:lnTo>
                  <a:pt x="41148" y="2447925"/>
                </a:lnTo>
                <a:lnTo>
                  <a:pt x="44196" y="2457450"/>
                </a:lnTo>
                <a:lnTo>
                  <a:pt x="48767" y="2476500"/>
                </a:lnTo>
                <a:lnTo>
                  <a:pt x="79248" y="2514600"/>
                </a:lnTo>
                <a:lnTo>
                  <a:pt x="111251" y="2543175"/>
                </a:lnTo>
                <a:lnTo>
                  <a:pt x="150875" y="2562225"/>
                </a:lnTo>
                <a:lnTo>
                  <a:pt x="289560" y="2562225"/>
                </a:lnTo>
                <a:lnTo>
                  <a:pt x="280416" y="2571750"/>
                </a:lnTo>
                <a:lnTo>
                  <a:pt x="266700" y="2581275"/>
                </a:lnTo>
                <a:close/>
              </a:path>
              <a:path w="3828415" h="2600325">
                <a:moveTo>
                  <a:pt x="161543" y="657225"/>
                </a:moveTo>
                <a:lnTo>
                  <a:pt x="94487" y="657225"/>
                </a:lnTo>
                <a:lnTo>
                  <a:pt x="67055" y="638175"/>
                </a:lnTo>
                <a:lnTo>
                  <a:pt x="53339" y="619125"/>
                </a:lnTo>
                <a:lnTo>
                  <a:pt x="38100" y="605518"/>
                </a:lnTo>
                <a:lnTo>
                  <a:pt x="38100" y="495300"/>
                </a:lnTo>
                <a:lnTo>
                  <a:pt x="41148" y="523875"/>
                </a:lnTo>
                <a:lnTo>
                  <a:pt x="44196" y="533400"/>
                </a:lnTo>
                <a:lnTo>
                  <a:pt x="48767" y="552450"/>
                </a:lnTo>
                <a:lnTo>
                  <a:pt x="54864" y="561975"/>
                </a:lnTo>
                <a:lnTo>
                  <a:pt x="70103" y="581025"/>
                </a:lnTo>
                <a:lnTo>
                  <a:pt x="79248" y="600075"/>
                </a:lnTo>
                <a:lnTo>
                  <a:pt x="89916" y="609600"/>
                </a:lnTo>
                <a:lnTo>
                  <a:pt x="111251" y="619125"/>
                </a:lnTo>
                <a:lnTo>
                  <a:pt x="123443" y="628650"/>
                </a:lnTo>
                <a:lnTo>
                  <a:pt x="137159" y="628650"/>
                </a:lnTo>
                <a:lnTo>
                  <a:pt x="161543" y="637116"/>
                </a:lnTo>
                <a:lnTo>
                  <a:pt x="161543" y="657225"/>
                </a:lnTo>
                <a:close/>
              </a:path>
              <a:path w="3828415" h="2600325">
                <a:moveTo>
                  <a:pt x="266700" y="657225"/>
                </a:moveTo>
                <a:lnTo>
                  <a:pt x="199643" y="657225"/>
                </a:lnTo>
                <a:lnTo>
                  <a:pt x="199643" y="636058"/>
                </a:lnTo>
                <a:lnTo>
                  <a:pt x="220980" y="628650"/>
                </a:lnTo>
                <a:lnTo>
                  <a:pt x="234696" y="628650"/>
                </a:lnTo>
                <a:lnTo>
                  <a:pt x="246887" y="619125"/>
                </a:lnTo>
                <a:lnTo>
                  <a:pt x="257555" y="609600"/>
                </a:lnTo>
                <a:lnTo>
                  <a:pt x="269748" y="609600"/>
                </a:lnTo>
                <a:lnTo>
                  <a:pt x="288035" y="590550"/>
                </a:lnTo>
                <a:lnTo>
                  <a:pt x="297180" y="571500"/>
                </a:lnTo>
                <a:lnTo>
                  <a:pt x="309371" y="552450"/>
                </a:lnTo>
                <a:lnTo>
                  <a:pt x="313943" y="542925"/>
                </a:lnTo>
                <a:lnTo>
                  <a:pt x="318516" y="523875"/>
                </a:lnTo>
                <a:lnTo>
                  <a:pt x="320039" y="514350"/>
                </a:lnTo>
                <a:lnTo>
                  <a:pt x="321564" y="495300"/>
                </a:lnTo>
                <a:lnTo>
                  <a:pt x="321564" y="606878"/>
                </a:lnTo>
                <a:lnTo>
                  <a:pt x="307848" y="619125"/>
                </a:lnTo>
                <a:lnTo>
                  <a:pt x="294132" y="638175"/>
                </a:lnTo>
                <a:lnTo>
                  <a:pt x="266700" y="657225"/>
                </a:lnTo>
                <a:close/>
              </a:path>
              <a:path w="3828415" h="2600325">
                <a:moveTo>
                  <a:pt x="321564" y="2257425"/>
                </a:moveTo>
                <a:lnTo>
                  <a:pt x="321564" y="606878"/>
                </a:lnTo>
                <a:lnTo>
                  <a:pt x="329183" y="600075"/>
                </a:lnTo>
                <a:lnTo>
                  <a:pt x="338327" y="581025"/>
                </a:lnTo>
                <a:lnTo>
                  <a:pt x="345948" y="561975"/>
                </a:lnTo>
                <a:lnTo>
                  <a:pt x="352043" y="552450"/>
                </a:lnTo>
                <a:lnTo>
                  <a:pt x="356616" y="533400"/>
                </a:lnTo>
                <a:lnTo>
                  <a:pt x="359664" y="495300"/>
                </a:lnTo>
                <a:lnTo>
                  <a:pt x="359664" y="2238375"/>
                </a:lnTo>
                <a:lnTo>
                  <a:pt x="332493" y="2238375"/>
                </a:lnTo>
                <a:lnTo>
                  <a:pt x="326707" y="2247900"/>
                </a:lnTo>
                <a:lnTo>
                  <a:pt x="322921" y="2247900"/>
                </a:lnTo>
                <a:lnTo>
                  <a:pt x="321564" y="2257425"/>
                </a:lnTo>
                <a:close/>
              </a:path>
              <a:path w="3828415" h="2600325">
                <a:moveTo>
                  <a:pt x="199643" y="638175"/>
                </a:moveTo>
                <a:lnTo>
                  <a:pt x="193548" y="638175"/>
                </a:lnTo>
                <a:lnTo>
                  <a:pt x="199643" y="636058"/>
                </a:lnTo>
                <a:lnTo>
                  <a:pt x="199643" y="638175"/>
                </a:lnTo>
                <a:close/>
              </a:path>
              <a:path w="3828415" h="2600325">
                <a:moveTo>
                  <a:pt x="199643" y="657225"/>
                </a:moveTo>
                <a:lnTo>
                  <a:pt x="161543" y="657225"/>
                </a:lnTo>
                <a:lnTo>
                  <a:pt x="161543" y="637116"/>
                </a:lnTo>
                <a:lnTo>
                  <a:pt x="164591" y="638175"/>
                </a:lnTo>
                <a:lnTo>
                  <a:pt x="199643" y="638175"/>
                </a:lnTo>
                <a:lnTo>
                  <a:pt x="199643" y="657225"/>
                </a:lnTo>
                <a:close/>
              </a:path>
              <a:path w="3828415" h="2600325">
                <a:moveTo>
                  <a:pt x="216407" y="676275"/>
                </a:moveTo>
                <a:lnTo>
                  <a:pt x="144780" y="676275"/>
                </a:lnTo>
                <a:lnTo>
                  <a:pt x="111251" y="657225"/>
                </a:lnTo>
                <a:lnTo>
                  <a:pt x="249935" y="657225"/>
                </a:lnTo>
                <a:lnTo>
                  <a:pt x="234696" y="666750"/>
                </a:lnTo>
                <a:lnTo>
                  <a:pt x="216407" y="676275"/>
                </a:lnTo>
                <a:close/>
              </a:path>
              <a:path w="3828415" h="2600325">
                <a:moveTo>
                  <a:pt x="289560" y="2562225"/>
                </a:moveTo>
                <a:lnTo>
                  <a:pt x="207264" y="2562225"/>
                </a:lnTo>
                <a:lnTo>
                  <a:pt x="220980" y="2552700"/>
                </a:lnTo>
                <a:lnTo>
                  <a:pt x="234696" y="2552700"/>
                </a:lnTo>
                <a:lnTo>
                  <a:pt x="246887" y="2543175"/>
                </a:lnTo>
                <a:lnTo>
                  <a:pt x="257555" y="2533650"/>
                </a:lnTo>
                <a:lnTo>
                  <a:pt x="269748" y="2533650"/>
                </a:lnTo>
                <a:lnTo>
                  <a:pt x="278891" y="2524125"/>
                </a:lnTo>
                <a:lnTo>
                  <a:pt x="309371" y="2476500"/>
                </a:lnTo>
                <a:lnTo>
                  <a:pt x="318516" y="2447925"/>
                </a:lnTo>
                <a:lnTo>
                  <a:pt x="320039" y="2438400"/>
                </a:lnTo>
                <a:lnTo>
                  <a:pt x="321564" y="2419350"/>
                </a:lnTo>
                <a:lnTo>
                  <a:pt x="321564" y="2257425"/>
                </a:lnTo>
                <a:lnTo>
                  <a:pt x="322921" y="2247900"/>
                </a:lnTo>
                <a:lnTo>
                  <a:pt x="326707" y="2247900"/>
                </a:lnTo>
                <a:lnTo>
                  <a:pt x="332493" y="2238375"/>
                </a:lnTo>
                <a:lnTo>
                  <a:pt x="359664" y="2238375"/>
                </a:lnTo>
                <a:lnTo>
                  <a:pt x="359664" y="2257425"/>
                </a:lnTo>
                <a:lnTo>
                  <a:pt x="339851" y="2276475"/>
                </a:lnTo>
                <a:lnTo>
                  <a:pt x="359664" y="2276475"/>
                </a:lnTo>
                <a:lnTo>
                  <a:pt x="359664" y="2419350"/>
                </a:lnTo>
                <a:lnTo>
                  <a:pt x="356616" y="2457450"/>
                </a:lnTo>
                <a:lnTo>
                  <a:pt x="352043" y="2466975"/>
                </a:lnTo>
                <a:lnTo>
                  <a:pt x="345948" y="2486025"/>
                </a:lnTo>
                <a:lnTo>
                  <a:pt x="338327" y="2505075"/>
                </a:lnTo>
                <a:lnTo>
                  <a:pt x="329183" y="2514600"/>
                </a:lnTo>
                <a:lnTo>
                  <a:pt x="307848" y="2543175"/>
                </a:lnTo>
                <a:lnTo>
                  <a:pt x="289560" y="2562225"/>
                </a:lnTo>
                <a:close/>
              </a:path>
              <a:path w="3828415" h="2600325">
                <a:moveTo>
                  <a:pt x="359664" y="2276475"/>
                </a:moveTo>
                <a:lnTo>
                  <a:pt x="339851" y="2276475"/>
                </a:lnTo>
                <a:lnTo>
                  <a:pt x="359664" y="2257425"/>
                </a:lnTo>
                <a:lnTo>
                  <a:pt x="359664" y="2276475"/>
                </a:lnTo>
                <a:close/>
              </a:path>
              <a:path w="3828415" h="2600325">
                <a:moveTo>
                  <a:pt x="199643" y="2600325"/>
                </a:moveTo>
                <a:lnTo>
                  <a:pt x="163067" y="2600325"/>
                </a:lnTo>
                <a:lnTo>
                  <a:pt x="144780" y="2590800"/>
                </a:lnTo>
                <a:lnTo>
                  <a:pt x="111251" y="2581275"/>
                </a:lnTo>
                <a:lnTo>
                  <a:pt x="249935" y="2581275"/>
                </a:lnTo>
                <a:lnTo>
                  <a:pt x="234696" y="2590800"/>
                </a:lnTo>
                <a:lnTo>
                  <a:pt x="216407" y="2590800"/>
                </a:lnTo>
                <a:lnTo>
                  <a:pt x="199643" y="260032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405959" y="1637109"/>
            <a:ext cx="3088640" cy="147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内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场</a:t>
            </a:r>
            <a:r>
              <a:rPr dirty="0" sz="2400">
                <a:latin typeface="宋体"/>
                <a:cs typeface="宋体"/>
              </a:rPr>
              <a:t>加</a:t>
            </a:r>
            <a:r>
              <a:rPr dirty="0" sz="2400" spc="20">
                <a:latin typeface="宋体"/>
                <a:cs typeface="宋体"/>
              </a:rPr>
              <a:t>强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多</a:t>
            </a:r>
            <a:r>
              <a:rPr dirty="0" sz="2400">
                <a:latin typeface="宋体"/>
                <a:cs typeface="宋体"/>
              </a:rPr>
              <a:t>子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扩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散</a:t>
            </a:r>
            <a:r>
              <a:rPr dirty="0" sz="2400">
                <a:latin typeface="宋体"/>
                <a:cs typeface="宋体"/>
              </a:rPr>
              <a:t>受</a:t>
            </a:r>
            <a:r>
              <a:rPr dirty="0" sz="2400" spc="20">
                <a:latin typeface="宋体"/>
                <a:cs typeface="宋体"/>
              </a:rPr>
              <a:t>抑</a:t>
            </a:r>
            <a:r>
              <a:rPr dirty="0" sz="2400">
                <a:latin typeface="宋体"/>
                <a:cs typeface="宋体"/>
              </a:rPr>
              <a:t>制</a:t>
            </a:r>
            <a:r>
              <a:rPr dirty="0" sz="2400" spc="20">
                <a:latin typeface="宋体"/>
                <a:cs typeface="宋体"/>
              </a:rPr>
              <a:t>。</a:t>
            </a:r>
            <a:r>
              <a:rPr dirty="0" sz="2400">
                <a:latin typeface="宋体"/>
                <a:cs typeface="宋体"/>
              </a:rPr>
              <a:t>少</a:t>
            </a:r>
            <a:r>
              <a:rPr dirty="0" sz="2400" spc="20">
                <a:latin typeface="宋体"/>
                <a:cs typeface="宋体"/>
              </a:rPr>
              <a:t>子</a:t>
            </a:r>
            <a:r>
              <a:rPr dirty="0" sz="2400">
                <a:latin typeface="宋体"/>
                <a:cs typeface="宋体"/>
              </a:rPr>
              <a:t>漂</a:t>
            </a:r>
            <a:r>
              <a:rPr dirty="0" sz="2400" spc="20">
                <a:latin typeface="宋体"/>
                <a:cs typeface="宋体"/>
              </a:rPr>
              <a:t>移</a:t>
            </a:r>
            <a:r>
              <a:rPr dirty="0" sz="2400">
                <a:latin typeface="宋体"/>
                <a:cs typeface="宋体"/>
              </a:rPr>
              <a:t>加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强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但</a:t>
            </a:r>
            <a:r>
              <a:rPr dirty="0" sz="2400">
                <a:latin typeface="宋体"/>
                <a:cs typeface="宋体"/>
              </a:rPr>
              <a:t>少</a:t>
            </a:r>
            <a:r>
              <a:rPr dirty="0" sz="2400" spc="20">
                <a:latin typeface="宋体"/>
                <a:cs typeface="宋体"/>
              </a:rPr>
              <a:t>子</a:t>
            </a:r>
            <a:r>
              <a:rPr dirty="0" sz="2400">
                <a:latin typeface="宋体"/>
                <a:cs typeface="宋体"/>
              </a:rPr>
              <a:t>数</a:t>
            </a:r>
            <a:r>
              <a:rPr dirty="0" sz="2400" spc="20">
                <a:latin typeface="宋体"/>
                <a:cs typeface="宋体"/>
              </a:rPr>
              <a:t>量</a:t>
            </a:r>
            <a:r>
              <a:rPr dirty="0" sz="2400">
                <a:latin typeface="宋体"/>
                <a:cs typeface="宋体"/>
              </a:rPr>
              <a:t>有</a:t>
            </a:r>
            <a:r>
              <a:rPr dirty="0" sz="2400" spc="20">
                <a:latin typeface="宋体"/>
                <a:cs typeface="宋体"/>
              </a:rPr>
              <a:t>限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只</a:t>
            </a:r>
            <a:r>
              <a:rPr dirty="0" sz="2400">
                <a:latin typeface="宋体"/>
                <a:cs typeface="宋体"/>
              </a:rPr>
              <a:t>能</a:t>
            </a:r>
            <a:r>
              <a:rPr dirty="0" sz="2400" spc="20">
                <a:latin typeface="宋体"/>
                <a:cs typeface="宋体"/>
              </a:rPr>
              <a:t>形</a:t>
            </a:r>
            <a:r>
              <a:rPr dirty="0" sz="2400">
                <a:latin typeface="宋体"/>
                <a:cs typeface="宋体"/>
              </a:rPr>
              <a:t>成</a:t>
            </a:r>
            <a:r>
              <a:rPr dirty="0" sz="2400" spc="20">
                <a:latin typeface="宋体"/>
                <a:cs typeface="宋体"/>
              </a:rPr>
              <a:t>较</a:t>
            </a:r>
            <a:r>
              <a:rPr dirty="0" sz="2400">
                <a:latin typeface="宋体"/>
                <a:cs typeface="宋体"/>
              </a:rPr>
              <a:t>小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向</a:t>
            </a:r>
            <a:r>
              <a:rPr dirty="0" sz="2400">
                <a:latin typeface="宋体"/>
                <a:cs typeface="宋体"/>
              </a:rPr>
              <a:t>电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05959" y="3086100"/>
            <a:ext cx="643255" cy="92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35915">
              <a:lnSpc>
                <a:spcPct val="100000"/>
              </a:lnSpc>
              <a:spcBef>
                <a:spcPts val="495"/>
              </a:spcBef>
            </a:pPr>
            <a:r>
              <a:rPr dirty="0" sz="320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39540" y="6561582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 h="0">
                <a:moveTo>
                  <a:pt x="0" y="0"/>
                </a:moveTo>
                <a:lnTo>
                  <a:pt x="22585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219200" y="6561582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 h="0">
                <a:moveTo>
                  <a:pt x="0" y="0"/>
                </a:moveTo>
                <a:lnTo>
                  <a:pt x="20833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88607" y="6560057"/>
            <a:ext cx="2182495" cy="0"/>
          </a:xfrm>
          <a:custGeom>
            <a:avLst/>
            <a:gdLst/>
            <a:ahLst/>
            <a:cxnLst/>
            <a:rect l="l" t="t" r="r" b="b"/>
            <a:pathLst>
              <a:path w="2182495" h="0">
                <a:moveTo>
                  <a:pt x="0" y="0"/>
                </a:moveTo>
                <a:lnTo>
                  <a:pt x="21823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96989" y="6062471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88202" y="6330696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02508" y="6455664"/>
            <a:ext cx="637540" cy="216535"/>
          </a:xfrm>
          <a:custGeom>
            <a:avLst/>
            <a:gdLst/>
            <a:ahLst/>
            <a:cxnLst/>
            <a:rect l="l" t="t" r="r" b="b"/>
            <a:pathLst>
              <a:path w="637539" h="216534">
                <a:moveTo>
                  <a:pt x="0" y="0"/>
                </a:moveTo>
                <a:lnTo>
                  <a:pt x="637032" y="0"/>
                </a:lnTo>
                <a:lnTo>
                  <a:pt x="63703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82696" y="6435852"/>
            <a:ext cx="675640" cy="256540"/>
          </a:xfrm>
          <a:custGeom>
            <a:avLst/>
            <a:gdLst/>
            <a:ahLst/>
            <a:cxnLst/>
            <a:rect l="l" t="t" r="r" b="b"/>
            <a:pathLst>
              <a:path w="675639" h="256540">
                <a:moveTo>
                  <a:pt x="675131" y="256031"/>
                </a:moveTo>
                <a:lnTo>
                  <a:pt x="0" y="256031"/>
                </a:lnTo>
                <a:lnTo>
                  <a:pt x="0" y="0"/>
                </a:lnTo>
                <a:lnTo>
                  <a:pt x="675131" y="0"/>
                </a:lnTo>
                <a:lnTo>
                  <a:pt x="67513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17931"/>
                </a:lnTo>
                <a:lnTo>
                  <a:pt x="19812" y="217931"/>
                </a:lnTo>
                <a:lnTo>
                  <a:pt x="38100" y="236219"/>
                </a:lnTo>
                <a:lnTo>
                  <a:pt x="675131" y="236219"/>
                </a:lnTo>
                <a:lnTo>
                  <a:pt x="675131" y="256031"/>
                </a:lnTo>
                <a:close/>
              </a:path>
              <a:path w="675639" h="25654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675639" h="256540">
                <a:moveTo>
                  <a:pt x="637031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637031" y="19812"/>
                </a:lnTo>
                <a:lnTo>
                  <a:pt x="637031" y="38100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637031" y="19812"/>
                </a:lnTo>
                <a:lnTo>
                  <a:pt x="656843" y="38100"/>
                </a:lnTo>
                <a:lnTo>
                  <a:pt x="675131" y="38100"/>
                </a:lnTo>
                <a:lnTo>
                  <a:pt x="675131" y="217931"/>
                </a:lnTo>
                <a:lnTo>
                  <a:pt x="656843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38100"/>
                </a:moveTo>
                <a:lnTo>
                  <a:pt x="656843" y="38100"/>
                </a:lnTo>
                <a:lnTo>
                  <a:pt x="637031" y="19812"/>
                </a:lnTo>
                <a:lnTo>
                  <a:pt x="675131" y="19811"/>
                </a:lnTo>
                <a:lnTo>
                  <a:pt x="675131" y="38100"/>
                </a:lnTo>
                <a:close/>
              </a:path>
              <a:path w="675639" h="256540">
                <a:moveTo>
                  <a:pt x="38100" y="236219"/>
                </a:moveTo>
                <a:lnTo>
                  <a:pt x="19812" y="217931"/>
                </a:lnTo>
                <a:lnTo>
                  <a:pt x="38100" y="217931"/>
                </a:lnTo>
                <a:lnTo>
                  <a:pt x="38100" y="236219"/>
                </a:lnTo>
                <a:close/>
              </a:path>
              <a:path w="675639" h="256540">
                <a:moveTo>
                  <a:pt x="637031" y="236219"/>
                </a:moveTo>
                <a:lnTo>
                  <a:pt x="38100" y="236219"/>
                </a:lnTo>
                <a:lnTo>
                  <a:pt x="38100" y="217931"/>
                </a:lnTo>
                <a:lnTo>
                  <a:pt x="637031" y="217931"/>
                </a:lnTo>
                <a:lnTo>
                  <a:pt x="637031" y="236219"/>
                </a:lnTo>
                <a:close/>
              </a:path>
              <a:path w="675639" h="256540">
                <a:moveTo>
                  <a:pt x="675131" y="236219"/>
                </a:moveTo>
                <a:lnTo>
                  <a:pt x="637031" y="236219"/>
                </a:lnTo>
                <a:lnTo>
                  <a:pt x="656843" y="217931"/>
                </a:lnTo>
                <a:lnTo>
                  <a:pt x="675131" y="217931"/>
                </a:lnTo>
                <a:lnTo>
                  <a:pt x="675131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498529" y="5911071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33772" y="5944708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276760" y="769587"/>
            <a:ext cx="3228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反偏</a:t>
            </a:r>
            <a:r>
              <a:rPr dirty="0" sz="2400" spc="380">
                <a:solidFill>
                  <a:srgbClr val="0000CC"/>
                </a:solidFill>
                <a:latin typeface="宋体"/>
                <a:cs typeface="宋体"/>
              </a:rPr>
              <a:t>P</a:t>
            </a:r>
            <a:r>
              <a:rPr dirty="0" sz="2400" spc="835">
                <a:solidFill>
                  <a:srgbClr val="0000CC"/>
                </a:solidFill>
                <a:latin typeface="宋体"/>
                <a:cs typeface="宋体"/>
              </a:rPr>
              <a:t>N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结截止，电阻大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92" rIns="0" bIns="0" rtlCol="0" vert="horz">
            <a:spAutoFit/>
          </a:bodyPr>
          <a:lstStyle/>
          <a:p>
            <a:pPr marL="146685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3.2.2</a:t>
            </a:r>
            <a:r>
              <a:rPr dirty="0" sz="3200" spc="210">
                <a:latin typeface="宋体"/>
                <a:cs typeface="宋体"/>
              </a:rPr>
              <a:t> </a:t>
            </a:r>
            <a:r>
              <a:rPr dirty="0" sz="3200" spc="180">
                <a:latin typeface="宋体"/>
                <a:cs typeface="宋体"/>
              </a:rPr>
              <a:t>PN结的单向导电性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67155" y="1260348"/>
            <a:ext cx="1613916" cy="1223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937248" y="4480559"/>
            <a:ext cx="2889885" cy="1720850"/>
          </a:xfrm>
          <a:custGeom>
            <a:avLst/>
            <a:gdLst/>
            <a:ahLst/>
            <a:cxnLst/>
            <a:rect l="l" t="t" r="r" b="b"/>
            <a:pathLst>
              <a:path w="2889884" h="1720850">
                <a:moveTo>
                  <a:pt x="2775203" y="115824"/>
                </a:moveTo>
                <a:lnTo>
                  <a:pt x="2660903" y="115824"/>
                </a:lnTo>
                <a:lnTo>
                  <a:pt x="2660903" y="0"/>
                </a:lnTo>
                <a:lnTo>
                  <a:pt x="2665428" y="22550"/>
                </a:lnTo>
                <a:lnTo>
                  <a:pt x="2677667" y="40957"/>
                </a:lnTo>
                <a:lnTo>
                  <a:pt x="2695622" y="53363"/>
                </a:lnTo>
                <a:lnTo>
                  <a:pt x="2717291" y="57912"/>
                </a:lnTo>
                <a:lnTo>
                  <a:pt x="2775203" y="57912"/>
                </a:lnTo>
                <a:lnTo>
                  <a:pt x="2775203" y="115824"/>
                </a:lnTo>
                <a:close/>
              </a:path>
              <a:path w="2889884" h="1720850">
                <a:moveTo>
                  <a:pt x="2775203" y="57912"/>
                </a:moveTo>
                <a:lnTo>
                  <a:pt x="2717291" y="57912"/>
                </a:lnTo>
                <a:lnTo>
                  <a:pt x="2739842" y="53363"/>
                </a:lnTo>
                <a:lnTo>
                  <a:pt x="2758249" y="40957"/>
                </a:lnTo>
                <a:lnTo>
                  <a:pt x="2770655" y="22550"/>
                </a:lnTo>
                <a:lnTo>
                  <a:pt x="2775203" y="0"/>
                </a:lnTo>
                <a:lnTo>
                  <a:pt x="2775203" y="57912"/>
                </a:lnTo>
                <a:close/>
              </a:path>
              <a:path w="2889884" h="1720850">
                <a:moveTo>
                  <a:pt x="114299" y="1720595"/>
                </a:moveTo>
                <a:lnTo>
                  <a:pt x="47073" y="1698260"/>
                </a:lnTo>
                <a:lnTo>
                  <a:pt x="5888" y="1641396"/>
                </a:lnTo>
                <a:lnTo>
                  <a:pt x="0" y="1604771"/>
                </a:lnTo>
                <a:lnTo>
                  <a:pt x="0" y="230124"/>
                </a:lnTo>
                <a:lnTo>
                  <a:pt x="22238" y="162238"/>
                </a:lnTo>
                <a:lnTo>
                  <a:pt x="78418" y="121566"/>
                </a:lnTo>
                <a:lnTo>
                  <a:pt x="114299" y="115824"/>
                </a:lnTo>
                <a:lnTo>
                  <a:pt x="2775203" y="115824"/>
                </a:lnTo>
                <a:lnTo>
                  <a:pt x="2811084" y="109923"/>
                </a:lnTo>
                <a:lnTo>
                  <a:pt x="2842430" y="93488"/>
                </a:lnTo>
                <a:lnTo>
                  <a:pt x="2867265" y="68421"/>
                </a:lnTo>
                <a:lnTo>
                  <a:pt x="2883615" y="36624"/>
                </a:lnTo>
                <a:lnTo>
                  <a:pt x="2889503" y="0"/>
                </a:lnTo>
                <a:lnTo>
                  <a:pt x="2889503" y="172211"/>
                </a:lnTo>
                <a:lnTo>
                  <a:pt x="172211" y="172211"/>
                </a:lnTo>
                <a:lnTo>
                  <a:pt x="131254" y="189166"/>
                </a:lnTo>
                <a:lnTo>
                  <a:pt x="114299" y="230124"/>
                </a:lnTo>
                <a:lnTo>
                  <a:pt x="114299" y="344423"/>
                </a:lnTo>
                <a:lnTo>
                  <a:pt x="2889503" y="344423"/>
                </a:lnTo>
                <a:lnTo>
                  <a:pt x="2889503" y="1376171"/>
                </a:lnTo>
                <a:lnTo>
                  <a:pt x="2867265" y="1444057"/>
                </a:lnTo>
                <a:lnTo>
                  <a:pt x="2811084" y="1484729"/>
                </a:lnTo>
                <a:lnTo>
                  <a:pt x="2775203" y="1490471"/>
                </a:lnTo>
                <a:lnTo>
                  <a:pt x="230123" y="1490471"/>
                </a:lnTo>
                <a:lnTo>
                  <a:pt x="230123" y="1604771"/>
                </a:lnTo>
                <a:lnTo>
                  <a:pt x="224222" y="1641396"/>
                </a:lnTo>
                <a:lnTo>
                  <a:pt x="207788" y="1673193"/>
                </a:lnTo>
                <a:lnTo>
                  <a:pt x="182721" y="1698260"/>
                </a:lnTo>
                <a:lnTo>
                  <a:pt x="150924" y="1714695"/>
                </a:lnTo>
                <a:lnTo>
                  <a:pt x="114299" y="1720595"/>
                </a:lnTo>
                <a:close/>
              </a:path>
              <a:path w="2889884" h="1720850">
                <a:moveTo>
                  <a:pt x="2889503" y="344423"/>
                </a:moveTo>
                <a:lnTo>
                  <a:pt x="114299" y="344423"/>
                </a:lnTo>
                <a:lnTo>
                  <a:pt x="150924" y="338535"/>
                </a:lnTo>
                <a:lnTo>
                  <a:pt x="182721" y="322185"/>
                </a:lnTo>
                <a:lnTo>
                  <a:pt x="207788" y="297350"/>
                </a:lnTo>
                <a:lnTo>
                  <a:pt x="224222" y="266005"/>
                </a:lnTo>
                <a:lnTo>
                  <a:pt x="230123" y="230124"/>
                </a:lnTo>
                <a:lnTo>
                  <a:pt x="225575" y="207573"/>
                </a:lnTo>
                <a:lnTo>
                  <a:pt x="213169" y="189166"/>
                </a:lnTo>
                <a:lnTo>
                  <a:pt x="194762" y="176760"/>
                </a:lnTo>
                <a:lnTo>
                  <a:pt x="172211" y="172211"/>
                </a:lnTo>
                <a:lnTo>
                  <a:pt x="2889503" y="172211"/>
                </a:lnTo>
                <a:lnTo>
                  <a:pt x="2889503" y="34442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051547" y="4366259"/>
            <a:ext cx="2775585" cy="459105"/>
          </a:xfrm>
          <a:custGeom>
            <a:avLst/>
            <a:gdLst/>
            <a:ahLst/>
            <a:cxnLst/>
            <a:rect l="l" t="t" r="r" b="b"/>
            <a:pathLst>
              <a:path w="2775584" h="459104">
                <a:moveTo>
                  <a:pt x="0" y="458724"/>
                </a:moveTo>
                <a:lnTo>
                  <a:pt x="0" y="344424"/>
                </a:lnTo>
                <a:lnTo>
                  <a:pt x="4548" y="321873"/>
                </a:lnTo>
                <a:lnTo>
                  <a:pt x="16954" y="303466"/>
                </a:lnTo>
                <a:lnTo>
                  <a:pt x="35361" y="291060"/>
                </a:lnTo>
                <a:lnTo>
                  <a:pt x="57912" y="286512"/>
                </a:lnTo>
                <a:lnTo>
                  <a:pt x="80462" y="291060"/>
                </a:lnTo>
                <a:lnTo>
                  <a:pt x="98869" y="303466"/>
                </a:lnTo>
                <a:lnTo>
                  <a:pt x="111275" y="321873"/>
                </a:lnTo>
                <a:lnTo>
                  <a:pt x="115824" y="344424"/>
                </a:lnTo>
                <a:lnTo>
                  <a:pt x="109923" y="380305"/>
                </a:lnTo>
                <a:lnTo>
                  <a:pt x="93488" y="411650"/>
                </a:lnTo>
                <a:lnTo>
                  <a:pt x="68421" y="436485"/>
                </a:lnTo>
                <a:lnTo>
                  <a:pt x="36624" y="452835"/>
                </a:lnTo>
                <a:lnTo>
                  <a:pt x="0" y="458724"/>
                </a:lnTo>
                <a:close/>
              </a:path>
              <a:path w="2775584" h="459104">
                <a:moveTo>
                  <a:pt x="2602991" y="172212"/>
                </a:moveTo>
                <a:lnTo>
                  <a:pt x="2581322" y="167663"/>
                </a:lnTo>
                <a:lnTo>
                  <a:pt x="2563367" y="155257"/>
                </a:lnTo>
                <a:lnTo>
                  <a:pt x="2551128" y="136850"/>
                </a:lnTo>
                <a:lnTo>
                  <a:pt x="2546603" y="114300"/>
                </a:lnTo>
                <a:lnTo>
                  <a:pt x="2552346" y="78418"/>
                </a:lnTo>
                <a:lnTo>
                  <a:pt x="2568403" y="47073"/>
                </a:lnTo>
                <a:lnTo>
                  <a:pt x="2593018" y="22238"/>
                </a:lnTo>
                <a:lnTo>
                  <a:pt x="2624437" y="5888"/>
                </a:lnTo>
                <a:lnTo>
                  <a:pt x="2660903" y="0"/>
                </a:lnTo>
                <a:lnTo>
                  <a:pt x="2696785" y="5888"/>
                </a:lnTo>
                <a:lnTo>
                  <a:pt x="2728130" y="22238"/>
                </a:lnTo>
                <a:lnTo>
                  <a:pt x="2752965" y="47073"/>
                </a:lnTo>
                <a:lnTo>
                  <a:pt x="2769315" y="78418"/>
                </a:lnTo>
                <a:lnTo>
                  <a:pt x="2775203" y="114300"/>
                </a:lnTo>
                <a:lnTo>
                  <a:pt x="2660903" y="114300"/>
                </a:lnTo>
                <a:lnTo>
                  <a:pt x="2656355" y="136850"/>
                </a:lnTo>
                <a:lnTo>
                  <a:pt x="2643949" y="155257"/>
                </a:lnTo>
                <a:lnTo>
                  <a:pt x="2625542" y="167663"/>
                </a:lnTo>
                <a:lnTo>
                  <a:pt x="2602991" y="172212"/>
                </a:lnTo>
                <a:close/>
              </a:path>
              <a:path w="2775584" h="459104">
                <a:moveTo>
                  <a:pt x="2660903" y="230124"/>
                </a:moveTo>
                <a:lnTo>
                  <a:pt x="2660903" y="114300"/>
                </a:lnTo>
                <a:lnTo>
                  <a:pt x="2775203" y="114300"/>
                </a:lnTo>
                <a:lnTo>
                  <a:pt x="2752965" y="182721"/>
                </a:lnTo>
                <a:lnTo>
                  <a:pt x="2696785" y="224223"/>
                </a:lnTo>
                <a:lnTo>
                  <a:pt x="2660903" y="230124"/>
                </a:lnTo>
                <a:close/>
              </a:path>
            </a:pathLst>
          </a:custGeom>
          <a:solidFill>
            <a:srgbClr val="CDCD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18959" y="4347972"/>
            <a:ext cx="2927985" cy="1866900"/>
          </a:xfrm>
          <a:custGeom>
            <a:avLst/>
            <a:gdLst/>
            <a:ahLst/>
            <a:cxnLst/>
            <a:rect l="l" t="t" r="r" b="b"/>
            <a:pathLst>
              <a:path w="2927984" h="1866900">
                <a:moveTo>
                  <a:pt x="2659379" y="133350"/>
                </a:moveTo>
                <a:lnTo>
                  <a:pt x="2659379" y="123825"/>
                </a:lnTo>
                <a:lnTo>
                  <a:pt x="2665475" y="85725"/>
                </a:lnTo>
                <a:lnTo>
                  <a:pt x="2674619" y="66675"/>
                </a:lnTo>
                <a:lnTo>
                  <a:pt x="2697479" y="38100"/>
                </a:lnTo>
                <a:lnTo>
                  <a:pt x="2708147" y="28575"/>
                </a:lnTo>
                <a:lnTo>
                  <a:pt x="2717291" y="19050"/>
                </a:lnTo>
                <a:lnTo>
                  <a:pt x="2729483" y="9525"/>
                </a:lnTo>
                <a:lnTo>
                  <a:pt x="2740151" y="9525"/>
                </a:lnTo>
                <a:lnTo>
                  <a:pt x="2752343" y="0"/>
                </a:lnTo>
                <a:lnTo>
                  <a:pt x="2845307" y="0"/>
                </a:lnTo>
                <a:lnTo>
                  <a:pt x="2855975" y="9525"/>
                </a:lnTo>
                <a:lnTo>
                  <a:pt x="2868167" y="19050"/>
                </a:lnTo>
                <a:lnTo>
                  <a:pt x="2877311" y="28575"/>
                </a:lnTo>
                <a:lnTo>
                  <a:pt x="2887979" y="38100"/>
                </a:lnTo>
                <a:lnTo>
                  <a:pt x="2756916" y="38100"/>
                </a:lnTo>
                <a:lnTo>
                  <a:pt x="2749295" y="47625"/>
                </a:lnTo>
                <a:lnTo>
                  <a:pt x="2740151" y="47625"/>
                </a:lnTo>
                <a:lnTo>
                  <a:pt x="2732532" y="57150"/>
                </a:lnTo>
                <a:lnTo>
                  <a:pt x="2720339" y="66675"/>
                </a:lnTo>
                <a:lnTo>
                  <a:pt x="2714243" y="76200"/>
                </a:lnTo>
                <a:lnTo>
                  <a:pt x="2705100" y="85725"/>
                </a:lnTo>
                <a:lnTo>
                  <a:pt x="2702051" y="95250"/>
                </a:lnTo>
                <a:lnTo>
                  <a:pt x="2697479" y="123825"/>
                </a:lnTo>
                <a:lnTo>
                  <a:pt x="2659379" y="133350"/>
                </a:lnTo>
                <a:close/>
              </a:path>
              <a:path w="2927984" h="1866900">
                <a:moveTo>
                  <a:pt x="2927603" y="133350"/>
                </a:moveTo>
                <a:lnTo>
                  <a:pt x="2889503" y="123825"/>
                </a:lnTo>
                <a:lnTo>
                  <a:pt x="2887979" y="123825"/>
                </a:lnTo>
                <a:lnTo>
                  <a:pt x="2887979" y="114300"/>
                </a:lnTo>
                <a:lnTo>
                  <a:pt x="2881883" y="95250"/>
                </a:lnTo>
                <a:lnTo>
                  <a:pt x="2868167" y="66675"/>
                </a:lnTo>
                <a:lnTo>
                  <a:pt x="2862071" y="57150"/>
                </a:lnTo>
                <a:lnTo>
                  <a:pt x="2854451" y="57150"/>
                </a:lnTo>
                <a:lnTo>
                  <a:pt x="2831591" y="38100"/>
                </a:lnTo>
                <a:lnTo>
                  <a:pt x="2895600" y="38100"/>
                </a:lnTo>
                <a:lnTo>
                  <a:pt x="2910839" y="66675"/>
                </a:lnTo>
                <a:lnTo>
                  <a:pt x="2924555" y="104775"/>
                </a:lnTo>
                <a:lnTo>
                  <a:pt x="2927603" y="123825"/>
                </a:lnTo>
                <a:lnTo>
                  <a:pt x="2889503" y="123825"/>
                </a:lnTo>
                <a:lnTo>
                  <a:pt x="2888741" y="128587"/>
                </a:lnTo>
                <a:lnTo>
                  <a:pt x="2927603" y="128587"/>
                </a:lnTo>
                <a:lnTo>
                  <a:pt x="2927603" y="133350"/>
                </a:lnTo>
                <a:close/>
              </a:path>
              <a:path w="2927984" h="1866900">
                <a:moveTo>
                  <a:pt x="2810422" y="123825"/>
                </a:moveTo>
                <a:lnTo>
                  <a:pt x="2775918" y="123825"/>
                </a:lnTo>
                <a:lnTo>
                  <a:pt x="2780156" y="114300"/>
                </a:lnTo>
                <a:lnTo>
                  <a:pt x="2806636" y="114300"/>
                </a:lnTo>
                <a:lnTo>
                  <a:pt x="2810422" y="123825"/>
                </a:lnTo>
                <a:close/>
              </a:path>
              <a:path w="2927984" h="1866900">
                <a:moveTo>
                  <a:pt x="2659379" y="247650"/>
                </a:moveTo>
                <a:lnTo>
                  <a:pt x="2659379" y="133350"/>
                </a:lnTo>
                <a:lnTo>
                  <a:pt x="2697479" y="123825"/>
                </a:lnTo>
                <a:lnTo>
                  <a:pt x="2697479" y="133350"/>
                </a:lnTo>
                <a:lnTo>
                  <a:pt x="2660903" y="133350"/>
                </a:lnTo>
                <a:lnTo>
                  <a:pt x="2660903" y="142875"/>
                </a:lnTo>
                <a:lnTo>
                  <a:pt x="2662427" y="142875"/>
                </a:lnTo>
                <a:lnTo>
                  <a:pt x="2665475" y="152400"/>
                </a:lnTo>
                <a:lnTo>
                  <a:pt x="2665475" y="161925"/>
                </a:lnTo>
                <a:lnTo>
                  <a:pt x="2667000" y="161925"/>
                </a:lnTo>
                <a:lnTo>
                  <a:pt x="2671571" y="171450"/>
                </a:lnTo>
                <a:lnTo>
                  <a:pt x="2673095" y="171450"/>
                </a:lnTo>
                <a:lnTo>
                  <a:pt x="2680716" y="180975"/>
                </a:lnTo>
                <a:lnTo>
                  <a:pt x="2683763" y="180975"/>
                </a:lnTo>
                <a:lnTo>
                  <a:pt x="2691383" y="190500"/>
                </a:lnTo>
                <a:lnTo>
                  <a:pt x="2694432" y="190500"/>
                </a:lnTo>
                <a:lnTo>
                  <a:pt x="2697479" y="193220"/>
                </a:lnTo>
                <a:lnTo>
                  <a:pt x="2697479" y="228600"/>
                </a:lnTo>
                <a:lnTo>
                  <a:pt x="2679191" y="228600"/>
                </a:lnTo>
                <a:lnTo>
                  <a:pt x="2659379" y="247650"/>
                </a:lnTo>
                <a:close/>
              </a:path>
              <a:path w="2927984" h="1866900">
                <a:moveTo>
                  <a:pt x="2773679" y="193675"/>
                </a:moveTo>
                <a:lnTo>
                  <a:pt x="2773679" y="123825"/>
                </a:lnTo>
                <a:lnTo>
                  <a:pt x="2811779" y="133350"/>
                </a:lnTo>
                <a:lnTo>
                  <a:pt x="2810255" y="142875"/>
                </a:lnTo>
                <a:lnTo>
                  <a:pt x="2807207" y="152400"/>
                </a:lnTo>
                <a:lnTo>
                  <a:pt x="2807207" y="161925"/>
                </a:lnTo>
                <a:lnTo>
                  <a:pt x="2805683" y="161925"/>
                </a:lnTo>
                <a:lnTo>
                  <a:pt x="2799587" y="171450"/>
                </a:lnTo>
                <a:lnTo>
                  <a:pt x="2798063" y="171450"/>
                </a:lnTo>
                <a:lnTo>
                  <a:pt x="2791967" y="180975"/>
                </a:lnTo>
                <a:lnTo>
                  <a:pt x="2788919" y="180975"/>
                </a:lnTo>
                <a:lnTo>
                  <a:pt x="2779775" y="190500"/>
                </a:lnTo>
                <a:lnTo>
                  <a:pt x="2776727" y="190500"/>
                </a:lnTo>
                <a:lnTo>
                  <a:pt x="2773679" y="193675"/>
                </a:lnTo>
                <a:close/>
              </a:path>
              <a:path w="2927984" h="1866900">
                <a:moveTo>
                  <a:pt x="2811779" y="133350"/>
                </a:moveTo>
                <a:lnTo>
                  <a:pt x="2773679" y="123825"/>
                </a:lnTo>
                <a:lnTo>
                  <a:pt x="2811779" y="123825"/>
                </a:lnTo>
                <a:lnTo>
                  <a:pt x="2811779" y="133350"/>
                </a:lnTo>
                <a:close/>
              </a:path>
              <a:path w="2927984" h="1866900">
                <a:moveTo>
                  <a:pt x="2889503" y="225424"/>
                </a:moveTo>
                <a:lnTo>
                  <a:pt x="2889503" y="133350"/>
                </a:lnTo>
                <a:lnTo>
                  <a:pt x="2888741" y="128587"/>
                </a:lnTo>
                <a:lnTo>
                  <a:pt x="2889503" y="123825"/>
                </a:lnTo>
                <a:lnTo>
                  <a:pt x="2927603" y="133350"/>
                </a:lnTo>
                <a:lnTo>
                  <a:pt x="2924555" y="152400"/>
                </a:lnTo>
                <a:lnTo>
                  <a:pt x="2910839" y="190500"/>
                </a:lnTo>
                <a:lnTo>
                  <a:pt x="2895600" y="219075"/>
                </a:lnTo>
                <a:lnTo>
                  <a:pt x="2889503" y="225424"/>
                </a:lnTo>
                <a:close/>
              </a:path>
              <a:path w="2927984" h="1866900">
                <a:moveTo>
                  <a:pt x="2843783" y="257175"/>
                </a:moveTo>
                <a:lnTo>
                  <a:pt x="2692336" y="257175"/>
                </a:lnTo>
                <a:lnTo>
                  <a:pt x="2696122" y="247650"/>
                </a:lnTo>
                <a:lnTo>
                  <a:pt x="2811779" y="247650"/>
                </a:lnTo>
                <a:lnTo>
                  <a:pt x="2811779" y="220662"/>
                </a:lnTo>
                <a:lnTo>
                  <a:pt x="2813303" y="219075"/>
                </a:lnTo>
                <a:lnTo>
                  <a:pt x="2831591" y="219075"/>
                </a:lnTo>
                <a:lnTo>
                  <a:pt x="2846832" y="209550"/>
                </a:lnTo>
                <a:lnTo>
                  <a:pt x="2862071" y="190500"/>
                </a:lnTo>
                <a:lnTo>
                  <a:pt x="2868167" y="190500"/>
                </a:lnTo>
                <a:lnTo>
                  <a:pt x="2881883" y="161925"/>
                </a:lnTo>
                <a:lnTo>
                  <a:pt x="2887979" y="142875"/>
                </a:lnTo>
                <a:lnTo>
                  <a:pt x="2887979" y="133350"/>
                </a:lnTo>
                <a:lnTo>
                  <a:pt x="2888741" y="128587"/>
                </a:lnTo>
                <a:lnTo>
                  <a:pt x="2889503" y="133350"/>
                </a:lnTo>
                <a:lnTo>
                  <a:pt x="2889503" y="225424"/>
                </a:lnTo>
                <a:lnTo>
                  <a:pt x="2886455" y="228600"/>
                </a:lnTo>
                <a:lnTo>
                  <a:pt x="2877311" y="228600"/>
                </a:lnTo>
                <a:lnTo>
                  <a:pt x="2855975" y="247650"/>
                </a:lnTo>
                <a:lnTo>
                  <a:pt x="2843783" y="257175"/>
                </a:lnTo>
                <a:close/>
              </a:path>
              <a:path w="2927984" h="1866900">
                <a:moveTo>
                  <a:pt x="2697479" y="193220"/>
                </a:moveTo>
                <a:lnTo>
                  <a:pt x="2694432" y="190500"/>
                </a:lnTo>
                <a:lnTo>
                  <a:pt x="2691383" y="190500"/>
                </a:lnTo>
                <a:lnTo>
                  <a:pt x="2683763" y="180975"/>
                </a:lnTo>
                <a:lnTo>
                  <a:pt x="2680716" y="180975"/>
                </a:lnTo>
                <a:lnTo>
                  <a:pt x="2673095" y="171450"/>
                </a:lnTo>
                <a:lnTo>
                  <a:pt x="2671571" y="171450"/>
                </a:lnTo>
                <a:lnTo>
                  <a:pt x="2667000" y="161925"/>
                </a:lnTo>
                <a:lnTo>
                  <a:pt x="2665475" y="161925"/>
                </a:lnTo>
                <a:lnTo>
                  <a:pt x="2665475" y="152400"/>
                </a:lnTo>
                <a:lnTo>
                  <a:pt x="2662427" y="142875"/>
                </a:lnTo>
                <a:lnTo>
                  <a:pt x="2660903" y="142875"/>
                </a:lnTo>
                <a:lnTo>
                  <a:pt x="2660903" y="133350"/>
                </a:lnTo>
                <a:lnTo>
                  <a:pt x="2697479" y="133350"/>
                </a:lnTo>
                <a:lnTo>
                  <a:pt x="2697479" y="193220"/>
                </a:lnTo>
                <a:close/>
              </a:path>
              <a:path w="2927984" h="1866900">
                <a:moveTo>
                  <a:pt x="2767583" y="200025"/>
                </a:moveTo>
                <a:lnTo>
                  <a:pt x="2705100" y="200025"/>
                </a:lnTo>
                <a:lnTo>
                  <a:pt x="2697479" y="193220"/>
                </a:lnTo>
                <a:lnTo>
                  <a:pt x="2697479" y="133350"/>
                </a:lnTo>
                <a:lnTo>
                  <a:pt x="2702051" y="142875"/>
                </a:lnTo>
                <a:lnTo>
                  <a:pt x="2700527" y="142875"/>
                </a:lnTo>
                <a:lnTo>
                  <a:pt x="2705100" y="152400"/>
                </a:lnTo>
                <a:lnTo>
                  <a:pt x="2708147" y="152400"/>
                </a:lnTo>
                <a:lnTo>
                  <a:pt x="2715767" y="161925"/>
                </a:lnTo>
                <a:lnTo>
                  <a:pt x="2731007" y="161925"/>
                </a:lnTo>
                <a:lnTo>
                  <a:pt x="2735579" y="171450"/>
                </a:lnTo>
                <a:lnTo>
                  <a:pt x="2773679" y="171450"/>
                </a:lnTo>
                <a:lnTo>
                  <a:pt x="2773679" y="193675"/>
                </a:lnTo>
                <a:lnTo>
                  <a:pt x="2767583" y="200025"/>
                </a:lnTo>
                <a:close/>
              </a:path>
              <a:path w="2927984" h="1866900">
                <a:moveTo>
                  <a:pt x="2773679" y="171450"/>
                </a:moveTo>
                <a:lnTo>
                  <a:pt x="2738627" y="171450"/>
                </a:lnTo>
                <a:lnTo>
                  <a:pt x="2744723" y="161925"/>
                </a:lnTo>
                <a:lnTo>
                  <a:pt x="2755391" y="161925"/>
                </a:lnTo>
                <a:lnTo>
                  <a:pt x="2764535" y="152400"/>
                </a:lnTo>
                <a:lnTo>
                  <a:pt x="2766059" y="152400"/>
                </a:lnTo>
                <a:lnTo>
                  <a:pt x="2772155" y="142875"/>
                </a:lnTo>
                <a:lnTo>
                  <a:pt x="2770632" y="142875"/>
                </a:lnTo>
                <a:lnTo>
                  <a:pt x="2773679" y="133350"/>
                </a:lnTo>
                <a:lnTo>
                  <a:pt x="2773679" y="171450"/>
                </a:lnTo>
                <a:close/>
              </a:path>
              <a:path w="2927984" h="1866900">
                <a:moveTo>
                  <a:pt x="2811779" y="247650"/>
                </a:moveTo>
                <a:lnTo>
                  <a:pt x="2773679" y="247650"/>
                </a:lnTo>
                <a:lnTo>
                  <a:pt x="2773679" y="193675"/>
                </a:lnTo>
                <a:lnTo>
                  <a:pt x="2776727" y="190500"/>
                </a:lnTo>
                <a:lnTo>
                  <a:pt x="2779775" y="190500"/>
                </a:lnTo>
                <a:lnTo>
                  <a:pt x="2788919" y="180975"/>
                </a:lnTo>
                <a:lnTo>
                  <a:pt x="2791967" y="180975"/>
                </a:lnTo>
                <a:lnTo>
                  <a:pt x="2798063" y="171450"/>
                </a:lnTo>
                <a:lnTo>
                  <a:pt x="2799587" y="171450"/>
                </a:lnTo>
                <a:lnTo>
                  <a:pt x="2805683" y="161925"/>
                </a:lnTo>
                <a:lnTo>
                  <a:pt x="2807207" y="161925"/>
                </a:lnTo>
                <a:lnTo>
                  <a:pt x="2807207" y="152400"/>
                </a:lnTo>
                <a:lnTo>
                  <a:pt x="2810255" y="142875"/>
                </a:lnTo>
                <a:lnTo>
                  <a:pt x="2811779" y="133350"/>
                </a:lnTo>
                <a:lnTo>
                  <a:pt x="2811779" y="220662"/>
                </a:lnTo>
                <a:lnTo>
                  <a:pt x="2804159" y="228600"/>
                </a:lnTo>
                <a:lnTo>
                  <a:pt x="2811779" y="228600"/>
                </a:lnTo>
                <a:lnTo>
                  <a:pt x="2811779" y="247650"/>
                </a:lnTo>
                <a:close/>
              </a:path>
              <a:path w="2927984" h="1866900">
                <a:moveTo>
                  <a:pt x="2820923" y="1638300"/>
                </a:moveTo>
                <a:lnTo>
                  <a:pt x="266700" y="1638300"/>
                </a:lnTo>
                <a:lnTo>
                  <a:pt x="266700" y="1600200"/>
                </a:lnTo>
                <a:lnTo>
                  <a:pt x="2811779" y="1600200"/>
                </a:lnTo>
                <a:lnTo>
                  <a:pt x="2830067" y="1590675"/>
                </a:lnTo>
                <a:lnTo>
                  <a:pt x="2852928" y="1581150"/>
                </a:lnTo>
                <a:lnTo>
                  <a:pt x="2860547" y="1571625"/>
                </a:lnTo>
                <a:lnTo>
                  <a:pt x="2866643" y="1562100"/>
                </a:lnTo>
                <a:lnTo>
                  <a:pt x="2872739" y="1562100"/>
                </a:lnTo>
                <a:lnTo>
                  <a:pt x="2877311" y="1552575"/>
                </a:lnTo>
                <a:lnTo>
                  <a:pt x="2880360" y="1543050"/>
                </a:lnTo>
                <a:lnTo>
                  <a:pt x="2884932" y="1533525"/>
                </a:lnTo>
                <a:lnTo>
                  <a:pt x="2889503" y="1504950"/>
                </a:lnTo>
                <a:lnTo>
                  <a:pt x="2889503" y="225424"/>
                </a:lnTo>
                <a:lnTo>
                  <a:pt x="2895600" y="219075"/>
                </a:lnTo>
                <a:lnTo>
                  <a:pt x="2910839" y="190500"/>
                </a:lnTo>
                <a:lnTo>
                  <a:pt x="2924555" y="152400"/>
                </a:lnTo>
                <a:lnTo>
                  <a:pt x="2927603" y="133350"/>
                </a:lnTo>
                <a:lnTo>
                  <a:pt x="2927603" y="1504950"/>
                </a:lnTo>
                <a:lnTo>
                  <a:pt x="2926079" y="1514475"/>
                </a:lnTo>
                <a:lnTo>
                  <a:pt x="2924555" y="1533525"/>
                </a:lnTo>
                <a:lnTo>
                  <a:pt x="2921507" y="1543050"/>
                </a:lnTo>
                <a:lnTo>
                  <a:pt x="2916935" y="1552575"/>
                </a:lnTo>
                <a:lnTo>
                  <a:pt x="2910839" y="1562100"/>
                </a:lnTo>
                <a:lnTo>
                  <a:pt x="2904743" y="1581150"/>
                </a:lnTo>
                <a:lnTo>
                  <a:pt x="2897124" y="1590675"/>
                </a:lnTo>
                <a:lnTo>
                  <a:pt x="2878835" y="1609725"/>
                </a:lnTo>
                <a:lnTo>
                  <a:pt x="2857500" y="1619250"/>
                </a:lnTo>
                <a:lnTo>
                  <a:pt x="2846832" y="1628775"/>
                </a:lnTo>
                <a:lnTo>
                  <a:pt x="2833116" y="1628775"/>
                </a:lnTo>
                <a:lnTo>
                  <a:pt x="2820923" y="1638300"/>
                </a:lnTo>
                <a:close/>
              </a:path>
              <a:path w="2927984" h="1866900">
                <a:moveTo>
                  <a:pt x="2737103" y="209550"/>
                </a:moveTo>
                <a:lnTo>
                  <a:pt x="2729483" y="200025"/>
                </a:lnTo>
                <a:lnTo>
                  <a:pt x="2744723" y="200025"/>
                </a:lnTo>
                <a:lnTo>
                  <a:pt x="2737103" y="209550"/>
                </a:lnTo>
                <a:close/>
              </a:path>
              <a:path w="2927984" h="1866900">
                <a:moveTo>
                  <a:pt x="2811779" y="228600"/>
                </a:moveTo>
                <a:lnTo>
                  <a:pt x="2804159" y="228600"/>
                </a:lnTo>
                <a:lnTo>
                  <a:pt x="2811779" y="220662"/>
                </a:lnTo>
                <a:lnTo>
                  <a:pt x="2811779" y="228600"/>
                </a:lnTo>
                <a:close/>
              </a:path>
              <a:path w="2927984" h="1866900">
                <a:moveTo>
                  <a:pt x="0" y="361950"/>
                </a:moveTo>
                <a:lnTo>
                  <a:pt x="0" y="342900"/>
                </a:lnTo>
                <a:lnTo>
                  <a:pt x="1523" y="333375"/>
                </a:lnTo>
                <a:lnTo>
                  <a:pt x="21335" y="285750"/>
                </a:lnTo>
                <a:lnTo>
                  <a:pt x="47243" y="257175"/>
                </a:lnTo>
                <a:lnTo>
                  <a:pt x="68579" y="238125"/>
                </a:lnTo>
                <a:lnTo>
                  <a:pt x="80771" y="238125"/>
                </a:lnTo>
                <a:lnTo>
                  <a:pt x="92963" y="228600"/>
                </a:lnTo>
                <a:lnTo>
                  <a:pt x="2659379" y="228600"/>
                </a:lnTo>
                <a:lnTo>
                  <a:pt x="2659379" y="247650"/>
                </a:lnTo>
                <a:lnTo>
                  <a:pt x="2679191" y="247650"/>
                </a:lnTo>
                <a:lnTo>
                  <a:pt x="2679191" y="266700"/>
                </a:lnTo>
                <a:lnTo>
                  <a:pt x="97535" y="266700"/>
                </a:lnTo>
                <a:lnTo>
                  <a:pt x="88391" y="276225"/>
                </a:lnTo>
                <a:lnTo>
                  <a:pt x="80771" y="276225"/>
                </a:lnTo>
                <a:lnTo>
                  <a:pt x="73151" y="285750"/>
                </a:lnTo>
                <a:lnTo>
                  <a:pt x="67055" y="285750"/>
                </a:lnTo>
                <a:lnTo>
                  <a:pt x="59435" y="295275"/>
                </a:lnTo>
                <a:lnTo>
                  <a:pt x="45719" y="323850"/>
                </a:lnTo>
                <a:lnTo>
                  <a:pt x="39623" y="342900"/>
                </a:lnTo>
                <a:lnTo>
                  <a:pt x="38100" y="342900"/>
                </a:lnTo>
                <a:lnTo>
                  <a:pt x="38100" y="352425"/>
                </a:lnTo>
                <a:lnTo>
                  <a:pt x="0" y="361950"/>
                </a:lnTo>
                <a:close/>
              </a:path>
              <a:path w="2927984" h="1866900">
                <a:moveTo>
                  <a:pt x="2679191" y="247650"/>
                </a:moveTo>
                <a:lnTo>
                  <a:pt x="2659379" y="247650"/>
                </a:lnTo>
                <a:lnTo>
                  <a:pt x="2679191" y="228600"/>
                </a:lnTo>
                <a:lnTo>
                  <a:pt x="2679191" y="247650"/>
                </a:lnTo>
                <a:close/>
              </a:path>
              <a:path w="2927984" h="1866900">
                <a:moveTo>
                  <a:pt x="2679191" y="266700"/>
                </a:moveTo>
                <a:lnTo>
                  <a:pt x="2679191" y="228600"/>
                </a:lnTo>
                <a:lnTo>
                  <a:pt x="2697479" y="228600"/>
                </a:lnTo>
                <a:lnTo>
                  <a:pt x="2697479" y="247650"/>
                </a:lnTo>
                <a:lnTo>
                  <a:pt x="2696122" y="247650"/>
                </a:lnTo>
                <a:lnTo>
                  <a:pt x="2692336" y="257175"/>
                </a:lnTo>
                <a:lnTo>
                  <a:pt x="2686549" y="257175"/>
                </a:lnTo>
                <a:lnTo>
                  <a:pt x="2679191" y="266700"/>
                </a:lnTo>
                <a:close/>
              </a:path>
              <a:path w="2927984" h="1866900">
                <a:moveTo>
                  <a:pt x="2773679" y="247650"/>
                </a:moveTo>
                <a:lnTo>
                  <a:pt x="2697479" y="247650"/>
                </a:lnTo>
                <a:lnTo>
                  <a:pt x="2697479" y="228600"/>
                </a:lnTo>
                <a:lnTo>
                  <a:pt x="2773679" y="228600"/>
                </a:lnTo>
                <a:lnTo>
                  <a:pt x="2773679" y="247650"/>
                </a:lnTo>
                <a:close/>
              </a:path>
              <a:path w="2927984" h="1866900">
                <a:moveTo>
                  <a:pt x="2805683" y="266700"/>
                </a:moveTo>
                <a:lnTo>
                  <a:pt x="2679191" y="266700"/>
                </a:lnTo>
                <a:lnTo>
                  <a:pt x="2686549" y="257175"/>
                </a:lnTo>
                <a:lnTo>
                  <a:pt x="2819400" y="257175"/>
                </a:lnTo>
                <a:lnTo>
                  <a:pt x="2805683" y="266700"/>
                </a:lnTo>
                <a:close/>
              </a:path>
              <a:path w="2927984" h="1866900">
                <a:moveTo>
                  <a:pt x="231647" y="295275"/>
                </a:moveTo>
                <a:lnTo>
                  <a:pt x="149351" y="295275"/>
                </a:lnTo>
                <a:lnTo>
                  <a:pt x="158495" y="285750"/>
                </a:lnTo>
                <a:lnTo>
                  <a:pt x="222503" y="285750"/>
                </a:lnTo>
                <a:lnTo>
                  <a:pt x="231647" y="295275"/>
                </a:lnTo>
                <a:close/>
              </a:path>
              <a:path w="2927984" h="1866900">
                <a:moveTo>
                  <a:pt x="243839" y="304800"/>
                </a:moveTo>
                <a:lnTo>
                  <a:pt x="138683" y="304800"/>
                </a:lnTo>
                <a:lnTo>
                  <a:pt x="146303" y="295275"/>
                </a:lnTo>
                <a:lnTo>
                  <a:pt x="234695" y="295275"/>
                </a:lnTo>
                <a:lnTo>
                  <a:pt x="243839" y="304800"/>
                </a:lnTo>
                <a:close/>
              </a:path>
              <a:path w="2927984" h="1866900">
                <a:moveTo>
                  <a:pt x="252983" y="314325"/>
                </a:moveTo>
                <a:lnTo>
                  <a:pt x="128016" y="314325"/>
                </a:lnTo>
                <a:lnTo>
                  <a:pt x="135635" y="304800"/>
                </a:lnTo>
                <a:lnTo>
                  <a:pt x="245363" y="304800"/>
                </a:lnTo>
                <a:lnTo>
                  <a:pt x="252983" y="314325"/>
                </a:lnTo>
                <a:close/>
              </a:path>
              <a:path w="2927984" h="1866900">
                <a:moveTo>
                  <a:pt x="161543" y="333375"/>
                </a:moveTo>
                <a:lnTo>
                  <a:pt x="120395" y="333375"/>
                </a:lnTo>
                <a:lnTo>
                  <a:pt x="120395" y="323850"/>
                </a:lnTo>
                <a:lnTo>
                  <a:pt x="126491" y="314325"/>
                </a:lnTo>
                <a:lnTo>
                  <a:pt x="254507" y="314325"/>
                </a:lnTo>
                <a:lnTo>
                  <a:pt x="260603" y="323850"/>
                </a:lnTo>
                <a:lnTo>
                  <a:pt x="170687" y="323850"/>
                </a:lnTo>
                <a:lnTo>
                  <a:pt x="161543" y="333375"/>
                </a:lnTo>
                <a:close/>
              </a:path>
              <a:path w="2927984" h="1866900">
                <a:moveTo>
                  <a:pt x="260603" y="333375"/>
                </a:moveTo>
                <a:lnTo>
                  <a:pt x="219455" y="333375"/>
                </a:lnTo>
                <a:lnTo>
                  <a:pt x="210311" y="323850"/>
                </a:lnTo>
                <a:lnTo>
                  <a:pt x="260603" y="323850"/>
                </a:lnTo>
                <a:lnTo>
                  <a:pt x="260603" y="333375"/>
                </a:lnTo>
                <a:close/>
              </a:path>
              <a:path w="2927984" h="1866900">
                <a:moveTo>
                  <a:pt x="141732" y="457200"/>
                </a:moveTo>
                <a:lnTo>
                  <a:pt x="121919" y="457200"/>
                </a:lnTo>
                <a:lnTo>
                  <a:pt x="114300" y="453231"/>
                </a:lnTo>
                <a:lnTo>
                  <a:pt x="114300" y="352425"/>
                </a:lnTo>
                <a:lnTo>
                  <a:pt x="115823" y="342900"/>
                </a:lnTo>
                <a:lnTo>
                  <a:pt x="118871" y="333375"/>
                </a:lnTo>
                <a:lnTo>
                  <a:pt x="160019" y="333375"/>
                </a:lnTo>
                <a:lnTo>
                  <a:pt x="153923" y="342900"/>
                </a:lnTo>
                <a:lnTo>
                  <a:pt x="155447" y="342900"/>
                </a:lnTo>
                <a:lnTo>
                  <a:pt x="152400" y="352425"/>
                </a:lnTo>
                <a:lnTo>
                  <a:pt x="152400" y="447675"/>
                </a:lnTo>
                <a:lnTo>
                  <a:pt x="141732" y="457200"/>
                </a:lnTo>
                <a:close/>
              </a:path>
              <a:path w="2927984" h="1866900">
                <a:moveTo>
                  <a:pt x="158495" y="342900"/>
                </a:moveTo>
                <a:lnTo>
                  <a:pt x="160019" y="333375"/>
                </a:lnTo>
                <a:lnTo>
                  <a:pt x="164591" y="333375"/>
                </a:lnTo>
                <a:lnTo>
                  <a:pt x="158495" y="342900"/>
                </a:lnTo>
                <a:close/>
              </a:path>
              <a:path w="2927984" h="1866900">
                <a:moveTo>
                  <a:pt x="224027" y="342900"/>
                </a:moveTo>
                <a:lnTo>
                  <a:pt x="216407" y="333375"/>
                </a:lnTo>
                <a:lnTo>
                  <a:pt x="220979" y="333375"/>
                </a:lnTo>
                <a:lnTo>
                  <a:pt x="224027" y="342900"/>
                </a:lnTo>
                <a:close/>
              </a:path>
              <a:path w="2927984" h="1866900">
                <a:moveTo>
                  <a:pt x="228600" y="447675"/>
                </a:moveTo>
                <a:lnTo>
                  <a:pt x="228600" y="352425"/>
                </a:lnTo>
                <a:lnTo>
                  <a:pt x="225551" y="342900"/>
                </a:lnTo>
                <a:lnTo>
                  <a:pt x="227075" y="342900"/>
                </a:lnTo>
                <a:lnTo>
                  <a:pt x="220979" y="333375"/>
                </a:lnTo>
                <a:lnTo>
                  <a:pt x="262127" y="333375"/>
                </a:lnTo>
                <a:lnTo>
                  <a:pt x="265175" y="342900"/>
                </a:lnTo>
                <a:lnTo>
                  <a:pt x="266700" y="352425"/>
                </a:lnTo>
                <a:lnTo>
                  <a:pt x="266700" y="371475"/>
                </a:lnTo>
                <a:lnTo>
                  <a:pt x="257555" y="409575"/>
                </a:lnTo>
                <a:lnTo>
                  <a:pt x="236219" y="438150"/>
                </a:lnTo>
                <a:lnTo>
                  <a:pt x="228600" y="447675"/>
                </a:lnTo>
                <a:close/>
              </a:path>
              <a:path w="2927984" h="1866900">
                <a:moveTo>
                  <a:pt x="38100" y="451643"/>
                </a:moveTo>
                <a:lnTo>
                  <a:pt x="30479" y="447675"/>
                </a:lnTo>
                <a:lnTo>
                  <a:pt x="22859" y="428625"/>
                </a:lnTo>
                <a:lnTo>
                  <a:pt x="10667" y="409575"/>
                </a:lnTo>
                <a:lnTo>
                  <a:pt x="6095" y="400050"/>
                </a:lnTo>
                <a:lnTo>
                  <a:pt x="0" y="371475"/>
                </a:lnTo>
                <a:lnTo>
                  <a:pt x="0" y="361950"/>
                </a:lnTo>
                <a:lnTo>
                  <a:pt x="38100" y="352425"/>
                </a:lnTo>
                <a:lnTo>
                  <a:pt x="38100" y="451643"/>
                </a:lnTo>
                <a:close/>
              </a:path>
              <a:path w="2927984" h="1866900">
                <a:moveTo>
                  <a:pt x="161543" y="1866900"/>
                </a:moveTo>
                <a:lnTo>
                  <a:pt x="106679" y="1866900"/>
                </a:lnTo>
                <a:lnTo>
                  <a:pt x="94487" y="1857375"/>
                </a:lnTo>
                <a:lnTo>
                  <a:pt x="70103" y="1847850"/>
                </a:lnTo>
                <a:lnTo>
                  <a:pt x="30479" y="1819275"/>
                </a:lnTo>
                <a:lnTo>
                  <a:pt x="10667" y="1781175"/>
                </a:lnTo>
                <a:lnTo>
                  <a:pt x="6095" y="1771650"/>
                </a:lnTo>
                <a:lnTo>
                  <a:pt x="3047" y="1762125"/>
                </a:lnTo>
                <a:lnTo>
                  <a:pt x="0" y="1743075"/>
                </a:lnTo>
                <a:lnTo>
                  <a:pt x="0" y="371475"/>
                </a:lnTo>
                <a:lnTo>
                  <a:pt x="6095" y="400050"/>
                </a:lnTo>
                <a:lnTo>
                  <a:pt x="10667" y="409575"/>
                </a:lnTo>
                <a:lnTo>
                  <a:pt x="22859" y="428625"/>
                </a:lnTo>
                <a:lnTo>
                  <a:pt x="30479" y="447675"/>
                </a:lnTo>
                <a:lnTo>
                  <a:pt x="38100" y="451643"/>
                </a:lnTo>
                <a:lnTo>
                  <a:pt x="38100" y="1743075"/>
                </a:lnTo>
                <a:lnTo>
                  <a:pt x="41147" y="1762125"/>
                </a:lnTo>
                <a:lnTo>
                  <a:pt x="44195" y="1771650"/>
                </a:lnTo>
                <a:lnTo>
                  <a:pt x="48767" y="1781175"/>
                </a:lnTo>
                <a:lnTo>
                  <a:pt x="53339" y="1781175"/>
                </a:lnTo>
                <a:lnTo>
                  <a:pt x="71627" y="1809750"/>
                </a:lnTo>
                <a:lnTo>
                  <a:pt x="79247" y="1809750"/>
                </a:lnTo>
                <a:lnTo>
                  <a:pt x="86867" y="1819275"/>
                </a:lnTo>
                <a:lnTo>
                  <a:pt x="103632" y="1819275"/>
                </a:lnTo>
                <a:lnTo>
                  <a:pt x="112775" y="1828800"/>
                </a:lnTo>
                <a:lnTo>
                  <a:pt x="228600" y="1828800"/>
                </a:lnTo>
                <a:lnTo>
                  <a:pt x="219455" y="1838325"/>
                </a:lnTo>
                <a:lnTo>
                  <a:pt x="208787" y="1847850"/>
                </a:lnTo>
                <a:lnTo>
                  <a:pt x="198119" y="1847850"/>
                </a:lnTo>
                <a:lnTo>
                  <a:pt x="185927" y="1857375"/>
                </a:lnTo>
                <a:lnTo>
                  <a:pt x="173735" y="1857375"/>
                </a:lnTo>
                <a:lnTo>
                  <a:pt x="161543" y="1866900"/>
                </a:lnTo>
                <a:close/>
              </a:path>
              <a:path w="2927984" h="1866900">
                <a:moveTo>
                  <a:pt x="134111" y="495300"/>
                </a:moveTo>
                <a:lnTo>
                  <a:pt x="106679" y="485775"/>
                </a:lnTo>
                <a:lnTo>
                  <a:pt x="82295" y="485775"/>
                </a:lnTo>
                <a:lnTo>
                  <a:pt x="70103" y="476250"/>
                </a:lnTo>
                <a:lnTo>
                  <a:pt x="48767" y="457200"/>
                </a:lnTo>
                <a:lnTo>
                  <a:pt x="38100" y="451643"/>
                </a:lnTo>
                <a:lnTo>
                  <a:pt x="38100" y="371475"/>
                </a:lnTo>
                <a:lnTo>
                  <a:pt x="44195" y="390525"/>
                </a:lnTo>
                <a:lnTo>
                  <a:pt x="53339" y="409575"/>
                </a:lnTo>
                <a:lnTo>
                  <a:pt x="65532" y="428625"/>
                </a:lnTo>
                <a:lnTo>
                  <a:pt x="71627" y="428625"/>
                </a:lnTo>
                <a:lnTo>
                  <a:pt x="79247" y="438150"/>
                </a:lnTo>
                <a:lnTo>
                  <a:pt x="86867" y="438150"/>
                </a:lnTo>
                <a:lnTo>
                  <a:pt x="96011" y="447675"/>
                </a:lnTo>
                <a:lnTo>
                  <a:pt x="103632" y="447675"/>
                </a:lnTo>
                <a:lnTo>
                  <a:pt x="114300" y="453231"/>
                </a:lnTo>
                <a:lnTo>
                  <a:pt x="114300" y="476250"/>
                </a:lnTo>
                <a:lnTo>
                  <a:pt x="198119" y="476250"/>
                </a:lnTo>
                <a:lnTo>
                  <a:pt x="161543" y="485775"/>
                </a:lnTo>
                <a:lnTo>
                  <a:pt x="134111" y="495300"/>
                </a:lnTo>
                <a:close/>
              </a:path>
              <a:path w="2927984" h="1866900">
                <a:moveTo>
                  <a:pt x="198119" y="476250"/>
                </a:moveTo>
                <a:lnTo>
                  <a:pt x="152400" y="476250"/>
                </a:lnTo>
                <a:lnTo>
                  <a:pt x="152400" y="447675"/>
                </a:lnTo>
                <a:lnTo>
                  <a:pt x="169163" y="447675"/>
                </a:lnTo>
                <a:lnTo>
                  <a:pt x="178307" y="438150"/>
                </a:lnTo>
                <a:lnTo>
                  <a:pt x="220979" y="400050"/>
                </a:lnTo>
                <a:lnTo>
                  <a:pt x="228600" y="371475"/>
                </a:lnTo>
                <a:lnTo>
                  <a:pt x="228600" y="447675"/>
                </a:lnTo>
                <a:lnTo>
                  <a:pt x="219455" y="457200"/>
                </a:lnTo>
                <a:lnTo>
                  <a:pt x="198119" y="476250"/>
                </a:lnTo>
                <a:close/>
              </a:path>
              <a:path w="2927984" h="1866900">
                <a:moveTo>
                  <a:pt x="228600" y="1619250"/>
                </a:moveTo>
                <a:lnTo>
                  <a:pt x="228600" y="447675"/>
                </a:lnTo>
                <a:lnTo>
                  <a:pt x="236219" y="438150"/>
                </a:lnTo>
                <a:lnTo>
                  <a:pt x="245363" y="428625"/>
                </a:lnTo>
                <a:lnTo>
                  <a:pt x="257555" y="409575"/>
                </a:lnTo>
                <a:lnTo>
                  <a:pt x="260603" y="400050"/>
                </a:lnTo>
                <a:lnTo>
                  <a:pt x="265175" y="381000"/>
                </a:lnTo>
                <a:lnTo>
                  <a:pt x="266700" y="371475"/>
                </a:lnTo>
                <a:lnTo>
                  <a:pt x="266700" y="1600200"/>
                </a:lnTo>
                <a:lnTo>
                  <a:pt x="240815" y="1600200"/>
                </a:lnTo>
                <a:lnTo>
                  <a:pt x="234505" y="1609725"/>
                </a:lnTo>
                <a:lnTo>
                  <a:pt x="230195" y="1609725"/>
                </a:lnTo>
                <a:lnTo>
                  <a:pt x="228600" y="1619250"/>
                </a:lnTo>
                <a:close/>
              </a:path>
              <a:path w="2927984" h="1866900">
                <a:moveTo>
                  <a:pt x="152400" y="457200"/>
                </a:moveTo>
                <a:lnTo>
                  <a:pt x="141732" y="457200"/>
                </a:lnTo>
                <a:lnTo>
                  <a:pt x="152400" y="447675"/>
                </a:lnTo>
                <a:lnTo>
                  <a:pt x="152400" y="457200"/>
                </a:lnTo>
                <a:close/>
              </a:path>
              <a:path w="2927984" h="1866900">
                <a:moveTo>
                  <a:pt x="152400" y="476250"/>
                </a:moveTo>
                <a:lnTo>
                  <a:pt x="114300" y="476250"/>
                </a:lnTo>
                <a:lnTo>
                  <a:pt x="114300" y="453231"/>
                </a:lnTo>
                <a:lnTo>
                  <a:pt x="121919" y="457200"/>
                </a:lnTo>
                <a:lnTo>
                  <a:pt x="152400" y="457200"/>
                </a:lnTo>
                <a:lnTo>
                  <a:pt x="152400" y="476250"/>
                </a:lnTo>
                <a:close/>
              </a:path>
              <a:path w="2927984" h="1866900">
                <a:moveTo>
                  <a:pt x="228600" y="1828800"/>
                </a:moveTo>
                <a:lnTo>
                  <a:pt x="161543" y="1828800"/>
                </a:lnTo>
                <a:lnTo>
                  <a:pt x="169163" y="1819275"/>
                </a:lnTo>
                <a:lnTo>
                  <a:pt x="178307" y="1819275"/>
                </a:lnTo>
                <a:lnTo>
                  <a:pt x="185927" y="1809750"/>
                </a:lnTo>
                <a:lnTo>
                  <a:pt x="193547" y="1809750"/>
                </a:lnTo>
                <a:lnTo>
                  <a:pt x="199643" y="1800225"/>
                </a:lnTo>
                <a:lnTo>
                  <a:pt x="207263" y="1790700"/>
                </a:lnTo>
                <a:lnTo>
                  <a:pt x="216407" y="1781175"/>
                </a:lnTo>
                <a:lnTo>
                  <a:pt x="220979" y="1771650"/>
                </a:lnTo>
                <a:lnTo>
                  <a:pt x="227075" y="1752600"/>
                </a:lnTo>
                <a:lnTo>
                  <a:pt x="228600" y="1743075"/>
                </a:lnTo>
                <a:lnTo>
                  <a:pt x="228600" y="1619250"/>
                </a:lnTo>
                <a:lnTo>
                  <a:pt x="230195" y="1609725"/>
                </a:lnTo>
                <a:lnTo>
                  <a:pt x="234505" y="1609725"/>
                </a:lnTo>
                <a:lnTo>
                  <a:pt x="240815" y="1600200"/>
                </a:lnTo>
                <a:lnTo>
                  <a:pt x="266700" y="1600200"/>
                </a:lnTo>
                <a:lnTo>
                  <a:pt x="266700" y="1619250"/>
                </a:lnTo>
                <a:lnTo>
                  <a:pt x="248411" y="1638300"/>
                </a:lnTo>
                <a:lnTo>
                  <a:pt x="266700" y="1638300"/>
                </a:lnTo>
                <a:lnTo>
                  <a:pt x="266700" y="1743075"/>
                </a:lnTo>
                <a:lnTo>
                  <a:pt x="265175" y="1762125"/>
                </a:lnTo>
                <a:lnTo>
                  <a:pt x="260603" y="1771650"/>
                </a:lnTo>
                <a:lnTo>
                  <a:pt x="251459" y="1800225"/>
                </a:lnTo>
                <a:lnTo>
                  <a:pt x="245363" y="1809750"/>
                </a:lnTo>
                <a:lnTo>
                  <a:pt x="236219" y="1819275"/>
                </a:lnTo>
                <a:lnTo>
                  <a:pt x="228600" y="1828800"/>
                </a:lnTo>
                <a:close/>
              </a:path>
              <a:path w="2927984" h="1866900">
                <a:moveTo>
                  <a:pt x="266700" y="1638300"/>
                </a:moveTo>
                <a:lnTo>
                  <a:pt x="248411" y="1638300"/>
                </a:lnTo>
                <a:lnTo>
                  <a:pt x="266700" y="1619250"/>
                </a:lnTo>
                <a:lnTo>
                  <a:pt x="266700" y="1638300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244159" y="4670821"/>
            <a:ext cx="2161540" cy="125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掺杂浓度低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40" b="1">
                <a:latin typeface="Times New Roman"/>
                <a:cs typeface="Times New Roman"/>
              </a:rPr>
              <a:t></a:t>
            </a:r>
            <a:r>
              <a:rPr dirty="0" sz="2400">
                <a:latin typeface="宋体"/>
                <a:cs typeface="宋体"/>
              </a:rPr>
              <a:t>空</a:t>
            </a:r>
            <a:r>
              <a:rPr dirty="0" sz="2400" spc="20">
                <a:latin typeface="宋体"/>
                <a:cs typeface="宋体"/>
              </a:rPr>
              <a:t>间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荷</a:t>
            </a:r>
            <a:r>
              <a:rPr dirty="0" sz="2400">
                <a:latin typeface="宋体"/>
                <a:cs typeface="宋体"/>
              </a:rPr>
              <a:t>区宽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Times New Roman"/>
                <a:cs typeface="Times New Roman"/>
              </a:rPr>
              <a:t></a:t>
            </a:r>
            <a:r>
              <a:rPr dirty="0" sz="2400">
                <a:latin typeface="宋体"/>
                <a:cs typeface="宋体"/>
              </a:rPr>
              <a:t>耐压能力强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46" y="6793995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9735" y="670560"/>
            <a:ext cx="5475732" cy="3317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677" y="4243387"/>
            <a:ext cx="165481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PN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结正偏</a:t>
            </a:r>
            <a:r>
              <a:rPr dirty="0" sz="2400" spc="2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470" y="4243387"/>
            <a:ext cx="446595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4010" algn="l"/>
                <a:tab pos="2931160" algn="l"/>
              </a:tabLst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125">
                <a:latin typeface="Times New Roman"/>
                <a:cs typeface="Times New Roman"/>
              </a:rPr>
              <a:t>	</a:t>
            </a:r>
            <a:r>
              <a:rPr dirty="0" sz="2400" spc="125">
                <a:latin typeface="宋体"/>
                <a:cs typeface="宋体"/>
              </a:rPr>
              <a:t>加</a:t>
            </a:r>
            <a:r>
              <a:rPr dirty="0" sz="2400" spc="20">
                <a:latin typeface="宋体"/>
                <a:cs typeface="宋体"/>
              </a:rPr>
              <a:t>高电</a:t>
            </a:r>
            <a:r>
              <a:rPr dirty="0" sz="2400">
                <a:latin typeface="宋体"/>
                <a:cs typeface="宋体"/>
              </a:rPr>
              <a:t>平	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加</a:t>
            </a:r>
            <a:r>
              <a:rPr dirty="0" sz="2400">
                <a:latin typeface="宋体"/>
                <a:cs typeface="宋体"/>
              </a:rPr>
              <a:t>低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78" y="4608019"/>
            <a:ext cx="3086735" cy="885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dirty="0" sz="2400" spc="10">
                <a:latin typeface="宋体"/>
                <a:cs typeface="宋体"/>
              </a:rPr>
              <a:t>抵消自建内电场， </a:t>
            </a:r>
            <a:r>
              <a:rPr dirty="0" sz="2400">
                <a:latin typeface="宋体"/>
                <a:cs typeface="宋体"/>
              </a:rPr>
              <a:t> 促</a:t>
            </a:r>
            <a:r>
              <a:rPr dirty="0" sz="2400" spc="20">
                <a:latin typeface="宋体"/>
                <a:cs typeface="宋体"/>
              </a:rPr>
              <a:t>进多</a:t>
            </a:r>
            <a:r>
              <a:rPr dirty="0" sz="2400">
                <a:latin typeface="宋体"/>
                <a:cs typeface="宋体"/>
              </a:rPr>
              <a:t>子扩</a:t>
            </a:r>
            <a:r>
              <a:rPr dirty="0" sz="2400" spc="20">
                <a:latin typeface="宋体"/>
                <a:cs typeface="宋体"/>
              </a:rPr>
              <a:t>散</a:t>
            </a:r>
            <a:r>
              <a:rPr dirty="0" sz="2400" spc="10"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导</a:t>
            </a:r>
            <a:r>
              <a:rPr dirty="0" sz="2400" spc="15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4900" y="4419600"/>
            <a:ext cx="817244" cy="114300"/>
          </a:xfrm>
          <a:custGeom>
            <a:avLst/>
            <a:gdLst/>
            <a:ahLst/>
            <a:cxnLst/>
            <a:rect l="l" t="t" r="r" b="b"/>
            <a:pathLst>
              <a:path w="817245" h="114300">
                <a:moveTo>
                  <a:pt x="702564" y="114300"/>
                </a:moveTo>
                <a:lnTo>
                  <a:pt x="702564" y="0"/>
                </a:lnTo>
                <a:lnTo>
                  <a:pt x="777761" y="38100"/>
                </a:lnTo>
                <a:lnTo>
                  <a:pt x="720852" y="38100"/>
                </a:lnTo>
                <a:lnTo>
                  <a:pt x="720852" y="76200"/>
                </a:lnTo>
                <a:lnTo>
                  <a:pt x="779793" y="76200"/>
                </a:lnTo>
                <a:lnTo>
                  <a:pt x="702564" y="114300"/>
                </a:lnTo>
                <a:close/>
              </a:path>
              <a:path w="817245" h="114300">
                <a:moveTo>
                  <a:pt x="70256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702564" y="38100"/>
                </a:lnTo>
                <a:lnTo>
                  <a:pt x="702564" y="76200"/>
                </a:lnTo>
                <a:close/>
              </a:path>
              <a:path w="817245" h="114300">
                <a:moveTo>
                  <a:pt x="779793" y="76200"/>
                </a:moveTo>
                <a:lnTo>
                  <a:pt x="720852" y="76200"/>
                </a:lnTo>
                <a:lnTo>
                  <a:pt x="720852" y="38100"/>
                </a:lnTo>
                <a:lnTo>
                  <a:pt x="777761" y="38100"/>
                </a:lnTo>
                <a:lnTo>
                  <a:pt x="816864" y="57912"/>
                </a:lnTo>
                <a:lnTo>
                  <a:pt x="77979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47310" y="4052878"/>
            <a:ext cx="78930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577" y="5748470"/>
            <a:ext cx="16548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Times New Roman"/>
                <a:cs typeface="Times New Roman"/>
              </a:rPr>
              <a:t>PN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结反偏</a:t>
            </a:r>
            <a:r>
              <a:rPr dirty="0" sz="2400" spc="2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4370" y="5748470"/>
            <a:ext cx="45421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0209" algn="l"/>
                <a:tab pos="3007360" algn="l"/>
              </a:tabLst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125">
                <a:latin typeface="Times New Roman"/>
                <a:cs typeface="Times New Roman"/>
              </a:rPr>
              <a:t>	</a:t>
            </a:r>
            <a:r>
              <a:rPr dirty="0" sz="2400" spc="125">
                <a:latin typeface="宋体"/>
                <a:cs typeface="宋体"/>
              </a:rPr>
              <a:t>接</a:t>
            </a:r>
            <a:r>
              <a:rPr dirty="0" sz="2400" spc="20">
                <a:latin typeface="宋体"/>
                <a:cs typeface="宋体"/>
              </a:rPr>
              <a:t>低电</a:t>
            </a:r>
            <a:r>
              <a:rPr dirty="0" sz="2400">
                <a:latin typeface="宋体"/>
                <a:cs typeface="宋体"/>
              </a:rPr>
              <a:t>平	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加</a:t>
            </a:r>
            <a:r>
              <a:rPr dirty="0" sz="2400">
                <a:latin typeface="宋体"/>
                <a:cs typeface="宋体"/>
              </a:rPr>
              <a:t>高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8878" y="6115257"/>
            <a:ext cx="4006215" cy="88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大内</a:t>
            </a:r>
            <a:r>
              <a:rPr dirty="0" sz="2400">
                <a:latin typeface="宋体"/>
                <a:cs typeface="宋体"/>
              </a:rPr>
              <a:t>电场</a:t>
            </a:r>
            <a:r>
              <a:rPr dirty="0" sz="2400" spc="20">
                <a:latin typeface="宋体"/>
                <a:cs typeface="宋体"/>
              </a:rPr>
              <a:t>，抑</a:t>
            </a:r>
            <a:r>
              <a:rPr dirty="0" sz="2400">
                <a:latin typeface="宋体"/>
                <a:cs typeface="宋体"/>
              </a:rPr>
              <a:t>制多</a:t>
            </a:r>
            <a:r>
              <a:rPr dirty="0" sz="2400" spc="20">
                <a:latin typeface="宋体"/>
                <a:cs typeface="宋体"/>
              </a:rPr>
              <a:t>子</a:t>
            </a:r>
            <a:r>
              <a:rPr dirty="0" sz="2400">
                <a:latin typeface="宋体"/>
                <a:cs typeface="宋体"/>
              </a:rPr>
              <a:t>扩</a:t>
            </a:r>
            <a:r>
              <a:rPr dirty="0" sz="2400" spc="20">
                <a:latin typeface="宋体"/>
                <a:cs typeface="宋体"/>
              </a:rPr>
              <a:t>散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促</a:t>
            </a:r>
            <a:r>
              <a:rPr dirty="0" sz="2400" spc="20">
                <a:latin typeface="宋体"/>
                <a:cs typeface="宋体"/>
              </a:rPr>
              <a:t>进少</a:t>
            </a:r>
            <a:r>
              <a:rPr dirty="0" sz="2400">
                <a:latin typeface="宋体"/>
                <a:cs typeface="宋体"/>
              </a:rPr>
              <a:t>子漂</a:t>
            </a:r>
            <a:r>
              <a:rPr dirty="0" sz="2400" spc="20">
                <a:latin typeface="宋体"/>
                <a:cs typeface="宋体"/>
              </a:rPr>
              <a:t>移，</a:t>
            </a:r>
            <a:r>
              <a:rPr dirty="0" sz="2400">
                <a:latin typeface="宋体"/>
                <a:cs typeface="宋体"/>
              </a:rPr>
              <a:t>几</a:t>
            </a:r>
            <a:r>
              <a:rPr dirty="0" sz="2400" spc="5">
                <a:latin typeface="宋体"/>
                <a:cs typeface="宋体"/>
              </a:rPr>
              <a:t>乎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不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导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4900" y="5937503"/>
            <a:ext cx="817244" cy="114300"/>
          </a:xfrm>
          <a:custGeom>
            <a:avLst/>
            <a:gdLst/>
            <a:ahLst/>
            <a:cxnLst/>
            <a:rect l="l" t="t" r="r" b="b"/>
            <a:pathLst>
              <a:path w="817245" h="114300">
                <a:moveTo>
                  <a:pt x="114300" y="114300"/>
                </a:moveTo>
                <a:lnTo>
                  <a:pt x="0" y="57912"/>
                </a:lnTo>
                <a:lnTo>
                  <a:pt x="114300" y="0"/>
                </a:lnTo>
                <a:lnTo>
                  <a:pt x="114300" y="38100"/>
                </a:lnTo>
                <a:lnTo>
                  <a:pt x="96012" y="38100"/>
                </a:lnTo>
                <a:lnTo>
                  <a:pt x="96012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817245" h="114300">
                <a:moveTo>
                  <a:pt x="114300" y="76200"/>
                </a:moveTo>
                <a:lnTo>
                  <a:pt x="96012" y="76200"/>
                </a:lnTo>
                <a:lnTo>
                  <a:pt x="96012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817245" h="114300">
                <a:moveTo>
                  <a:pt x="81686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816864" y="38100"/>
                </a:lnTo>
                <a:lnTo>
                  <a:pt x="81686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47310" y="5570730"/>
            <a:ext cx="78930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CC3300"/>
                </a:solidFill>
                <a:latin typeface="宋体"/>
                <a:cs typeface="宋体"/>
              </a:rPr>
              <a:t>外电场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50480" y="2122932"/>
            <a:ext cx="2194560" cy="622300"/>
          </a:xfrm>
          <a:custGeom>
            <a:avLst/>
            <a:gdLst/>
            <a:ahLst/>
            <a:cxnLst/>
            <a:rect l="l" t="t" r="r" b="b"/>
            <a:pathLst>
              <a:path w="2194559" h="622300">
                <a:moveTo>
                  <a:pt x="2194559" y="621791"/>
                </a:moveTo>
                <a:lnTo>
                  <a:pt x="0" y="621791"/>
                </a:lnTo>
                <a:lnTo>
                  <a:pt x="0" y="0"/>
                </a:lnTo>
                <a:lnTo>
                  <a:pt x="2194559" y="0"/>
                </a:lnTo>
                <a:lnTo>
                  <a:pt x="2194559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83691"/>
                </a:lnTo>
                <a:lnTo>
                  <a:pt x="18288" y="583691"/>
                </a:lnTo>
                <a:lnTo>
                  <a:pt x="38100" y="603504"/>
                </a:lnTo>
                <a:lnTo>
                  <a:pt x="2194559" y="603504"/>
                </a:lnTo>
                <a:lnTo>
                  <a:pt x="2194559" y="621791"/>
                </a:lnTo>
                <a:close/>
              </a:path>
              <a:path w="2194559" h="6223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194559" h="622300">
                <a:moveTo>
                  <a:pt x="2156459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156459" y="18288"/>
                </a:lnTo>
                <a:lnTo>
                  <a:pt x="2156459" y="38100"/>
                </a:lnTo>
                <a:close/>
              </a:path>
              <a:path w="2194559" h="622300">
                <a:moveTo>
                  <a:pt x="2156459" y="603504"/>
                </a:moveTo>
                <a:lnTo>
                  <a:pt x="2156459" y="18288"/>
                </a:lnTo>
                <a:lnTo>
                  <a:pt x="2174748" y="38100"/>
                </a:lnTo>
                <a:lnTo>
                  <a:pt x="2194559" y="38100"/>
                </a:lnTo>
                <a:lnTo>
                  <a:pt x="2194559" y="583691"/>
                </a:lnTo>
                <a:lnTo>
                  <a:pt x="2174748" y="583691"/>
                </a:lnTo>
                <a:lnTo>
                  <a:pt x="2156459" y="603504"/>
                </a:lnTo>
                <a:close/>
              </a:path>
              <a:path w="2194559" h="622300">
                <a:moveTo>
                  <a:pt x="2194559" y="38100"/>
                </a:moveTo>
                <a:lnTo>
                  <a:pt x="2174748" y="38100"/>
                </a:lnTo>
                <a:lnTo>
                  <a:pt x="2156459" y="18288"/>
                </a:lnTo>
                <a:lnTo>
                  <a:pt x="2194559" y="18288"/>
                </a:lnTo>
                <a:lnTo>
                  <a:pt x="2194559" y="38100"/>
                </a:lnTo>
                <a:close/>
              </a:path>
              <a:path w="2194559" h="622300">
                <a:moveTo>
                  <a:pt x="38100" y="603504"/>
                </a:moveTo>
                <a:lnTo>
                  <a:pt x="18288" y="583691"/>
                </a:lnTo>
                <a:lnTo>
                  <a:pt x="38100" y="583691"/>
                </a:lnTo>
                <a:lnTo>
                  <a:pt x="38100" y="603504"/>
                </a:lnTo>
                <a:close/>
              </a:path>
              <a:path w="2194559" h="622300">
                <a:moveTo>
                  <a:pt x="2156459" y="603504"/>
                </a:moveTo>
                <a:lnTo>
                  <a:pt x="38100" y="603504"/>
                </a:lnTo>
                <a:lnTo>
                  <a:pt x="38100" y="583691"/>
                </a:lnTo>
                <a:lnTo>
                  <a:pt x="2156459" y="583691"/>
                </a:lnTo>
                <a:lnTo>
                  <a:pt x="2156459" y="603504"/>
                </a:lnTo>
                <a:close/>
              </a:path>
              <a:path w="2194559" h="622300">
                <a:moveTo>
                  <a:pt x="2194559" y="603504"/>
                </a:moveTo>
                <a:lnTo>
                  <a:pt x="2156459" y="603504"/>
                </a:lnTo>
                <a:lnTo>
                  <a:pt x="2174748" y="583691"/>
                </a:lnTo>
                <a:lnTo>
                  <a:pt x="2194559" y="583691"/>
                </a:lnTo>
                <a:lnTo>
                  <a:pt x="2194559" y="60350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48944" y="2173728"/>
            <a:ext cx="1983105" cy="47688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>
                <a:latin typeface="Times New Roman"/>
                <a:cs typeface="Times New Roman"/>
              </a:rPr>
              <a:t>PN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junction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690" y="2494726"/>
            <a:ext cx="8276590" cy="1142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255">
              <a:lnSpc>
                <a:spcPct val="147100"/>
              </a:lnSpc>
              <a:tabLst>
                <a:tab pos="2962910" algn="l"/>
                <a:tab pos="4465955" algn="l"/>
              </a:tabLst>
            </a:pPr>
            <a:r>
              <a:rPr dirty="0" sz="2400" spc="20">
                <a:latin typeface="宋体"/>
                <a:cs typeface="宋体"/>
              </a:rPr>
              <a:t>反向饱和电流</a:t>
            </a:r>
            <a:r>
              <a:rPr dirty="0" sz="2400" spc="20"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latin typeface="Times New Roman"/>
                <a:cs typeface="Times New Roman"/>
              </a:rPr>
              <a:t>S </a:t>
            </a:r>
            <a:r>
              <a:rPr dirty="0" sz="2400" spc="5">
                <a:latin typeface="宋体"/>
                <a:cs typeface="宋体"/>
              </a:rPr>
              <a:t>与材料、工艺有关，随温度升高而显著上升；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-25">
                <a:latin typeface="宋体"/>
                <a:cs typeface="宋体"/>
              </a:rPr>
              <a:t>热电压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T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kT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。	</a:t>
            </a:r>
            <a:r>
              <a:rPr dirty="0" sz="2400" spc="-7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12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3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0000FF"/>
                </a:solidFill>
                <a:latin typeface="Times New Roman"/>
                <a:cs typeface="Times New Roman"/>
              </a:rPr>
              <a:t>=26mV	</a:t>
            </a:r>
            <a:r>
              <a:rPr dirty="0" sz="2400" spc="15">
                <a:latin typeface="Times New Roman"/>
                <a:cs typeface="Times New Roman"/>
              </a:rPr>
              <a:t>@</a:t>
            </a:r>
            <a:r>
              <a:rPr dirty="0" sz="2400" spc="15">
                <a:latin typeface="Times New Roman"/>
                <a:cs typeface="Times New Roman"/>
              </a:rPr>
              <a:t>T</a:t>
            </a:r>
            <a:r>
              <a:rPr dirty="0" sz="2400" spc="15">
                <a:latin typeface="Times New Roman"/>
                <a:cs typeface="Times New Roman"/>
              </a:rPr>
              <a:t>=300K(</a:t>
            </a:r>
            <a:r>
              <a:rPr dirty="0" sz="2400" spc="15">
                <a:latin typeface="宋体"/>
                <a:cs typeface="宋体"/>
              </a:rPr>
              <a:t>室温</a:t>
            </a:r>
            <a:r>
              <a:rPr dirty="0" sz="2400" spc="15">
                <a:latin typeface="Times New Roman"/>
                <a:cs typeface="Times New Roman"/>
              </a:rPr>
              <a:t>)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0438" y="1558575"/>
            <a:ext cx="116205" cy="362585"/>
          </a:xfrm>
          <a:custGeom>
            <a:avLst/>
            <a:gdLst/>
            <a:ahLst/>
            <a:cxnLst/>
            <a:rect l="l" t="t" r="r" b="b"/>
            <a:pathLst>
              <a:path w="116204" h="362585">
                <a:moveTo>
                  <a:pt x="116109" y="0"/>
                </a:moveTo>
                <a:lnTo>
                  <a:pt x="0" y="362045"/>
                </a:lnTo>
              </a:path>
            </a:pathLst>
          </a:custGeom>
          <a:ln w="9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6455" y="1435608"/>
            <a:ext cx="812165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1645" algn="l"/>
              </a:tabLst>
            </a:pPr>
            <a:r>
              <a:rPr dirty="0" sz="3000" spc="-295">
                <a:latin typeface="Times New Roman"/>
                <a:cs typeface="Times New Roman"/>
              </a:rPr>
              <a:t>v</a:t>
            </a:r>
            <a:r>
              <a:rPr dirty="0" baseline="-25396" sz="2625" spc="-7">
                <a:latin typeface="Times New Roman"/>
                <a:cs typeface="Times New Roman"/>
              </a:rPr>
              <a:t>D</a:t>
            </a:r>
            <a:r>
              <a:rPr dirty="0" baseline="-25396" sz="2625">
                <a:latin typeface="Times New Roman"/>
                <a:cs typeface="Times New Roman"/>
              </a:rPr>
              <a:t>	</a:t>
            </a:r>
            <a:r>
              <a:rPr dirty="0" sz="3000" spc="-490">
                <a:latin typeface="Times New Roman"/>
                <a:cs typeface="Times New Roman"/>
              </a:rPr>
              <a:t>V</a:t>
            </a:r>
            <a:r>
              <a:rPr dirty="0" baseline="-25396" sz="2625" spc="-150">
                <a:latin typeface="Times New Roman"/>
                <a:cs typeface="Times New Roman"/>
              </a:rPr>
              <a:t>T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340" y="1656588"/>
            <a:ext cx="1332865" cy="52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</a:tabLst>
            </a:pPr>
            <a:r>
              <a:rPr dirty="0" sz="3000" spc="-30">
                <a:latin typeface="Times New Roman"/>
                <a:cs typeface="Times New Roman"/>
              </a:rPr>
              <a:t>i</a:t>
            </a:r>
            <a:r>
              <a:rPr dirty="0" baseline="-25396" sz="2625" spc="-44">
                <a:latin typeface="Times New Roman"/>
                <a:cs typeface="Times New Roman"/>
              </a:rPr>
              <a:t>D	</a:t>
            </a:r>
            <a:r>
              <a:rPr dirty="0" sz="3000" spc="-1345">
                <a:latin typeface="Times New Roman"/>
                <a:cs typeface="Times New Roman"/>
              </a:rPr>
              <a:t>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35">
                <a:latin typeface="Times New Roman"/>
                <a:cs typeface="Times New Roman"/>
              </a:rPr>
              <a:t>I</a:t>
            </a:r>
            <a:r>
              <a:rPr dirty="0" baseline="-25396" sz="2625" spc="52">
                <a:latin typeface="Times New Roman"/>
                <a:cs typeface="Times New Roman"/>
              </a:rPr>
              <a:t>S</a:t>
            </a:r>
            <a:r>
              <a:rPr dirty="0" baseline="-25396" sz="2625" spc="-240">
                <a:latin typeface="Times New Roman"/>
                <a:cs typeface="Times New Roman"/>
              </a:rPr>
              <a:t> </a:t>
            </a:r>
            <a:r>
              <a:rPr dirty="0" sz="3000" spc="25">
                <a:latin typeface="Times New Roman"/>
                <a:cs typeface="Times New Roman"/>
              </a:rPr>
              <a:t>(</a:t>
            </a:r>
            <a:r>
              <a:rPr dirty="0" sz="3000" spc="25"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042" y="1656588"/>
            <a:ext cx="551180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1145">
                <a:latin typeface="Times New Roman"/>
                <a:cs typeface="Times New Roman"/>
              </a:rPr>
              <a:t></a:t>
            </a:r>
            <a:r>
              <a:rPr dirty="0" sz="3000" spc="-235">
                <a:latin typeface="Times New Roman"/>
                <a:cs typeface="Times New Roman"/>
              </a:rPr>
              <a:t>1</a:t>
            </a:r>
            <a:r>
              <a:rPr dirty="0" sz="3000" spc="5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047" y="6611628"/>
            <a:ext cx="18999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>
                <a:latin typeface="Times New Roman"/>
                <a:cs typeface="Times New Roman"/>
              </a:rPr>
              <a:t>PN</a:t>
            </a:r>
            <a:r>
              <a:rPr dirty="0" sz="2000" spc="20" b="1">
                <a:latin typeface="Microsoft JhengHei"/>
                <a:cs typeface="Microsoft JhengHei"/>
              </a:rPr>
              <a:t>结的伏安特性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95415" y="4076700"/>
            <a:ext cx="127000" cy="2810510"/>
          </a:xfrm>
          <a:custGeom>
            <a:avLst/>
            <a:gdLst/>
            <a:ahLst/>
            <a:cxnLst/>
            <a:rect l="l" t="t" r="r" b="b"/>
            <a:pathLst>
              <a:path w="127000" h="2810509">
                <a:moveTo>
                  <a:pt x="50292" y="126491"/>
                </a:moveTo>
                <a:lnTo>
                  <a:pt x="0" y="126492"/>
                </a:lnTo>
                <a:lnTo>
                  <a:pt x="64008" y="0"/>
                </a:lnTo>
                <a:lnTo>
                  <a:pt x="120469" y="114300"/>
                </a:lnTo>
                <a:lnTo>
                  <a:pt x="50292" y="114300"/>
                </a:lnTo>
                <a:lnTo>
                  <a:pt x="50292" y="126491"/>
                </a:lnTo>
                <a:close/>
              </a:path>
              <a:path w="127000" h="2810509">
                <a:moveTo>
                  <a:pt x="76200" y="2810256"/>
                </a:moveTo>
                <a:lnTo>
                  <a:pt x="50292" y="2810256"/>
                </a:lnTo>
                <a:lnTo>
                  <a:pt x="50292" y="114300"/>
                </a:lnTo>
                <a:lnTo>
                  <a:pt x="76200" y="114300"/>
                </a:lnTo>
                <a:lnTo>
                  <a:pt x="76200" y="2810256"/>
                </a:lnTo>
                <a:close/>
              </a:path>
              <a:path w="127000" h="2810509">
                <a:moveTo>
                  <a:pt x="126492" y="126492"/>
                </a:moveTo>
                <a:lnTo>
                  <a:pt x="76200" y="126491"/>
                </a:lnTo>
                <a:lnTo>
                  <a:pt x="76200" y="114300"/>
                </a:lnTo>
                <a:lnTo>
                  <a:pt x="120469" y="114300"/>
                </a:lnTo>
                <a:lnTo>
                  <a:pt x="126492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03804" y="5501639"/>
            <a:ext cx="4320540" cy="127000"/>
          </a:xfrm>
          <a:custGeom>
            <a:avLst/>
            <a:gdLst/>
            <a:ahLst/>
            <a:cxnLst/>
            <a:rect l="l" t="t" r="r" b="b"/>
            <a:pathLst>
              <a:path w="4320540" h="127000">
                <a:moveTo>
                  <a:pt x="4192524" y="126492"/>
                </a:moveTo>
                <a:lnTo>
                  <a:pt x="4192524" y="0"/>
                </a:lnTo>
                <a:lnTo>
                  <a:pt x="4295561" y="50292"/>
                </a:lnTo>
                <a:lnTo>
                  <a:pt x="4206240" y="50292"/>
                </a:lnTo>
                <a:lnTo>
                  <a:pt x="4206240" y="76200"/>
                </a:lnTo>
                <a:lnTo>
                  <a:pt x="4293108" y="76200"/>
                </a:lnTo>
                <a:lnTo>
                  <a:pt x="4192524" y="126492"/>
                </a:lnTo>
                <a:close/>
              </a:path>
              <a:path w="4320540" h="127000">
                <a:moveTo>
                  <a:pt x="4192524" y="76200"/>
                </a:moveTo>
                <a:lnTo>
                  <a:pt x="0" y="76200"/>
                </a:lnTo>
                <a:lnTo>
                  <a:pt x="0" y="50292"/>
                </a:lnTo>
                <a:lnTo>
                  <a:pt x="4192524" y="50292"/>
                </a:lnTo>
                <a:lnTo>
                  <a:pt x="4192524" y="76200"/>
                </a:lnTo>
                <a:close/>
              </a:path>
              <a:path w="4320540" h="127000">
                <a:moveTo>
                  <a:pt x="4293108" y="76200"/>
                </a:moveTo>
                <a:lnTo>
                  <a:pt x="4206240" y="76200"/>
                </a:lnTo>
                <a:lnTo>
                  <a:pt x="4206240" y="50292"/>
                </a:lnTo>
                <a:lnTo>
                  <a:pt x="4295561" y="50292"/>
                </a:lnTo>
                <a:lnTo>
                  <a:pt x="4320540" y="62484"/>
                </a:lnTo>
                <a:lnTo>
                  <a:pt x="42931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7900" y="4399787"/>
            <a:ext cx="536575" cy="1188720"/>
          </a:xfrm>
          <a:custGeom>
            <a:avLst/>
            <a:gdLst/>
            <a:ahLst/>
            <a:cxnLst/>
            <a:rect l="l" t="t" r="r" b="b"/>
            <a:pathLst>
              <a:path w="536575" h="1188720">
                <a:moveTo>
                  <a:pt x="446714" y="964326"/>
                </a:moveTo>
                <a:lnTo>
                  <a:pt x="498348" y="0"/>
                </a:lnTo>
                <a:lnTo>
                  <a:pt x="536448" y="3047"/>
                </a:lnTo>
                <a:lnTo>
                  <a:pt x="485121" y="961644"/>
                </a:lnTo>
                <a:lnTo>
                  <a:pt x="448056" y="961644"/>
                </a:lnTo>
                <a:lnTo>
                  <a:pt x="446714" y="964326"/>
                </a:lnTo>
                <a:close/>
              </a:path>
              <a:path w="536575" h="1188720">
                <a:moveTo>
                  <a:pt x="446532" y="967740"/>
                </a:moveTo>
                <a:lnTo>
                  <a:pt x="446714" y="964326"/>
                </a:lnTo>
                <a:lnTo>
                  <a:pt x="448056" y="961644"/>
                </a:lnTo>
                <a:lnTo>
                  <a:pt x="446532" y="967740"/>
                </a:lnTo>
                <a:close/>
              </a:path>
              <a:path w="536575" h="1188720">
                <a:moveTo>
                  <a:pt x="484795" y="967740"/>
                </a:moveTo>
                <a:lnTo>
                  <a:pt x="446532" y="967740"/>
                </a:lnTo>
                <a:lnTo>
                  <a:pt x="448056" y="961644"/>
                </a:lnTo>
                <a:lnTo>
                  <a:pt x="485121" y="961644"/>
                </a:lnTo>
                <a:lnTo>
                  <a:pt x="484795" y="967740"/>
                </a:lnTo>
                <a:close/>
              </a:path>
              <a:path w="536575" h="1188720">
                <a:moveTo>
                  <a:pt x="400812" y="1070356"/>
                </a:moveTo>
                <a:lnTo>
                  <a:pt x="400812" y="1068324"/>
                </a:lnTo>
                <a:lnTo>
                  <a:pt x="402336" y="1065276"/>
                </a:lnTo>
                <a:lnTo>
                  <a:pt x="403860" y="1057656"/>
                </a:lnTo>
                <a:lnTo>
                  <a:pt x="405384" y="1053084"/>
                </a:lnTo>
                <a:lnTo>
                  <a:pt x="406908" y="1050036"/>
                </a:lnTo>
                <a:lnTo>
                  <a:pt x="408432" y="1043940"/>
                </a:lnTo>
                <a:lnTo>
                  <a:pt x="411480" y="1039368"/>
                </a:lnTo>
                <a:lnTo>
                  <a:pt x="414528" y="1031748"/>
                </a:lnTo>
                <a:lnTo>
                  <a:pt x="417576" y="1025652"/>
                </a:lnTo>
                <a:lnTo>
                  <a:pt x="420623" y="1016508"/>
                </a:lnTo>
                <a:lnTo>
                  <a:pt x="446714" y="964326"/>
                </a:lnTo>
                <a:lnTo>
                  <a:pt x="446532" y="967740"/>
                </a:lnTo>
                <a:lnTo>
                  <a:pt x="484795" y="967740"/>
                </a:lnTo>
                <a:lnTo>
                  <a:pt x="484632" y="970788"/>
                </a:lnTo>
                <a:lnTo>
                  <a:pt x="484632" y="973836"/>
                </a:lnTo>
                <a:lnTo>
                  <a:pt x="483108" y="975360"/>
                </a:lnTo>
                <a:lnTo>
                  <a:pt x="483108" y="978408"/>
                </a:lnTo>
                <a:lnTo>
                  <a:pt x="475487" y="992124"/>
                </a:lnTo>
                <a:lnTo>
                  <a:pt x="469391" y="1002792"/>
                </a:lnTo>
                <a:lnTo>
                  <a:pt x="464819" y="1014984"/>
                </a:lnTo>
                <a:lnTo>
                  <a:pt x="455676" y="1033272"/>
                </a:lnTo>
                <a:lnTo>
                  <a:pt x="452628" y="1040892"/>
                </a:lnTo>
                <a:lnTo>
                  <a:pt x="441960" y="1062228"/>
                </a:lnTo>
                <a:lnTo>
                  <a:pt x="435863" y="1062228"/>
                </a:lnTo>
                <a:lnTo>
                  <a:pt x="435863" y="1063752"/>
                </a:lnTo>
                <a:lnTo>
                  <a:pt x="405384" y="1063752"/>
                </a:lnTo>
                <a:lnTo>
                  <a:pt x="403860" y="1066800"/>
                </a:lnTo>
                <a:lnTo>
                  <a:pt x="402336" y="1068324"/>
                </a:lnTo>
                <a:lnTo>
                  <a:pt x="400812" y="1070356"/>
                </a:lnTo>
                <a:close/>
              </a:path>
              <a:path w="536575" h="1188720">
                <a:moveTo>
                  <a:pt x="440436" y="1068324"/>
                </a:moveTo>
                <a:lnTo>
                  <a:pt x="437388" y="1065276"/>
                </a:lnTo>
                <a:lnTo>
                  <a:pt x="435863" y="1062228"/>
                </a:lnTo>
                <a:lnTo>
                  <a:pt x="441960" y="1062228"/>
                </a:lnTo>
                <a:lnTo>
                  <a:pt x="440436" y="1066800"/>
                </a:lnTo>
                <a:lnTo>
                  <a:pt x="440436" y="1068324"/>
                </a:lnTo>
                <a:close/>
              </a:path>
              <a:path w="536575" h="1188720">
                <a:moveTo>
                  <a:pt x="403955" y="1068038"/>
                </a:moveTo>
                <a:lnTo>
                  <a:pt x="403860" y="1066800"/>
                </a:lnTo>
                <a:lnTo>
                  <a:pt x="405384" y="1063752"/>
                </a:lnTo>
                <a:lnTo>
                  <a:pt x="403955" y="1068038"/>
                </a:lnTo>
                <a:close/>
              </a:path>
              <a:path w="536575" h="1188720">
                <a:moveTo>
                  <a:pt x="435863" y="1086612"/>
                </a:moveTo>
                <a:lnTo>
                  <a:pt x="405384" y="1086612"/>
                </a:lnTo>
                <a:lnTo>
                  <a:pt x="405384" y="1085088"/>
                </a:lnTo>
                <a:lnTo>
                  <a:pt x="403955" y="1068038"/>
                </a:lnTo>
                <a:lnTo>
                  <a:pt x="405384" y="1063752"/>
                </a:lnTo>
                <a:lnTo>
                  <a:pt x="435863" y="1063752"/>
                </a:lnTo>
                <a:lnTo>
                  <a:pt x="437388" y="1065276"/>
                </a:lnTo>
                <a:lnTo>
                  <a:pt x="438150" y="1066800"/>
                </a:lnTo>
                <a:lnTo>
                  <a:pt x="437387" y="1066800"/>
                </a:lnTo>
                <a:lnTo>
                  <a:pt x="438912" y="1071372"/>
                </a:lnTo>
                <a:lnTo>
                  <a:pt x="438912" y="1074420"/>
                </a:lnTo>
                <a:lnTo>
                  <a:pt x="440436" y="1074420"/>
                </a:lnTo>
                <a:lnTo>
                  <a:pt x="440436" y="1075944"/>
                </a:lnTo>
                <a:lnTo>
                  <a:pt x="438912" y="1082040"/>
                </a:lnTo>
                <a:lnTo>
                  <a:pt x="437387" y="1083564"/>
                </a:lnTo>
                <a:lnTo>
                  <a:pt x="437387" y="1085088"/>
                </a:lnTo>
                <a:lnTo>
                  <a:pt x="435863" y="1086612"/>
                </a:lnTo>
                <a:close/>
              </a:path>
              <a:path w="536575" h="1188720">
                <a:moveTo>
                  <a:pt x="440436" y="1068324"/>
                </a:moveTo>
                <a:lnTo>
                  <a:pt x="438912" y="1068324"/>
                </a:lnTo>
                <a:lnTo>
                  <a:pt x="437388" y="1065276"/>
                </a:lnTo>
                <a:lnTo>
                  <a:pt x="440436" y="1068324"/>
                </a:lnTo>
                <a:close/>
              </a:path>
              <a:path w="536575" h="1188720">
                <a:moveTo>
                  <a:pt x="405257" y="1084961"/>
                </a:moveTo>
                <a:lnTo>
                  <a:pt x="402336" y="1082040"/>
                </a:lnTo>
                <a:lnTo>
                  <a:pt x="402336" y="1078992"/>
                </a:lnTo>
                <a:lnTo>
                  <a:pt x="400812" y="1077468"/>
                </a:lnTo>
                <a:lnTo>
                  <a:pt x="400812" y="1070356"/>
                </a:lnTo>
                <a:lnTo>
                  <a:pt x="402336" y="1068324"/>
                </a:lnTo>
                <a:lnTo>
                  <a:pt x="403860" y="1066800"/>
                </a:lnTo>
                <a:lnTo>
                  <a:pt x="403860" y="1068324"/>
                </a:lnTo>
                <a:lnTo>
                  <a:pt x="405257" y="1084961"/>
                </a:lnTo>
                <a:close/>
              </a:path>
              <a:path w="536575" h="1188720">
                <a:moveTo>
                  <a:pt x="438912" y="1071372"/>
                </a:moveTo>
                <a:lnTo>
                  <a:pt x="437387" y="1066800"/>
                </a:lnTo>
                <a:lnTo>
                  <a:pt x="438912" y="1068324"/>
                </a:lnTo>
                <a:lnTo>
                  <a:pt x="440436" y="1068324"/>
                </a:lnTo>
                <a:lnTo>
                  <a:pt x="439674" y="1069848"/>
                </a:lnTo>
                <a:lnTo>
                  <a:pt x="438912" y="1069848"/>
                </a:lnTo>
                <a:lnTo>
                  <a:pt x="438912" y="1071372"/>
                </a:lnTo>
                <a:close/>
              </a:path>
              <a:path w="536575" h="1188720">
                <a:moveTo>
                  <a:pt x="438912" y="1068324"/>
                </a:moveTo>
                <a:lnTo>
                  <a:pt x="437387" y="1066800"/>
                </a:lnTo>
                <a:lnTo>
                  <a:pt x="438150" y="1066800"/>
                </a:lnTo>
                <a:lnTo>
                  <a:pt x="438912" y="1068324"/>
                </a:lnTo>
                <a:close/>
              </a:path>
              <a:path w="536575" h="1188720">
                <a:moveTo>
                  <a:pt x="403977" y="1068324"/>
                </a:moveTo>
                <a:lnTo>
                  <a:pt x="403955" y="1068038"/>
                </a:lnTo>
                <a:lnTo>
                  <a:pt x="403977" y="1068324"/>
                </a:lnTo>
                <a:close/>
              </a:path>
              <a:path w="536575" h="1188720">
                <a:moveTo>
                  <a:pt x="440436" y="1074420"/>
                </a:moveTo>
                <a:lnTo>
                  <a:pt x="438912" y="1074420"/>
                </a:lnTo>
                <a:lnTo>
                  <a:pt x="438912" y="1071372"/>
                </a:lnTo>
                <a:lnTo>
                  <a:pt x="440436" y="1068324"/>
                </a:lnTo>
                <a:lnTo>
                  <a:pt x="440436" y="1074420"/>
                </a:lnTo>
                <a:close/>
              </a:path>
              <a:path w="536575" h="1188720">
                <a:moveTo>
                  <a:pt x="438912" y="1071372"/>
                </a:moveTo>
                <a:lnTo>
                  <a:pt x="438912" y="1069848"/>
                </a:lnTo>
                <a:lnTo>
                  <a:pt x="439674" y="1069848"/>
                </a:lnTo>
                <a:lnTo>
                  <a:pt x="438912" y="1071372"/>
                </a:lnTo>
                <a:close/>
              </a:path>
              <a:path w="536575" h="1188720">
                <a:moveTo>
                  <a:pt x="398906" y="1141476"/>
                </a:moveTo>
                <a:lnTo>
                  <a:pt x="316991" y="1141476"/>
                </a:lnTo>
                <a:lnTo>
                  <a:pt x="329184" y="1138428"/>
                </a:lnTo>
                <a:lnTo>
                  <a:pt x="347472" y="1132332"/>
                </a:lnTo>
                <a:lnTo>
                  <a:pt x="359663" y="1126236"/>
                </a:lnTo>
                <a:lnTo>
                  <a:pt x="362712" y="1123188"/>
                </a:lnTo>
                <a:lnTo>
                  <a:pt x="367284" y="1120140"/>
                </a:lnTo>
                <a:lnTo>
                  <a:pt x="370332" y="1115568"/>
                </a:lnTo>
                <a:lnTo>
                  <a:pt x="376428" y="1107948"/>
                </a:lnTo>
                <a:lnTo>
                  <a:pt x="382523" y="1098804"/>
                </a:lnTo>
                <a:lnTo>
                  <a:pt x="388619" y="1086612"/>
                </a:lnTo>
                <a:lnTo>
                  <a:pt x="400812" y="1070356"/>
                </a:lnTo>
                <a:lnTo>
                  <a:pt x="400812" y="1077468"/>
                </a:lnTo>
                <a:lnTo>
                  <a:pt x="402336" y="1078992"/>
                </a:lnTo>
                <a:lnTo>
                  <a:pt x="402336" y="1082040"/>
                </a:lnTo>
                <a:lnTo>
                  <a:pt x="405257" y="1084961"/>
                </a:lnTo>
                <a:lnTo>
                  <a:pt x="405384" y="1086612"/>
                </a:lnTo>
                <a:lnTo>
                  <a:pt x="435863" y="1086612"/>
                </a:lnTo>
                <a:lnTo>
                  <a:pt x="434339" y="1088136"/>
                </a:lnTo>
                <a:lnTo>
                  <a:pt x="432815" y="1092708"/>
                </a:lnTo>
                <a:lnTo>
                  <a:pt x="428243" y="1095756"/>
                </a:lnTo>
                <a:lnTo>
                  <a:pt x="425195" y="1101852"/>
                </a:lnTo>
                <a:lnTo>
                  <a:pt x="422148" y="1106424"/>
                </a:lnTo>
                <a:lnTo>
                  <a:pt x="406908" y="1130808"/>
                </a:lnTo>
                <a:lnTo>
                  <a:pt x="398906" y="1141476"/>
                </a:lnTo>
                <a:close/>
              </a:path>
              <a:path w="536575" h="1188720">
                <a:moveTo>
                  <a:pt x="1524" y="1188720"/>
                </a:moveTo>
                <a:lnTo>
                  <a:pt x="0" y="1150620"/>
                </a:lnTo>
                <a:lnTo>
                  <a:pt x="321563" y="1139952"/>
                </a:lnTo>
                <a:lnTo>
                  <a:pt x="316991" y="1141476"/>
                </a:lnTo>
                <a:lnTo>
                  <a:pt x="398906" y="1141476"/>
                </a:lnTo>
                <a:lnTo>
                  <a:pt x="397763" y="1143000"/>
                </a:lnTo>
                <a:lnTo>
                  <a:pt x="391667" y="1147572"/>
                </a:lnTo>
                <a:lnTo>
                  <a:pt x="385572" y="1153668"/>
                </a:lnTo>
                <a:lnTo>
                  <a:pt x="377952" y="1159764"/>
                </a:lnTo>
                <a:lnTo>
                  <a:pt x="359663" y="1168908"/>
                </a:lnTo>
                <a:lnTo>
                  <a:pt x="338328" y="1175004"/>
                </a:lnTo>
                <a:lnTo>
                  <a:pt x="326136" y="1178052"/>
                </a:lnTo>
                <a:lnTo>
                  <a:pt x="321563" y="1178052"/>
                </a:lnTo>
                <a:lnTo>
                  <a:pt x="1524" y="1188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06367" y="5551932"/>
            <a:ext cx="2357755" cy="1315720"/>
          </a:xfrm>
          <a:custGeom>
            <a:avLst/>
            <a:gdLst/>
            <a:ahLst/>
            <a:cxnLst/>
            <a:rect l="l" t="t" r="r" b="b"/>
            <a:pathLst>
              <a:path w="2357754" h="1315720">
                <a:moveTo>
                  <a:pt x="38100" y="1315212"/>
                </a:moveTo>
                <a:lnTo>
                  <a:pt x="0" y="1312164"/>
                </a:lnTo>
                <a:lnTo>
                  <a:pt x="1524" y="1310639"/>
                </a:lnTo>
                <a:lnTo>
                  <a:pt x="1524" y="673607"/>
                </a:lnTo>
                <a:lnTo>
                  <a:pt x="3048" y="623316"/>
                </a:lnTo>
                <a:lnTo>
                  <a:pt x="3048" y="528828"/>
                </a:lnTo>
                <a:lnTo>
                  <a:pt x="4572" y="483107"/>
                </a:lnTo>
                <a:lnTo>
                  <a:pt x="4572" y="400812"/>
                </a:lnTo>
                <a:lnTo>
                  <a:pt x="6096" y="381000"/>
                </a:lnTo>
                <a:lnTo>
                  <a:pt x="6096" y="345948"/>
                </a:lnTo>
                <a:lnTo>
                  <a:pt x="7620" y="329183"/>
                </a:lnTo>
                <a:lnTo>
                  <a:pt x="7620" y="298703"/>
                </a:lnTo>
                <a:lnTo>
                  <a:pt x="9143" y="284987"/>
                </a:lnTo>
                <a:lnTo>
                  <a:pt x="9143" y="262128"/>
                </a:lnTo>
                <a:lnTo>
                  <a:pt x="10667" y="251460"/>
                </a:lnTo>
                <a:lnTo>
                  <a:pt x="10667" y="242316"/>
                </a:lnTo>
                <a:lnTo>
                  <a:pt x="12191" y="234696"/>
                </a:lnTo>
                <a:lnTo>
                  <a:pt x="12191" y="227075"/>
                </a:lnTo>
                <a:lnTo>
                  <a:pt x="13716" y="222503"/>
                </a:lnTo>
                <a:lnTo>
                  <a:pt x="13716" y="217932"/>
                </a:lnTo>
                <a:lnTo>
                  <a:pt x="15240" y="216407"/>
                </a:lnTo>
                <a:lnTo>
                  <a:pt x="15240" y="214883"/>
                </a:lnTo>
                <a:lnTo>
                  <a:pt x="16764" y="213360"/>
                </a:lnTo>
                <a:lnTo>
                  <a:pt x="16764" y="211835"/>
                </a:lnTo>
                <a:lnTo>
                  <a:pt x="18288" y="210312"/>
                </a:lnTo>
                <a:lnTo>
                  <a:pt x="18288" y="208787"/>
                </a:lnTo>
                <a:lnTo>
                  <a:pt x="21335" y="205739"/>
                </a:lnTo>
                <a:lnTo>
                  <a:pt x="24383" y="199644"/>
                </a:lnTo>
                <a:lnTo>
                  <a:pt x="33528" y="187451"/>
                </a:lnTo>
                <a:lnTo>
                  <a:pt x="42672" y="172212"/>
                </a:lnTo>
                <a:lnTo>
                  <a:pt x="54864" y="155448"/>
                </a:lnTo>
                <a:lnTo>
                  <a:pt x="83820" y="124967"/>
                </a:lnTo>
                <a:lnTo>
                  <a:pt x="123443" y="99060"/>
                </a:lnTo>
                <a:lnTo>
                  <a:pt x="132588" y="94487"/>
                </a:lnTo>
                <a:lnTo>
                  <a:pt x="143256" y="89916"/>
                </a:lnTo>
                <a:lnTo>
                  <a:pt x="160020" y="83819"/>
                </a:lnTo>
                <a:lnTo>
                  <a:pt x="169164" y="82296"/>
                </a:lnTo>
                <a:lnTo>
                  <a:pt x="179832" y="79248"/>
                </a:lnTo>
                <a:lnTo>
                  <a:pt x="239267" y="71628"/>
                </a:lnTo>
                <a:lnTo>
                  <a:pt x="256032" y="70103"/>
                </a:lnTo>
                <a:lnTo>
                  <a:pt x="274320" y="70103"/>
                </a:lnTo>
                <a:lnTo>
                  <a:pt x="284988" y="68580"/>
                </a:lnTo>
                <a:lnTo>
                  <a:pt x="306324" y="68580"/>
                </a:lnTo>
                <a:lnTo>
                  <a:pt x="318516" y="67055"/>
                </a:lnTo>
                <a:lnTo>
                  <a:pt x="332232" y="67055"/>
                </a:lnTo>
                <a:lnTo>
                  <a:pt x="345948" y="65532"/>
                </a:lnTo>
                <a:lnTo>
                  <a:pt x="374904" y="65532"/>
                </a:lnTo>
                <a:lnTo>
                  <a:pt x="390143" y="64007"/>
                </a:lnTo>
                <a:lnTo>
                  <a:pt x="405383" y="64007"/>
                </a:lnTo>
                <a:lnTo>
                  <a:pt x="423672" y="62483"/>
                </a:lnTo>
                <a:lnTo>
                  <a:pt x="475488" y="62483"/>
                </a:lnTo>
                <a:lnTo>
                  <a:pt x="513588" y="60960"/>
                </a:lnTo>
                <a:lnTo>
                  <a:pt x="554735" y="60960"/>
                </a:lnTo>
                <a:lnTo>
                  <a:pt x="595883" y="59435"/>
                </a:lnTo>
                <a:lnTo>
                  <a:pt x="682751" y="59435"/>
                </a:lnTo>
                <a:lnTo>
                  <a:pt x="728472" y="57912"/>
                </a:lnTo>
                <a:lnTo>
                  <a:pt x="822959" y="57912"/>
                </a:lnTo>
                <a:lnTo>
                  <a:pt x="871728" y="56387"/>
                </a:lnTo>
                <a:lnTo>
                  <a:pt x="1019556" y="56387"/>
                </a:lnTo>
                <a:lnTo>
                  <a:pt x="1043940" y="54864"/>
                </a:lnTo>
                <a:lnTo>
                  <a:pt x="1246632" y="54864"/>
                </a:lnTo>
                <a:lnTo>
                  <a:pt x="1309116" y="53339"/>
                </a:lnTo>
                <a:lnTo>
                  <a:pt x="1629155" y="53339"/>
                </a:lnTo>
                <a:lnTo>
                  <a:pt x="1658112" y="51816"/>
                </a:lnTo>
                <a:lnTo>
                  <a:pt x="1872996" y="51816"/>
                </a:lnTo>
                <a:lnTo>
                  <a:pt x="1894332" y="50291"/>
                </a:lnTo>
                <a:lnTo>
                  <a:pt x="1999487" y="50291"/>
                </a:lnTo>
                <a:lnTo>
                  <a:pt x="2014728" y="48767"/>
                </a:lnTo>
                <a:lnTo>
                  <a:pt x="2103119" y="48767"/>
                </a:lnTo>
                <a:lnTo>
                  <a:pt x="2116835" y="47244"/>
                </a:lnTo>
                <a:lnTo>
                  <a:pt x="2139696" y="47244"/>
                </a:lnTo>
                <a:lnTo>
                  <a:pt x="2148839" y="45719"/>
                </a:lnTo>
                <a:lnTo>
                  <a:pt x="2159508" y="45719"/>
                </a:lnTo>
                <a:lnTo>
                  <a:pt x="2168651" y="44196"/>
                </a:lnTo>
                <a:lnTo>
                  <a:pt x="2189987" y="41148"/>
                </a:lnTo>
                <a:lnTo>
                  <a:pt x="2202180" y="41148"/>
                </a:lnTo>
                <a:lnTo>
                  <a:pt x="2247900" y="32003"/>
                </a:lnTo>
                <a:lnTo>
                  <a:pt x="2269235" y="25907"/>
                </a:lnTo>
                <a:lnTo>
                  <a:pt x="2289048" y="19812"/>
                </a:lnTo>
                <a:lnTo>
                  <a:pt x="2307335" y="13716"/>
                </a:lnTo>
                <a:lnTo>
                  <a:pt x="2322576" y="7619"/>
                </a:lnTo>
                <a:lnTo>
                  <a:pt x="2328671" y="6096"/>
                </a:lnTo>
                <a:lnTo>
                  <a:pt x="2336292" y="3048"/>
                </a:lnTo>
                <a:lnTo>
                  <a:pt x="2342387" y="1523"/>
                </a:lnTo>
                <a:lnTo>
                  <a:pt x="2346960" y="0"/>
                </a:lnTo>
                <a:lnTo>
                  <a:pt x="2357628" y="36575"/>
                </a:lnTo>
                <a:lnTo>
                  <a:pt x="2348483" y="39623"/>
                </a:lnTo>
                <a:lnTo>
                  <a:pt x="2342387" y="41148"/>
                </a:lnTo>
                <a:lnTo>
                  <a:pt x="2334767" y="44196"/>
                </a:lnTo>
                <a:lnTo>
                  <a:pt x="2328671" y="47244"/>
                </a:lnTo>
                <a:lnTo>
                  <a:pt x="2319528" y="48767"/>
                </a:lnTo>
                <a:lnTo>
                  <a:pt x="2301239" y="56387"/>
                </a:lnTo>
                <a:lnTo>
                  <a:pt x="2258567" y="68580"/>
                </a:lnTo>
                <a:lnTo>
                  <a:pt x="2206751" y="77723"/>
                </a:lnTo>
                <a:lnTo>
                  <a:pt x="2182367" y="80771"/>
                </a:lnTo>
                <a:lnTo>
                  <a:pt x="2173224" y="82296"/>
                </a:lnTo>
                <a:lnTo>
                  <a:pt x="2162555" y="82296"/>
                </a:lnTo>
                <a:lnTo>
                  <a:pt x="2141219" y="85344"/>
                </a:lnTo>
                <a:lnTo>
                  <a:pt x="2118360" y="85344"/>
                </a:lnTo>
                <a:lnTo>
                  <a:pt x="2104644" y="86867"/>
                </a:lnTo>
                <a:lnTo>
                  <a:pt x="2014728" y="86867"/>
                </a:lnTo>
                <a:lnTo>
                  <a:pt x="2001012" y="88391"/>
                </a:lnTo>
                <a:lnTo>
                  <a:pt x="1895855" y="88391"/>
                </a:lnTo>
                <a:lnTo>
                  <a:pt x="1872996" y="89916"/>
                </a:lnTo>
                <a:lnTo>
                  <a:pt x="1659635" y="89916"/>
                </a:lnTo>
                <a:lnTo>
                  <a:pt x="1629155" y="91439"/>
                </a:lnTo>
                <a:lnTo>
                  <a:pt x="1309116" y="91439"/>
                </a:lnTo>
                <a:lnTo>
                  <a:pt x="1246632" y="92964"/>
                </a:lnTo>
                <a:lnTo>
                  <a:pt x="1045464" y="92964"/>
                </a:lnTo>
                <a:lnTo>
                  <a:pt x="1019556" y="94487"/>
                </a:lnTo>
                <a:lnTo>
                  <a:pt x="871728" y="94487"/>
                </a:lnTo>
                <a:lnTo>
                  <a:pt x="822959" y="96012"/>
                </a:lnTo>
                <a:lnTo>
                  <a:pt x="729996" y="96012"/>
                </a:lnTo>
                <a:lnTo>
                  <a:pt x="684275" y="97535"/>
                </a:lnTo>
                <a:lnTo>
                  <a:pt x="595883" y="97535"/>
                </a:lnTo>
                <a:lnTo>
                  <a:pt x="554735" y="99060"/>
                </a:lnTo>
                <a:lnTo>
                  <a:pt x="515112" y="99060"/>
                </a:lnTo>
                <a:lnTo>
                  <a:pt x="477012" y="100583"/>
                </a:lnTo>
                <a:lnTo>
                  <a:pt x="423672" y="100583"/>
                </a:lnTo>
                <a:lnTo>
                  <a:pt x="406908" y="102107"/>
                </a:lnTo>
                <a:lnTo>
                  <a:pt x="391667" y="102107"/>
                </a:lnTo>
                <a:lnTo>
                  <a:pt x="376428" y="103632"/>
                </a:lnTo>
                <a:lnTo>
                  <a:pt x="347472" y="103632"/>
                </a:lnTo>
                <a:lnTo>
                  <a:pt x="333756" y="105155"/>
                </a:lnTo>
                <a:lnTo>
                  <a:pt x="320040" y="105155"/>
                </a:lnTo>
                <a:lnTo>
                  <a:pt x="309372" y="106680"/>
                </a:lnTo>
                <a:lnTo>
                  <a:pt x="286512" y="106680"/>
                </a:lnTo>
                <a:lnTo>
                  <a:pt x="277367" y="108203"/>
                </a:lnTo>
                <a:lnTo>
                  <a:pt x="259080" y="108203"/>
                </a:lnTo>
                <a:lnTo>
                  <a:pt x="242316" y="109728"/>
                </a:lnTo>
                <a:lnTo>
                  <a:pt x="214883" y="112775"/>
                </a:lnTo>
                <a:lnTo>
                  <a:pt x="205740" y="114300"/>
                </a:lnTo>
                <a:lnTo>
                  <a:pt x="195072" y="115823"/>
                </a:lnTo>
                <a:lnTo>
                  <a:pt x="147828" y="129539"/>
                </a:lnTo>
                <a:lnTo>
                  <a:pt x="108204" y="153923"/>
                </a:lnTo>
                <a:lnTo>
                  <a:pt x="74675" y="195071"/>
                </a:lnTo>
                <a:lnTo>
                  <a:pt x="65532" y="208787"/>
                </a:lnTo>
                <a:lnTo>
                  <a:pt x="56388" y="220980"/>
                </a:lnTo>
                <a:lnTo>
                  <a:pt x="53340" y="227075"/>
                </a:lnTo>
                <a:lnTo>
                  <a:pt x="51816" y="227075"/>
                </a:lnTo>
                <a:lnTo>
                  <a:pt x="51053" y="228600"/>
                </a:lnTo>
                <a:lnTo>
                  <a:pt x="50291" y="228600"/>
                </a:lnTo>
                <a:lnTo>
                  <a:pt x="48767" y="231648"/>
                </a:lnTo>
                <a:lnTo>
                  <a:pt x="50291" y="231648"/>
                </a:lnTo>
                <a:lnTo>
                  <a:pt x="50291" y="239267"/>
                </a:lnTo>
                <a:lnTo>
                  <a:pt x="48767" y="246887"/>
                </a:lnTo>
                <a:lnTo>
                  <a:pt x="48767" y="254507"/>
                </a:lnTo>
                <a:lnTo>
                  <a:pt x="47243" y="263651"/>
                </a:lnTo>
                <a:lnTo>
                  <a:pt x="47243" y="288035"/>
                </a:lnTo>
                <a:lnTo>
                  <a:pt x="45720" y="300228"/>
                </a:lnTo>
                <a:lnTo>
                  <a:pt x="45720" y="330707"/>
                </a:lnTo>
                <a:lnTo>
                  <a:pt x="44196" y="347471"/>
                </a:lnTo>
                <a:lnTo>
                  <a:pt x="44196" y="382523"/>
                </a:lnTo>
                <a:lnTo>
                  <a:pt x="42672" y="400812"/>
                </a:lnTo>
                <a:lnTo>
                  <a:pt x="42672" y="483107"/>
                </a:lnTo>
                <a:lnTo>
                  <a:pt x="41148" y="528828"/>
                </a:lnTo>
                <a:lnTo>
                  <a:pt x="41148" y="623316"/>
                </a:lnTo>
                <a:lnTo>
                  <a:pt x="39624" y="673607"/>
                </a:lnTo>
                <a:lnTo>
                  <a:pt x="39624" y="1310639"/>
                </a:lnTo>
                <a:lnTo>
                  <a:pt x="38100" y="1313687"/>
                </a:lnTo>
                <a:lnTo>
                  <a:pt x="38100" y="1315212"/>
                </a:lnTo>
                <a:close/>
              </a:path>
              <a:path w="2357754" h="1315720">
                <a:moveTo>
                  <a:pt x="50291" y="230123"/>
                </a:moveTo>
                <a:lnTo>
                  <a:pt x="51816" y="227075"/>
                </a:lnTo>
                <a:lnTo>
                  <a:pt x="53340" y="227075"/>
                </a:lnTo>
                <a:lnTo>
                  <a:pt x="50291" y="230123"/>
                </a:lnTo>
                <a:close/>
              </a:path>
              <a:path w="2357754" h="1315720">
                <a:moveTo>
                  <a:pt x="48767" y="231648"/>
                </a:moveTo>
                <a:lnTo>
                  <a:pt x="50291" y="228600"/>
                </a:lnTo>
                <a:lnTo>
                  <a:pt x="50291" y="230123"/>
                </a:lnTo>
                <a:lnTo>
                  <a:pt x="48767" y="231648"/>
                </a:lnTo>
                <a:close/>
              </a:path>
              <a:path w="2357754" h="1315720">
                <a:moveTo>
                  <a:pt x="50291" y="230123"/>
                </a:moveTo>
                <a:lnTo>
                  <a:pt x="50291" y="228600"/>
                </a:lnTo>
                <a:lnTo>
                  <a:pt x="51053" y="228600"/>
                </a:lnTo>
                <a:lnTo>
                  <a:pt x="50291" y="230123"/>
                </a:lnTo>
                <a:close/>
              </a:path>
              <a:path w="2357754" h="1315720">
                <a:moveTo>
                  <a:pt x="50291" y="231648"/>
                </a:moveTo>
                <a:lnTo>
                  <a:pt x="48767" y="231648"/>
                </a:lnTo>
                <a:lnTo>
                  <a:pt x="50291" y="230123"/>
                </a:lnTo>
                <a:lnTo>
                  <a:pt x="502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53665" y="5565561"/>
            <a:ext cx="3079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3108" y="3950185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6179" y="55702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6179" y="56708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35039" y="4399788"/>
            <a:ext cx="429895" cy="1165860"/>
          </a:xfrm>
          <a:custGeom>
            <a:avLst/>
            <a:gdLst/>
            <a:ahLst/>
            <a:cxnLst/>
            <a:rect l="l" t="t" r="r" b="b"/>
            <a:pathLst>
              <a:path w="429895" h="1165860">
                <a:moveTo>
                  <a:pt x="4572" y="1165859"/>
                </a:moveTo>
                <a:lnTo>
                  <a:pt x="0" y="1138427"/>
                </a:lnTo>
                <a:lnTo>
                  <a:pt x="85344" y="1126235"/>
                </a:lnTo>
                <a:lnTo>
                  <a:pt x="89916" y="1153667"/>
                </a:lnTo>
                <a:lnTo>
                  <a:pt x="4572" y="1165859"/>
                </a:lnTo>
                <a:close/>
              </a:path>
              <a:path w="429895" h="1165860">
                <a:moveTo>
                  <a:pt x="117348" y="1149095"/>
                </a:moveTo>
                <a:lnTo>
                  <a:pt x="112775" y="1121663"/>
                </a:lnTo>
                <a:lnTo>
                  <a:pt x="198119" y="1109471"/>
                </a:lnTo>
                <a:lnTo>
                  <a:pt x="202692" y="1136903"/>
                </a:lnTo>
                <a:lnTo>
                  <a:pt x="117348" y="1149095"/>
                </a:lnTo>
                <a:close/>
              </a:path>
              <a:path w="429895" h="1165860">
                <a:moveTo>
                  <a:pt x="278177" y="1097994"/>
                </a:moveTo>
                <a:lnTo>
                  <a:pt x="286512" y="1089659"/>
                </a:lnTo>
                <a:lnTo>
                  <a:pt x="294131" y="1080515"/>
                </a:lnTo>
                <a:lnTo>
                  <a:pt x="312185" y="1097279"/>
                </a:lnTo>
                <a:lnTo>
                  <a:pt x="283464" y="1097279"/>
                </a:lnTo>
                <a:lnTo>
                  <a:pt x="278177" y="1097994"/>
                </a:lnTo>
                <a:close/>
              </a:path>
              <a:path w="429895" h="1165860">
                <a:moveTo>
                  <a:pt x="275843" y="1100327"/>
                </a:moveTo>
                <a:lnTo>
                  <a:pt x="278177" y="1097994"/>
                </a:lnTo>
                <a:lnTo>
                  <a:pt x="283464" y="1097279"/>
                </a:lnTo>
                <a:lnTo>
                  <a:pt x="275843" y="1100327"/>
                </a:lnTo>
                <a:close/>
              </a:path>
              <a:path w="429895" h="1165860">
                <a:moveTo>
                  <a:pt x="315467" y="1100327"/>
                </a:moveTo>
                <a:lnTo>
                  <a:pt x="275843" y="1100327"/>
                </a:lnTo>
                <a:lnTo>
                  <a:pt x="283464" y="1097279"/>
                </a:lnTo>
                <a:lnTo>
                  <a:pt x="312185" y="1097279"/>
                </a:lnTo>
                <a:lnTo>
                  <a:pt x="315467" y="1100327"/>
                </a:lnTo>
                <a:close/>
              </a:path>
              <a:path w="429895" h="1165860">
                <a:moveTo>
                  <a:pt x="230124" y="1133855"/>
                </a:moveTo>
                <a:lnTo>
                  <a:pt x="227076" y="1104899"/>
                </a:lnTo>
                <a:lnTo>
                  <a:pt x="278177" y="1097994"/>
                </a:lnTo>
                <a:lnTo>
                  <a:pt x="275843" y="1100327"/>
                </a:lnTo>
                <a:lnTo>
                  <a:pt x="315467" y="1100327"/>
                </a:lnTo>
                <a:lnTo>
                  <a:pt x="306323" y="1110995"/>
                </a:lnTo>
                <a:lnTo>
                  <a:pt x="295656" y="1121663"/>
                </a:lnTo>
                <a:lnTo>
                  <a:pt x="292607" y="1123187"/>
                </a:lnTo>
                <a:lnTo>
                  <a:pt x="291083" y="1124711"/>
                </a:lnTo>
                <a:lnTo>
                  <a:pt x="288036" y="1124711"/>
                </a:lnTo>
                <a:lnTo>
                  <a:pt x="230124" y="1133855"/>
                </a:lnTo>
                <a:close/>
              </a:path>
              <a:path w="429895" h="1165860">
                <a:moveTo>
                  <a:pt x="333756" y="1072895"/>
                </a:moveTo>
                <a:lnTo>
                  <a:pt x="307848" y="1060703"/>
                </a:lnTo>
                <a:lnTo>
                  <a:pt x="313943" y="1048511"/>
                </a:lnTo>
                <a:lnTo>
                  <a:pt x="318515" y="1036319"/>
                </a:lnTo>
                <a:lnTo>
                  <a:pt x="323087" y="1022603"/>
                </a:lnTo>
                <a:lnTo>
                  <a:pt x="326136" y="1008887"/>
                </a:lnTo>
                <a:lnTo>
                  <a:pt x="330708" y="992123"/>
                </a:lnTo>
                <a:lnTo>
                  <a:pt x="332232" y="982979"/>
                </a:lnTo>
                <a:lnTo>
                  <a:pt x="359663" y="987551"/>
                </a:lnTo>
                <a:lnTo>
                  <a:pt x="355091" y="1014983"/>
                </a:lnTo>
                <a:lnTo>
                  <a:pt x="350519" y="1031747"/>
                </a:lnTo>
                <a:lnTo>
                  <a:pt x="345948" y="1046987"/>
                </a:lnTo>
                <a:lnTo>
                  <a:pt x="339852" y="1062227"/>
                </a:lnTo>
                <a:lnTo>
                  <a:pt x="333756" y="1072895"/>
                </a:lnTo>
                <a:close/>
              </a:path>
              <a:path w="429895" h="1165860">
                <a:moveTo>
                  <a:pt x="364236" y="958595"/>
                </a:moveTo>
                <a:lnTo>
                  <a:pt x="335280" y="955547"/>
                </a:lnTo>
                <a:lnTo>
                  <a:pt x="336804" y="952499"/>
                </a:lnTo>
                <a:lnTo>
                  <a:pt x="338328" y="929639"/>
                </a:lnTo>
                <a:lnTo>
                  <a:pt x="341376" y="905255"/>
                </a:lnTo>
                <a:lnTo>
                  <a:pt x="344423" y="877823"/>
                </a:lnTo>
                <a:lnTo>
                  <a:pt x="345948" y="870203"/>
                </a:lnTo>
                <a:lnTo>
                  <a:pt x="374904" y="873251"/>
                </a:lnTo>
                <a:lnTo>
                  <a:pt x="373380" y="880871"/>
                </a:lnTo>
                <a:lnTo>
                  <a:pt x="368808" y="922019"/>
                </a:lnTo>
                <a:lnTo>
                  <a:pt x="367284" y="934211"/>
                </a:lnTo>
                <a:lnTo>
                  <a:pt x="364236" y="957071"/>
                </a:lnTo>
                <a:lnTo>
                  <a:pt x="364236" y="958595"/>
                </a:lnTo>
                <a:close/>
              </a:path>
              <a:path w="429895" h="1165860">
                <a:moveTo>
                  <a:pt x="377952" y="844295"/>
                </a:moveTo>
                <a:lnTo>
                  <a:pt x="348995" y="841247"/>
                </a:lnTo>
                <a:lnTo>
                  <a:pt x="350519" y="830579"/>
                </a:lnTo>
                <a:lnTo>
                  <a:pt x="352043" y="813815"/>
                </a:lnTo>
                <a:lnTo>
                  <a:pt x="353567" y="795527"/>
                </a:lnTo>
                <a:lnTo>
                  <a:pt x="356615" y="777239"/>
                </a:lnTo>
                <a:lnTo>
                  <a:pt x="358139" y="758951"/>
                </a:lnTo>
                <a:lnTo>
                  <a:pt x="358139" y="757427"/>
                </a:lnTo>
                <a:lnTo>
                  <a:pt x="387095" y="758951"/>
                </a:lnTo>
                <a:lnTo>
                  <a:pt x="387095" y="761999"/>
                </a:lnTo>
                <a:lnTo>
                  <a:pt x="384048" y="780287"/>
                </a:lnTo>
                <a:lnTo>
                  <a:pt x="381000" y="816863"/>
                </a:lnTo>
                <a:lnTo>
                  <a:pt x="377952" y="833627"/>
                </a:lnTo>
                <a:lnTo>
                  <a:pt x="377952" y="844295"/>
                </a:lnTo>
                <a:close/>
              </a:path>
              <a:path w="429895" h="1165860">
                <a:moveTo>
                  <a:pt x="388619" y="731519"/>
                </a:moveTo>
                <a:lnTo>
                  <a:pt x="361187" y="728471"/>
                </a:lnTo>
                <a:lnTo>
                  <a:pt x="361187" y="719327"/>
                </a:lnTo>
                <a:lnTo>
                  <a:pt x="365760" y="655319"/>
                </a:lnTo>
                <a:lnTo>
                  <a:pt x="367284" y="643127"/>
                </a:lnTo>
                <a:lnTo>
                  <a:pt x="396239" y="644651"/>
                </a:lnTo>
                <a:lnTo>
                  <a:pt x="394715" y="656843"/>
                </a:lnTo>
                <a:lnTo>
                  <a:pt x="393191" y="679703"/>
                </a:lnTo>
                <a:lnTo>
                  <a:pt x="390143" y="722375"/>
                </a:lnTo>
                <a:lnTo>
                  <a:pt x="388619" y="731519"/>
                </a:lnTo>
                <a:close/>
              </a:path>
              <a:path w="429895" h="1165860">
                <a:moveTo>
                  <a:pt x="397763" y="617219"/>
                </a:moveTo>
                <a:lnTo>
                  <a:pt x="368808" y="614171"/>
                </a:lnTo>
                <a:lnTo>
                  <a:pt x="368808" y="609599"/>
                </a:lnTo>
                <a:lnTo>
                  <a:pt x="371856" y="562355"/>
                </a:lnTo>
                <a:lnTo>
                  <a:pt x="373380" y="528827"/>
                </a:lnTo>
                <a:lnTo>
                  <a:pt x="402336" y="530351"/>
                </a:lnTo>
                <a:lnTo>
                  <a:pt x="400812" y="563879"/>
                </a:lnTo>
                <a:lnTo>
                  <a:pt x="397763" y="611123"/>
                </a:lnTo>
                <a:lnTo>
                  <a:pt x="397763" y="617219"/>
                </a:lnTo>
                <a:close/>
              </a:path>
              <a:path w="429895" h="1165860">
                <a:moveTo>
                  <a:pt x="403860" y="502919"/>
                </a:moveTo>
                <a:lnTo>
                  <a:pt x="374904" y="501396"/>
                </a:lnTo>
                <a:lnTo>
                  <a:pt x="377952" y="461771"/>
                </a:lnTo>
                <a:lnTo>
                  <a:pt x="379476" y="414527"/>
                </a:lnTo>
                <a:lnTo>
                  <a:pt x="408432" y="416052"/>
                </a:lnTo>
                <a:lnTo>
                  <a:pt x="405384" y="463296"/>
                </a:lnTo>
                <a:lnTo>
                  <a:pt x="403860" y="502919"/>
                </a:lnTo>
                <a:close/>
              </a:path>
              <a:path w="429895" h="1165860">
                <a:moveTo>
                  <a:pt x="409956" y="388619"/>
                </a:moveTo>
                <a:lnTo>
                  <a:pt x="381000" y="387096"/>
                </a:lnTo>
                <a:lnTo>
                  <a:pt x="382523" y="353567"/>
                </a:lnTo>
                <a:lnTo>
                  <a:pt x="385572" y="301752"/>
                </a:lnTo>
                <a:lnTo>
                  <a:pt x="414528" y="301752"/>
                </a:lnTo>
                <a:lnTo>
                  <a:pt x="411480" y="355091"/>
                </a:lnTo>
                <a:lnTo>
                  <a:pt x="409956" y="388619"/>
                </a:lnTo>
                <a:close/>
              </a:path>
              <a:path w="429895" h="1165860">
                <a:moveTo>
                  <a:pt x="414528" y="274319"/>
                </a:moveTo>
                <a:lnTo>
                  <a:pt x="387095" y="272796"/>
                </a:lnTo>
                <a:lnTo>
                  <a:pt x="388619" y="240791"/>
                </a:lnTo>
                <a:lnTo>
                  <a:pt x="390143" y="187452"/>
                </a:lnTo>
                <a:lnTo>
                  <a:pt x="419100" y="188975"/>
                </a:lnTo>
                <a:lnTo>
                  <a:pt x="416052" y="240791"/>
                </a:lnTo>
                <a:lnTo>
                  <a:pt x="414528" y="274319"/>
                </a:lnTo>
                <a:close/>
              </a:path>
              <a:path w="429895" h="1165860">
                <a:moveTo>
                  <a:pt x="420623" y="160019"/>
                </a:moveTo>
                <a:lnTo>
                  <a:pt x="391667" y="158496"/>
                </a:lnTo>
                <a:lnTo>
                  <a:pt x="394715" y="121919"/>
                </a:lnTo>
                <a:lnTo>
                  <a:pt x="396239" y="73152"/>
                </a:lnTo>
                <a:lnTo>
                  <a:pt x="425195" y="74675"/>
                </a:lnTo>
                <a:lnTo>
                  <a:pt x="422148" y="123443"/>
                </a:lnTo>
                <a:lnTo>
                  <a:pt x="420623" y="160019"/>
                </a:lnTo>
                <a:close/>
              </a:path>
              <a:path w="429895" h="1165860">
                <a:moveTo>
                  <a:pt x="426719" y="45719"/>
                </a:moveTo>
                <a:lnTo>
                  <a:pt x="397763" y="44196"/>
                </a:lnTo>
                <a:lnTo>
                  <a:pt x="400812" y="0"/>
                </a:lnTo>
                <a:lnTo>
                  <a:pt x="429767" y="1523"/>
                </a:lnTo>
                <a:lnTo>
                  <a:pt x="426719" y="457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31564" y="5551932"/>
            <a:ext cx="1940560" cy="1394460"/>
          </a:xfrm>
          <a:custGeom>
            <a:avLst/>
            <a:gdLst/>
            <a:ahLst/>
            <a:cxnLst/>
            <a:rect l="l" t="t" r="r" b="b"/>
            <a:pathLst>
              <a:path w="1940560" h="1394459">
                <a:moveTo>
                  <a:pt x="1898903" y="91439"/>
                </a:moveTo>
                <a:lnTo>
                  <a:pt x="1874519" y="77723"/>
                </a:lnTo>
                <a:lnTo>
                  <a:pt x="1879091" y="68580"/>
                </a:lnTo>
                <a:lnTo>
                  <a:pt x="1886712" y="54864"/>
                </a:lnTo>
                <a:lnTo>
                  <a:pt x="1898903" y="30480"/>
                </a:lnTo>
                <a:lnTo>
                  <a:pt x="1914143" y="7619"/>
                </a:lnTo>
                <a:lnTo>
                  <a:pt x="1921764" y="0"/>
                </a:lnTo>
                <a:lnTo>
                  <a:pt x="1940051" y="21335"/>
                </a:lnTo>
                <a:lnTo>
                  <a:pt x="1935480" y="25907"/>
                </a:lnTo>
                <a:lnTo>
                  <a:pt x="1933955" y="28955"/>
                </a:lnTo>
                <a:lnTo>
                  <a:pt x="1929383" y="36575"/>
                </a:lnTo>
                <a:lnTo>
                  <a:pt x="1924812" y="45719"/>
                </a:lnTo>
                <a:lnTo>
                  <a:pt x="1918716" y="56387"/>
                </a:lnTo>
                <a:lnTo>
                  <a:pt x="1911096" y="68580"/>
                </a:lnTo>
                <a:lnTo>
                  <a:pt x="1904999" y="82296"/>
                </a:lnTo>
                <a:lnTo>
                  <a:pt x="1898903" y="91439"/>
                </a:lnTo>
                <a:close/>
              </a:path>
              <a:path w="1940560" h="1394459">
                <a:moveTo>
                  <a:pt x="1825751" y="185928"/>
                </a:moveTo>
                <a:lnTo>
                  <a:pt x="1810512" y="163067"/>
                </a:lnTo>
                <a:lnTo>
                  <a:pt x="1828799" y="144780"/>
                </a:lnTo>
                <a:lnTo>
                  <a:pt x="1837943" y="134112"/>
                </a:lnTo>
                <a:lnTo>
                  <a:pt x="1847087" y="121919"/>
                </a:lnTo>
                <a:lnTo>
                  <a:pt x="1856232" y="108203"/>
                </a:lnTo>
                <a:lnTo>
                  <a:pt x="1860803" y="100583"/>
                </a:lnTo>
                <a:lnTo>
                  <a:pt x="1885187" y="115823"/>
                </a:lnTo>
                <a:lnTo>
                  <a:pt x="1880616" y="123444"/>
                </a:lnTo>
                <a:lnTo>
                  <a:pt x="1862328" y="150875"/>
                </a:lnTo>
                <a:lnTo>
                  <a:pt x="1851659" y="163067"/>
                </a:lnTo>
                <a:lnTo>
                  <a:pt x="1830323" y="184403"/>
                </a:lnTo>
                <a:lnTo>
                  <a:pt x="1825751" y="185928"/>
                </a:lnTo>
                <a:close/>
              </a:path>
              <a:path w="1940560" h="1394459">
                <a:moveTo>
                  <a:pt x="1760219" y="213360"/>
                </a:moveTo>
                <a:lnTo>
                  <a:pt x="1708403" y="213360"/>
                </a:lnTo>
                <a:lnTo>
                  <a:pt x="1709928" y="184403"/>
                </a:lnTo>
                <a:lnTo>
                  <a:pt x="1755648" y="184403"/>
                </a:lnTo>
                <a:lnTo>
                  <a:pt x="1763267" y="182880"/>
                </a:lnTo>
                <a:lnTo>
                  <a:pt x="1769364" y="181355"/>
                </a:lnTo>
                <a:lnTo>
                  <a:pt x="1776983" y="179832"/>
                </a:lnTo>
                <a:lnTo>
                  <a:pt x="1784603" y="176783"/>
                </a:lnTo>
                <a:lnTo>
                  <a:pt x="1787651" y="175260"/>
                </a:lnTo>
                <a:lnTo>
                  <a:pt x="1799843" y="201167"/>
                </a:lnTo>
                <a:lnTo>
                  <a:pt x="1796796" y="202691"/>
                </a:lnTo>
                <a:lnTo>
                  <a:pt x="1769364" y="211835"/>
                </a:lnTo>
                <a:lnTo>
                  <a:pt x="1760219" y="213360"/>
                </a:lnTo>
                <a:close/>
              </a:path>
              <a:path w="1940560" h="1394459">
                <a:moveTo>
                  <a:pt x="1664207" y="184403"/>
                </a:moveTo>
                <a:lnTo>
                  <a:pt x="1616964" y="184403"/>
                </a:lnTo>
                <a:lnTo>
                  <a:pt x="1630680" y="182880"/>
                </a:lnTo>
                <a:lnTo>
                  <a:pt x="1653539" y="182880"/>
                </a:lnTo>
                <a:lnTo>
                  <a:pt x="1664207" y="184403"/>
                </a:lnTo>
                <a:close/>
              </a:path>
              <a:path w="1940560" h="1394459">
                <a:moveTo>
                  <a:pt x="1604771" y="213360"/>
                </a:moveTo>
                <a:lnTo>
                  <a:pt x="1595628" y="213360"/>
                </a:lnTo>
                <a:lnTo>
                  <a:pt x="1594103" y="184403"/>
                </a:lnTo>
                <a:lnTo>
                  <a:pt x="1680971" y="184403"/>
                </a:lnTo>
                <a:lnTo>
                  <a:pt x="1680971" y="211835"/>
                </a:lnTo>
                <a:lnTo>
                  <a:pt x="1618487" y="211835"/>
                </a:lnTo>
                <a:lnTo>
                  <a:pt x="1604771" y="213360"/>
                </a:lnTo>
                <a:close/>
              </a:path>
              <a:path w="1940560" h="1394459">
                <a:moveTo>
                  <a:pt x="1539239" y="214883"/>
                </a:moveTo>
                <a:lnTo>
                  <a:pt x="1481328" y="214883"/>
                </a:lnTo>
                <a:lnTo>
                  <a:pt x="1481328" y="185928"/>
                </a:lnTo>
                <a:lnTo>
                  <a:pt x="1556003" y="185928"/>
                </a:lnTo>
                <a:lnTo>
                  <a:pt x="1566671" y="184403"/>
                </a:lnTo>
                <a:lnTo>
                  <a:pt x="1566671" y="213360"/>
                </a:lnTo>
                <a:lnTo>
                  <a:pt x="1557528" y="213360"/>
                </a:lnTo>
                <a:lnTo>
                  <a:pt x="1539239" y="214883"/>
                </a:lnTo>
                <a:close/>
              </a:path>
              <a:path w="1940560" h="1394459">
                <a:moveTo>
                  <a:pt x="1434083" y="216407"/>
                </a:moveTo>
                <a:lnTo>
                  <a:pt x="1367028" y="216407"/>
                </a:lnTo>
                <a:lnTo>
                  <a:pt x="1367028" y="187451"/>
                </a:lnTo>
                <a:lnTo>
                  <a:pt x="1452371" y="187451"/>
                </a:lnTo>
                <a:lnTo>
                  <a:pt x="1452371" y="214883"/>
                </a:lnTo>
                <a:lnTo>
                  <a:pt x="1434083" y="216407"/>
                </a:lnTo>
                <a:close/>
              </a:path>
              <a:path w="1940560" h="1394459">
                <a:moveTo>
                  <a:pt x="1287780" y="217932"/>
                </a:moveTo>
                <a:lnTo>
                  <a:pt x="1252728" y="217932"/>
                </a:lnTo>
                <a:lnTo>
                  <a:pt x="1252728" y="188975"/>
                </a:lnTo>
                <a:lnTo>
                  <a:pt x="1286255" y="188975"/>
                </a:lnTo>
                <a:lnTo>
                  <a:pt x="1338071" y="187451"/>
                </a:lnTo>
                <a:lnTo>
                  <a:pt x="1338071" y="216407"/>
                </a:lnTo>
                <a:lnTo>
                  <a:pt x="1287780" y="217932"/>
                </a:lnTo>
                <a:close/>
              </a:path>
              <a:path w="1940560" h="1394459">
                <a:moveTo>
                  <a:pt x="1223771" y="217932"/>
                </a:moveTo>
                <a:lnTo>
                  <a:pt x="1138428" y="217932"/>
                </a:lnTo>
                <a:lnTo>
                  <a:pt x="1138428" y="190500"/>
                </a:lnTo>
                <a:lnTo>
                  <a:pt x="1182623" y="188975"/>
                </a:lnTo>
                <a:lnTo>
                  <a:pt x="1223771" y="188975"/>
                </a:lnTo>
                <a:lnTo>
                  <a:pt x="1223771" y="217932"/>
                </a:lnTo>
                <a:close/>
              </a:path>
              <a:path w="1940560" h="1394459">
                <a:moveTo>
                  <a:pt x="1109471" y="219455"/>
                </a:moveTo>
                <a:lnTo>
                  <a:pt x="1024128" y="219455"/>
                </a:lnTo>
                <a:lnTo>
                  <a:pt x="1024128" y="190500"/>
                </a:lnTo>
                <a:lnTo>
                  <a:pt x="1109471" y="190500"/>
                </a:lnTo>
                <a:lnTo>
                  <a:pt x="1109471" y="219455"/>
                </a:lnTo>
                <a:close/>
              </a:path>
              <a:path w="1940560" h="1394459">
                <a:moveTo>
                  <a:pt x="950975" y="220980"/>
                </a:moveTo>
                <a:lnTo>
                  <a:pt x="909828" y="220980"/>
                </a:lnTo>
                <a:lnTo>
                  <a:pt x="909828" y="192023"/>
                </a:lnTo>
                <a:lnTo>
                  <a:pt x="975359" y="192023"/>
                </a:lnTo>
                <a:lnTo>
                  <a:pt x="995171" y="190500"/>
                </a:lnTo>
                <a:lnTo>
                  <a:pt x="995171" y="219455"/>
                </a:lnTo>
                <a:lnTo>
                  <a:pt x="975359" y="219455"/>
                </a:lnTo>
                <a:lnTo>
                  <a:pt x="950975" y="220980"/>
                </a:lnTo>
                <a:close/>
              </a:path>
              <a:path w="1940560" h="1394459">
                <a:moveTo>
                  <a:pt x="839723" y="222503"/>
                </a:moveTo>
                <a:lnTo>
                  <a:pt x="795528" y="222503"/>
                </a:lnTo>
                <a:lnTo>
                  <a:pt x="795528" y="195071"/>
                </a:lnTo>
                <a:lnTo>
                  <a:pt x="838199" y="193548"/>
                </a:lnTo>
                <a:lnTo>
                  <a:pt x="859535" y="193548"/>
                </a:lnTo>
                <a:lnTo>
                  <a:pt x="880871" y="192023"/>
                </a:lnTo>
                <a:lnTo>
                  <a:pt x="880871" y="220980"/>
                </a:lnTo>
                <a:lnTo>
                  <a:pt x="859535" y="220980"/>
                </a:lnTo>
                <a:lnTo>
                  <a:pt x="839723" y="222503"/>
                </a:lnTo>
                <a:close/>
              </a:path>
              <a:path w="1940560" h="1394459">
                <a:moveTo>
                  <a:pt x="681227" y="225551"/>
                </a:moveTo>
                <a:lnTo>
                  <a:pt x="681227" y="196596"/>
                </a:lnTo>
                <a:lnTo>
                  <a:pt x="717803" y="196596"/>
                </a:lnTo>
                <a:lnTo>
                  <a:pt x="757428" y="195071"/>
                </a:lnTo>
                <a:lnTo>
                  <a:pt x="766571" y="195071"/>
                </a:lnTo>
                <a:lnTo>
                  <a:pt x="766571" y="224028"/>
                </a:lnTo>
                <a:lnTo>
                  <a:pt x="717803" y="224028"/>
                </a:lnTo>
                <a:lnTo>
                  <a:pt x="681227" y="225551"/>
                </a:lnTo>
                <a:close/>
              </a:path>
              <a:path w="1940560" h="1394459">
                <a:moveTo>
                  <a:pt x="601979" y="227075"/>
                </a:moveTo>
                <a:lnTo>
                  <a:pt x="566927" y="227075"/>
                </a:lnTo>
                <a:lnTo>
                  <a:pt x="566927" y="199644"/>
                </a:lnTo>
                <a:lnTo>
                  <a:pt x="638555" y="196596"/>
                </a:lnTo>
                <a:lnTo>
                  <a:pt x="652271" y="196596"/>
                </a:lnTo>
                <a:lnTo>
                  <a:pt x="652271" y="225551"/>
                </a:lnTo>
                <a:lnTo>
                  <a:pt x="640079" y="225551"/>
                </a:lnTo>
                <a:lnTo>
                  <a:pt x="601979" y="227075"/>
                </a:lnTo>
                <a:close/>
              </a:path>
              <a:path w="1940560" h="1394459">
                <a:moveTo>
                  <a:pt x="492251" y="230123"/>
                </a:moveTo>
                <a:lnTo>
                  <a:pt x="452627" y="230123"/>
                </a:lnTo>
                <a:lnTo>
                  <a:pt x="451103" y="202691"/>
                </a:lnTo>
                <a:lnTo>
                  <a:pt x="457200" y="201167"/>
                </a:lnTo>
                <a:lnTo>
                  <a:pt x="492251" y="201167"/>
                </a:lnTo>
                <a:lnTo>
                  <a:pt x="527303" y="199644"/>
                </a:lnTo>
                <a:lnTo>
                  <a:pt x="537971" y="199644"/>
                </a:lnTo>
                <a:lnTo>
                  <a:pt x="537971" y="228600"/>
                </a:lnTo>
                <a:lnTo>
                  <a:pt x="527303" y="228600"/>
                </a:lnTo>
                <a:lnTo>
                  <a:pt x="492251" y="230123"/>
                </a:lnTo>
                <a:close/>
              </a:path>
              <a:path w="1940560" h="1394459">
                <a:moveTo>
                  <a:pt x="339851" y="236219"/>
                </a:moveTo>
                <a:lnTo>
                  <a:pt x="336803" y="207264"/>
                </a:lnTo>
                <a:lnTo>
                  <a:pt x="423671" y="202691"/>
                </a:lnTo>
                <a:lnTo>
                  <a:pt x="425195" y="231648"/>
                </a:lnTo>
                <a:lnTo>
                  <a:pt x="339851" y="236219"/>
                </a:lnTo>
                <a:close/>
              </a:path>
              <a:path w="1940560" h="1394459">
                <a:moveTo>
                  <a:pt x="231647" y="246887"/>
                </a:moveTo>
                <a:lnTo>
                  <a:pt x="227075" y="246887"/>
                </a:lnTo>
                <a:lnTo>
                  <a:pt x="222503" y="219455"/>
                </a:lnTo>
                <a:lnTo>
                  <a:pt x="228600" y="217932"/>
                </a:lnTo>
                <a:lnTo>
                  <a:pt x="245363" y="216407"/>
                </a:lnTo>
                <a:lnTo>
                  <a:pt x="254508" y="214883"/>
                </a:lnTo>
                <a:lnTo>
                  <a:pt x="265175" y="214883"/>
                </a:lnTo>
                <a:lnTo>
                  <a:pt x="274319" y="213360"/>
                </a:lnTo>
                <a:lnTo>
                  <a:pt x="286511" y="211835"/>
                </a:lnTo>
                <a:lnTo>
                  <a:pt x="307847" y="210312"/>
                </a:lnTo>
                <a:lnTo>
                  <a:pt x="310895" y="239267"/>
                </a:lnTo>
                <a:lnTo>
                  <a:pt x="289559" y="240791"/>
                </a:lnTo>
                <a:lnTo>
                  <a:pt x="277367" y="242316"/>
                </a:lnTo>
                <a:lnTo>
                  <a:pt x="268224" y="242316"/>
                </a:lnTo>
                <a:lnTo>
                  <a:pt x="257555" y="243839"/>
                </a:lnTo>
                <a:lnTo>
                  <a:pt x="248411" y="245364"/>
                </a:lnTo>
                <a:lnTo>
                  <a:pt x="231647" y="246887"/>
                </a:lnTo>
                <a:close/>
              </a:path>
              <a:path w="1940560" h="1394459">
                <a:moveTo>
                  <a:pt x="129539" y="284987"/>
                </a:moveTo>
                <a:lnTo>
                  <a:pt x="111251" y="263651"/>
                </a:lnTo>
                <a:lnTo>
                  <a:pt x="117347" y="257555"/>
                </a:lnTo>
                <a:lnTo>
                  <a:pt x="132587" y="245364"/>
                </a:lnTo>
                <a:lnTo>
                  <a:pt x="147827" y="236219"/>
                </a:lnTo>
                <a:lnTo>
                  <a:pt x="166116" y="230123"/>
                </a:lnTo>
                <a:lnTo>
                  <a:pt x="176783" y="227075"/>
                </a:lnTo>
                <a:lnTo>
                  <a:pt x="187451" y="225551"/>
                </a:lnTo>
                <a:lnTo>
                  <a:pt x="193547" y="224028"/>
                </a:lnTo>
                <a:lnTo>
                  <a:pt x="198119" y="251460"/>
                </a:lnTo>
                <a:lnTo>
                  <a:pt x="192024" y="252983"/>
                </a:lnTo>
                <a:lnTo>
                  <a:pt x="182879" y="254507"/>
                </a:lnTo>
                <a:lnTo>
                  <a:pt x="173735" y="257555"/>
                </a:lnTo>
                <a:lnTo>
                  <a:pt x="166116" y="260603"/>
                </a:lnTo>
                <a:lnTo>
                  <a:pt x="160019" y="263651"/>
                </a:lnTo>
                <a:lnTo>
                  <a:pt x="152400" y="266700"/>
                </a:lnTo>
                <a:lnTo>
                  <a:pt x="147827" y="269748"/>
                </a:lnTo>
                <a:lnTo>
                  <a:pt x="141732" y="274319"/>
                </a:lnTo>
                <a:lnTo>
                  <a:pt x="135635" y="280416"/>
                </a:lnTo>
                <a:lnTo>
                  <a:pt x="129539" y="284987"/>
                </a:lnTo>
                <a:close/>
              </a:path>
              <a:path w="1940560" h="1394459">
                <a:moveTo>
                  <a:pt x="76200" y="376428"/>
                </a:moveTo>
                <a:lnTo>
                  <a:pt x="48767" y="365760"/>
                </a:lnTo>
                <a:lnTo>
                  <a:pt x="57911" y="342900"/>
                </a:lnTo>
                <a:lnTo>
                  <a:pt x="70103" y="315467"/>
                </a:lnTo>
                <a:lnTo>
                  <a:pt x="85343" y="291083"/>
                </a:lnTo>
                <a:lnTo>
                  <a:pt x="88391" y="284987"/>
                </a:lnTo>
                <a:lnTo>
                  <a:pt x="111251" y="303275"/>
                </a:lnTo>
                <a:lnTo>
                  <a:pt x="106679" y="309371"/>
                </a:lnTo>
                <a:lnTo>
                  <a:pt x="100583" y="318516"/>
                </a:lnTo>
                <a:lnTo>
                  <a:pt x="94487" y="329183"/>
                </a:lnTo>
                <a:lnTo>
                  <a:pt x="89916" y="341375"/>
                </a:lnTo>
                <a:lnTo>
                  <a:pt x="83819" y="353567"/>
                </a:lnTo>
                <a:lnTo>
                  <a:pt x="76200" y="376428"/>
                </a:lnTo>
                <a:close/>
              </a:path>
              <a:path w="1940560" h="1394459">
                <a:moveTo>
                  <a:pt x="44195" y="481583"/>
                </a:moveTo>
                <a:lnTo>
                  <a:pt x="15239" y="478535"/>
                </a:lnTo>
                <a:lnTo>
                  <a:pt x="16763" y="472439"/>
                </a:lnTo>
                <a:lnTo>
                  <a:pt x="16763" y="467867"/>
                </a:lnTo>
                <a:lnTo>
                  <a:pt x="18287" y="464819"/>
                </a:lnTo>
                <a:lnTo>
                  <a:pt x="24383" y="446532"/>
                </a:lnTo>
                <a:lnTo>
                  <a:pt x="27432" y="435864"/>
                </a:lnTo>
                <a:lnTo>
                  <a:pt x="33527" y="411480"/>
                </a:lnTo>
                <a:lnTo>
                  <a:pt x="39624" y="393191"/>
                </a:lnTo>
                <a:lnTo>
                  <a:pt x="67055" y="402335"/>
                </a:lnTo>
                <a:lnTo>
                  <a:pt x="65532" y="406907"/>
                </a:lnTo>
                <a:lnTo>
                  <a:pt x="60959" y="419100"/>
                </a:lnTo>
                <a:lnTo>
                  <a:pt x="54863" y="443483"/>
                </a:lnTo>
                <a:lnTo>
                  <a:pt x="48767" y="464819"/>
                </a:lnTo>
                <a:lnTo>
                  <a:pt x="45719" y="473964"/>
                </a:lnTo>
                <a:lnTo>
                  <a:pt x="44195" y="475487"/>
                </a:lnTo>
                <a:lnTo>
                  <a:pt x="44195" y="481583"/>
                </a:lnTo>
                <a:close/>
              </a:path>
              <a:path w="1940560" h="1394459">
                <a:moveTo>
                  <a:pt x="38100" y="594360"/>
                </a:moveTo>
                <a:lnTo>
                  <a:pt x="9143" y="594360"/>
                </a:lnTo>
                <a:lnTo>
                  <a:pt x="9143" y="585216"/>
                </a:lnTo>
                <a:lnTo>
                  <a:pt x="10667" y="569975"/>
                </a:lnTo>
                <a:lnTo>
                  <a:pt x="10667" y="544067"/>
                </a:lnTo>
                <a:lnTo>
                  <a:pt x="12191" y="531875"/>
                </a:lnTo>
                <a:lnTo>
                  <a:pt x="12191" y="510539"/>
                </a:lnTo>
                <a:lnTo>
                  <a:pt x="13716" y="507491"/>
                </a:lnTo>
                <a:lnTo>
                  <a:pt x="41147" y="509016"/>
                </a:lnTo>
                <a:lnTo>
                  <a:pt x="41147" y="533400"/>
                </a:lnTo>
                <a:lnTo>
                  <a:pt x="39624" y="544067"/>
                </a:lnTo>
                <a:lnTo>
                  <a:pt x="39624" y="571500"/>
                </a:lnTo>
                <a:lnTo>
                  <a:pt x="38100" y="585216"/>
                </a:lnTo>
                <a:lnTo>
                  <a:pt x="38100" y="594360"/>
                </a:lnTo>
                <a:close/>
              </a:path>
              <a:path w="1940560" h="1394459">
                <a:moveTo>
                  <a:pt x="35051" y="708660"/>
                </a:moveTo>
                <a:lnTo>
                  <a:pt x="6095" y="708660"/>
                </a:lnTo>
                <a:lnTo>
                  <a:pt x="7619" y="704087"/>
                </a:lnTo>
                <a:lnTo>
                  <a:pt x="7619" y="649223"/>
                </a:lnTo>
                <a:lnTo>
                  <a:pt x="9143" y="632460"/>
                </a:lnTo>
                <a:lnTo>
                  <a:pt x="9143" y="621791"/>
                </a:lnTo>
                <a:lnTo>
                  <a:pt x="38100" y="623316"/>
                </a:lnTo>
                <a:lnTo>
                  <a:pt x="36575" y="632460"/>
                </a:lnTo>
                <a:lnTo>
                  <a:pt x="36575" y="667512"/>
                </a:lnTo>
                <a:lnTo>
                  <a:pt x="35051" y="704087"/>
                </a:lnTo>
                <a:lnTo>
                  <a:pt x="35051" y="708660"/>
                </a:lnTo>
                <a:close/>
              </a:path>
              <a:path w="1940560" h="1394459">
                <a:moveTo>
                  <a:pt x="33527" y="822960"/>
                </a:moveTo>
                <a:lnTo>
                  <a:pt x="4571" y="822960"/>
                </a:lnTo>
                <a:lnTo>
                  <a:pt x="6095" y="783335"/>
                </a:lnTo>
                <a:lnTo>
                  <a:pt x="6095" y="736091"/>
                </a:lnTo>
                <a:lnTo>
                  <a:pt x="35051" y="737616"/>
                </a:lnTo>
                <a:lnTo>
                  <a:pt x="35051" y="743712"/>
                </a:lnTo>
                <a:lnTo>
                  <a:pt x="33527" y="783335"/>
                </a:lnTo>
                <a:lnTo>
                  <a:pt x="33527" y="822960"/>
                </a:lnTo>
                <a:close/>
              </a:path>
              <a:path w="1940560" h="1394459">
                <a:moveTo>
                  <a:pt x="32003" y="937260"/>
                </a:moveTo>
                <a:lnTo>
                  <a:pt x="3047" y="937260"/>
                </a:lnTo>
                <a:lnTo>
                  <a:pt x="4571" y="867155"/>
                </a:lnTo>
                <a:lnTo>
                  <a:pt x="4571" y="851916"/>
                </a:lnTo>
                <a:lnTo>
                  <a:pt x="33527" y="851916"/>
                </a:lnTo>
                <a:lnTo>
                  <a:pt x="33527" y="867155"/>
                </a:lnTo>
                <a:lnTo>
                  <a:pt x="32003" y="937260"/>
                </a:lnTo>
                <a:close/>
              </a:path>
              <a:path w="1940560" h="1394459">
                <a:moveTo>
                  <a:pt x="30479" y="1051560"/>
                </a:moveTo>
                <a:lnTo>
                  <a:pt x="3047" y="1051560"/>
                </a:lnTo>
                <a:lnTo>
                  <a:pt x="3047" y="966216"/>
                </a:lnTo>
                <a:lnTo>
                  <a:pt x="32003" y="966216"/>
                </a:lnTo>
                <a:lnTo>
                  <a:pt x="32003" y="995171"/>
                </a:lnTo>
                <a:lnTo>
                  <a:pt x="30479" y="1037844"/>
                </a:lnTo>
                <a:lnTo>
                  <a:pt x="30479" y="1051560"/>
                </a:lnTo>
                <a:close/>
              </a:path>
              <a:path w="1940560" h="1394459">
                <a:moveTo>
                  <a:pt x="30479" y="1165860"/>
                </a:moveTo>
                <a:lnTo>
                  <a:pt x="1524" y="1165860"/>
                </a:lnTo>
                <a:lnTo>
                  <a:pt x="1524" y="1080516"/>
                </a:lnTo>
                <a:lnTo>
                  <a:pt x="30479" y="1080516"/>
                </a:lnTo>
                <a:lnTo>
                  <a:pt x="30479" y="1165860"/>
                </a:lnTo>
                <a:close/>
              </a:path>
              <a:path w="1940560" h="1394459">
                <a:moveTo>
                  <a:pt x="28955" y="1280160"/>
                </a:moveTo>
                <a:lnTo>
                  <a:pt x="0" y="1280160"/>
                </a:lnTo>
                <a:lnTo>
                  <a:pt x="0" y="1249680"/>
                </a:lnTo>
                <a:lnTo>
                  <a:pt x="1524" y="1232916"/>
                </a:lnTo>
                <a:lnTo>
                  <a:pt x="1524" y="1194816"/>
                </a:lnTo>
                <a:lnTo>
                  <a:pt x="28955" y="1194816"/>
                </a:lnTo>
                <a:lnTo>
                  <a:pt x="28955" y="1280160"/>
                </a:lnTo>
                <a:close/>
              </a:path>
              <a:path w="1940560" h="1394459">
                <a:moveTo>
                  <a:pt x="27432" y="1394460"/>
                </a:moveTo>
                <a:lnTo>
                  <a:pt x="0" y="1394460"/>
                </a:lnTo>
                <a:lnTo>
                  <a:pt x="0" y="1309116"/>
                </a:lnTo>
                <a:lnTo>
                  <a:pt x="28955" y="1309116"/>
                </a:lnTo>
                <a:lnTo>
                  <a:pt x="28955" y="1370075"/>
                </a:lnTo>
                <a:lnTo>
                  <a:pt x="27432" y="1380744"/>
                </a:lnTo>
                <a:lnTo>
                  <a:pt x="27432" y="13944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9935" y="5012435"/>
            <a:ext cx="127000" cy="596265"/>
          </a:xfrm>
          <a:custGeom>
            <a:avLst/>
            <a:gdLst/>
            <a:ahLst/>
            <a:cxnLst/>
            <a:rect l="l" t="t" r="r" b="b"/>
            <a:pathLst>
              <a:path w="127000" h="596264">
                <a:moveTo>
                  <a:pt x="117348" y="595883"/>
                </a:moveTo>
                <a:lnTo>
                  <a:pt x="0" y="1524"/>
                </a:lnTo>
                <a:lnTo>
                  <a:pt x="9144" y="0"/>
                </a:lnTo>
                <a:lnTo>
                  <a:pt x="126491" y="594360"/>
                </a:lnTo>
                <a:lnTo>
                  <a:pt x="117348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50208" y="4440935"/>
            <a:ext cx="612648" cy="52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59935" y="5012435"/>
            <a:ext cx="127000" cy="596265"/>
          </a:xfrm>
          <a:custGeom>
            <a:avLst/>
            <a:gdLst/>
            <a:ahLst/>
            <a:cxnLst/>
            <a:rect l="l" t="t" r="r" b="b"/>
            <a:pathLst>
              <a:path w="127000" h="596264">
                <a:moveTo>
                  <a:pt x="117348" y="595883"/>
                </a:moveTo>
                <a:lnTo>
                  <a:pt x="0" y="1524"/>
                </a:lnTo>
                <a:lnTo>
                  <a:pt x="9144" y="0"/>
                </a:lnTo>
                <a:lnTo>
                  <a:pt x="126491" y="594360"/>
                </a:lnTo>
                <a:lnTo>
                  <a:pt x="117348" y="595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27985" y="4510968"/>
            <a:ext cx="25717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0864" y="3963877"/>
            <a:ext cx="363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↑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4705" y="5064309"/>
            <a:ext cx="6127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27">
                <a:latin typeface="Times New Roman"/>
                <a:cs typeface="Times New Roman"/>
              </a:rPr>
              <a:t>R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16770" y="5606786"/>
            <a:ext cx="431165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 spc="-305">
                <a:latin typeface="Times New Roman"/>
                <a:cs typeface="Times New Roman"/>
              </a:rPr>
              <a:t> </a:t>
            </a:r>
            <a:r>
              <a:rPr dirty="0" baseline="-19675" sz="3600" spc="-202">
                <a:solidFill>
                  <a:srgbClr val="00AF50"/>
                </a:solidFill>
                <a:latin typeface="Times New Roman"/>
                <a:cs typeface="Times New Roman"/>
              </a:rPr>
              <a:t>V</a:t>
            </a:r>
            <a:endParaRPr baseline="-19675"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2170" y="5888210"/>
            <a:ext cx="3187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sz="1600" spc="80">
                <a:solidFill>
                  <a:srgbClr val="00AF50"/>
                </a:solidFill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9555" y="6078255"/>
            <a:ext cx="104394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AF50"/>
                </a:solidFill>
                <a:latin typeface="微软雅黑"/>
                <a:cs typeface="微软雅黑"/>
              </a:rPr>
              <a:t>阈值电压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32803" y="54300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32803" y="55443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32803" y="565861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2743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19088" y="5781294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 h="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16763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669963" y="5152708"/>
            <a:ext cx="16383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baseline="-20833" sz="2400" spc="3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导通电压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70726" y="45674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70726" y="47670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70726" y="49682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70726" y="516788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70726" y="53675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70726" y="5567171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74489" y="3834216"/>
            <a:ext cx="3015615" cy="75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000"/>
              </a:lnSpc>
            </a:pPr>
            <a:r>
              <a:rPr dirty="0" sz="2600" u="heavy">
                <a:latin typeface="宋体"/>
                <a:cs typeface="宋体"/>
              </a:rPr>
              <a:t>温</a:t>
            </a:r>
            <a:r>
              <a:rPr dirty="0" sz="2600" spc="25" u="heavy">
                <a:latin typeface="宋体"/>
                <a:cs typeface="宋体"/>
              </a:rPr>
              <a:t>度稳</a:t>
            </a:r>
            <a:r>
              <a:rPr dirty="0" sz="2600" u="heavy">
                <a:latin typeface="宋体"/>
                <a:cs typeface="宋体"/>
              </a:rPr>
              <a:t>定性</a:t>
            </a:r>
            <a:r>
              <a:rPr dirty="0" sz="2600" spc="25" u="heavy">
                <a:latin typeface="宋体"/>
                <a:cs typeface="宋体"/>
              </a:rPr>
              <a:t>差</a:t>
            </a:r>
            <a:r>
              <a:rPr dirty="0" sz="2600" u="heavy">
                <a:latin typeface="宋体"/>
                <a:cs typeface="宋体"/>
              </a:rPr>
              <a:t>的</a:t>
            </a:r>
            <a:r>
              <a:rPr dirty="0" sz="2600" spc="25" u="heavy">
                <a:latin typeface="宋体"/>
                <a:cs typeface="宋体"/>
              </a:rPr>
              <a:t>主</a:t>
            </a:r>
            <a:r>
              <a:rPr dirty="0" sz="2600" u="heavy">
                <a:latin typeface="宋体"/>
                <a:cs typeface="宋体"/>
              </a:rPr>
              <a:t>要 </a:t>
            </a:r>
            <a:r>
              <a:rPr dirty="0" sz="2600">
                <a:latin typeface="宋体"/>
                <a:cs typeface="宋体"/>
              </a:rPr>
              <a:t> </a:t>
            </a:r>
            <a:r>
              <a:rPr dirty="0" sz="2600" spc="10" u="heavy">
                <a:latin typeface="宋体"/>
                <a:cs typeface="宋体"/>
              </a:rPr>
              <a:t>体现及其原因？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62855" y="3605784"/>
            <a:ext cx="707390" cy="769620"/>
          </a:xfrm>
          <a:custGeom>
            <a:avLst/>
            <a:gdLst/>
            <a:ahLst/>
            <a:cxnLst/>
            <a:rect l="l" t="t" r="r" b="b"/>
            <a:pathLst>
              <a:path w="707389" h="769620">
                <a:moveTo>
                  <a:pt x="353567" y="769620"/>
                </a:moveTo>
                <a:lnTo>
                  <a:pt x="286436" y="762682"/>
                </a:lnTo>
                <a:lnTo>
                  <a:pt x="223533" y="742724"/>
                </a:lnTo>
                <a:lnTo>
                  <a:pt x="166049" y="711026"/>
                </a:lnTo>
                <a:lnTo>
                  <a:pt x="115177" y="668867"/>
                </a:lnTo>
                <a:lnTo>
                  <a:pt x="72107" y="617530"/>
                </a:lnTo>
                <a:lnTo>
                  <a:pt x="38030" y="558293"/>
                </a:lnTo>
                <a:lnTo>
                  <a:pt x="14137" y="492438"/>
                </a:lnTo>
                <a:lnTo>
                  <a:pt x="1620" y="421245"/>
                </a:lnTo>
                <a:lnTo>
                  <a:pt x="0" y="384048"/>
                </a:lnTo>
                <a:lnTo>
                  <a:pt x="1620" y="347103"/>
                </a:lnTo>
                <a:lnTo>
                  <a:pt x="14137" y="276330"/>
                </a:lnTo>
                <a:lnTo>
                  <a:pt x="38030" y="210790"/>
                </a:lnTo>
                <a:lnTo>
                  <a:pt x="72107" y="151779"/>
                </a:lnTo>
                <a:lnTo>
                  <a:pt x="115177" y="100593"/>
                </a:lnTo>
                <a:lnTo>
                  <a:pt x="166049" y="58526"/>
                </a:lnTo>
                <a:lnTo>
                  <a:pt x="223533" y="26875"/>
                </a:lnTo>
                <a:lnTo>
                  <a:pt x="286436" y="6934"/>
                </a:lnTo>
                <a:lnTo>
                  <a:pt x="353567" y="0"/>
                </a:lnTo>
                <a:lnTo>
                  <a:pt x="387587" y="1760"/>
                </a:lnTo>
                <a:lnTo>
                  <a:pt x="452754" y="15360"/>
                </a:lnTo>
                <a:lnTo>
                  <a:pt x="513096" y="41318"/>
                </a:lnTo>
                <a:lnTo>
                  <a:pt x="567423" y="78339"/>
                </a:lnTo>
                <a:lnTo>
                  <a:pt x="614543" y="125127"/>
                </a:lnTo>
                <a:lnTo>
                  <a:pt x="653265" y="180387"/>
                </a:lnTo>
                <a:lnTo>
                  <a:pt x="682399" y="242825"/>
                </a:lnTo>
                <a:lnTo>
                  <a:pt x="700753" y="311143"/>
                </a:lnTo>
                <a:lnTo>
                  <a:pt x="707135" y="384048"/>
                </a:lnTo>
                <a:lnTo>
                  <a:pt x="705515" y="421245"/>
                </a:lnTo>
                <a:lnTo>
                  <a:pt x="692998" y="492438"/>
                </a:lnTo>
                <a:lnTo>
                  <a:pt x="669105" y="558293"/>
                </a:lnTo>
                <a:lnTo>
                  <a:pt x="635028" y="617530"/>
                </a:lnTo>
                <a:lnTo>
                  <a:pt x="591958" y="668867"/>
                </a:lnTo>
                <a:lnTo>
                  <a:pt x="541086" y="711026"/>
                </a:lnTo>
                <a:lnTo>
                  <a:pt x="483602" y="742724"/>
                </a:lnTo>
                <a:lnTo>
                  <a:pt x="420699" y="762682"/>
                </a:lnTo>
                <a:lnTo>
                  <a:pt x="353567" y="769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49140" y="3592067"/>
            <a:ext cx="734695" cy="795655"/>
          </a:xfrm>
          <a:custGeom>
            <a:avLst/>
            <a:gdLst/>
            <a:ahLst/>
            <a:cxnLst/>
            <a:rect l="l" t="t" r="r" b="b"/>
            <a:pathLst>
              <a:path w="734695" h="795654">
                <a:moveTo>
                  <a:pt x="387095" y="795528"/>
                </a:moveTo>
                <a:lnTo>
                  <a:pt x="348995" y="795528"/>
                </a:lnTo>
                <a:lnTo>
                  <a:pt x="330708" y="794004"/>
                </a:lnTo>
                <a:lnTo>
                  <a:pt x="275843" y="783335"/>
                </a:lnTo>
                <a:lnTo>
                  <a:pt x="224027" y="765048"/>
                </a:lnTo>
                <a:lnTo>
                  <a:pt x="176783" y="739140"/>
                </a:lnTo>
                <a:lnTo>
                  <a:pt x="147827" y="716280"/>
                </a:lnTo>
                <a:lnTo>
                  <a:pt x="134111" y="705612"/>
                </a:lnTo>
                <a:lnTo>
                  <a:pt x="96011" y="665988"/>
                </a:lnTo>
                <a:lnTo>
                  <a:pt x="73151" y="635508"/>
                </a:lnTo>
                <a:lnTo>
                  <a:pt x="64008" y="620267"/>
                </a:lnTo>
                <a:lnTo>
                  <a:pt x="53340" y="605028"/>
                </a:lnTo>
                <a:lnTo>
                  <a:pt x="44195" y="588264"/>
                </a:lnTo>
                <a:lnTo>
                  <a:pt x="36575" y="569975"/>
                </a:lnTo>
                <a:lnTo>
                  <a:pt x="28956" y="553212"/>
                </a:lnTo>
                <a:lnTo>
                  <a:pt x="16763" y="516635"/>
                </a:lnTo>
                <a:lnTo>
                  <a:pt x="7619" y="478535"/>
                </a:lnTo>
                <a:lnTo>
                  <a:pt x="0" y="399288"/>
                </a:lnTo>
                <a:lnTo>
                  <a:pt x="1524" y="377951"/>
                </a:lnTo>
                <a:lnTo>
                  <a:pt x="4571" y="338328"/>
                </a:lnTo>
                <a:lnTo>
                  <a:pt x="7619" y="318516"/>
                </a:lnTo>
                <a:lnTo>
                  <a:pt x="12191" y="300228"/>
                </a:lnTo>
                <a:lnTo>
                  <a:pt x="16763" y="280416"/>
                </a:lnTo>
                <a:lnTo>
                  <a:pt x="28956" y="243840"/>
                </a:lnTo>
                <a:lnTo>
                  <a:pt x="36575" y="227075"/>
                </a:lnTo>
                <a:lnTo>
                  <a:pt x="44195" y="208788"/>
                </a:lnTo>
                <a:lnTo>
                  <a:pt x="53340" y="193548"/>
                </a:lnTo>
                <a:lnTo>
                  <a:pt x="62483" y="176783"/>
                </a:lnTo>
                <a:lnTo>
                  <a:pt x="83819" y="146304"/>
                </a:lnTo>
                <a:lnTo>
                  <a:pt x="96011" y="131064"/>
                </a:lnTo>
                <a:lnTo>
                  <a:pt x="108203" y="117348"/>
                </a:lnTo>
                <a:lnTo>
                  <a:pt x="134111" y="91440"/>
                </a:lnTo>
                <a:lnTo>
                  <a:pt x="147827" y="80772"/>
                </a:lnTo>
                <a:lnTo>
                  <a:pt x="161543" y="68580"/>
                </a:lnTo>
                <a:lnTo>
                  <a:pt x="176783" y="59435"/>
                </a:lnTo>
                <a:lnTo>
                  <a:pt x="192024" y="48767"/>
                </a:lnTo>
                <a:lnTo>
                  <a:pt x="207263" y="39624"/>
                </a:lnTo>
                <a:lnTo>
                  <a:pt x="240791" y="24383"/>
                </a:lnTo>
                <a:lnTo>
                  <a:pt x="257556" y="18288"/>
                </a:lnTo>
                <a:lnTo>
                  <a:pt x="275843" y="13716"/>
                </a:lnTo>
                <a:lnTo>
                  <a:pt x="292608" y="9143"/>
                </a:lnTo>
                <a:lnTo>
                  <a:pt x="329183" y="3048"/>
                </a:lnTo>
                <a:lnTo>
                  <a:pt x="367283" y="0"/>
                </a:lnTo>
                <a:lnTo>
                  <a:pt x="423672" y="4572"/>
                </a:lnTo>
                <a:lnTo>
                  <a:pt x="440436" y="9143"/>
                </a:lnTo>
                <a:lnTo>
                  <a:pt x="477011" y="18288"/>
                </a:lnTo>
                <a:lnTo>
                  <a:pt x="493775" y="24383"/>
                </a:lnTo>
                <a:lnTo>
                  <a:pt x="497128" y="25908"/>
                </a:lnTo>
                <a:lnTo>
                  <a:pt x="350520" y="25908"/>
                </a:lnTo>
                <a:lnTo>
                  <a:pt x="333756" y="27432"/>
                </a:lnTo>
                <a:lnTo>
                  <a:pt x="315467" y="30480"/>
                </a:lnTo>
                <a:lnTo>
                  <a:pt x="298703" y="33528"/>
                </a:lnTo>
                <a:lnTo>
                  <a:pt x="283463" y="38100"/>
                </a:lnTo>
                <a:lnTo>
                  <a:pt x="266700" y="42672"/>
                </a:lnTo>
                <a:lnTo>
                  <a:pt x="251459" y="48767"/>
                </a:lnTo>
                <a:lnTo>
                  <a:pt x="234695" y="54864"/>
                </a:lnTo>
                <a:lnTo>
                  <a:pt x="219456" y="62483"/>
                </a:lnTo>
                <a:lnTo>
                  <a:pt x="205740" y="70104"/>
                </a:lnTo>
                <a:lnTo>
                  <a:pt x="190500" y="79248"/>
                </a:lnTo>
                <a:lnTo>
                  <a:pt x="176783" y="89916"/>
                </a:lnTo>
                <a:lnTo>
                  <a:pt x="164591" y="99059"/>
                </a:lnTo>
                <a:lnTo>
                  <a:pt x="150875" y="111251"/>
                </a:lnTo>
                <a:lnTo>
                  <a:pt x="138683" y="121920"/>
                </a:lnTo>
                <a:lnTo>
                  <a:pt x="126491" y="134112"/>
                </a:lnTo>
                <a:lnTo>
                  <a:pt x="94487" y="175259"/>
                </a:lnTo>
                <a:lnTo>
                  <a:pt x="67056" y="220980"/>
                </a:lnTo>
                <a:lnTo>
                  <a:pt x="41148" y="286512"/>
                </a:lnTo>
                <a:lnTo>
                  <a:pt x="27432" y="359664"/>
                </a:lnTo>
                <a:lnTo>
                  <a:pt x="25908" y="379475"/>
                </a:lnTo>
                <a:lnTo>
                  <a:pt x="25908" y="417575"/>
                </a:lnTo>
                <a:lnTo>
                  <a:pt x="30479" y="455675"/>
                </a:lnTo>
                <a:lnTo>
                  <a:pt x="41148" y="509016"/>
                </a:lnTo>
                <a:lnTo>
                  <a:pt x="47243" y="525780"/>
                </a:lnTo>
                <a:lnTo>
                  <a:pt x="53340" y="544067"/>
                </a:lnTo>
                <a:lnTo>
                  <a:pt x="59435" y="559308"/>
                </a:lnTo>
                <a:lnTo>
                  <a:pt x="67056" y="576072"/>
                </a:lnTo>
                <a:lnTo>
                  <a:pt x="76200" y="591312"/>
                </a:lnTo>
                <a:lnTo>
                  <a:pt x="83819" y="606551"/>
                </a:lnTo>
                <a:lnTo>
                  <a:pt x="94487" y="621791"/>
                </a:lnTo>
                <a:lnTo>
                  <a:pt x="103632" y="635508"/>
                </a:lnTo>
                <a:lnTo>
                  <a:pt x="114300" y="649224"/>
                </a:lnTo>
                <a:lnTo>
                  <a:pt x="150875" y="685800"/>
                </a:lnTo>
                <a:lnTo>
                  <a:pt x="204216" y="725424"/>
                </a:lnTo>
                <a:lnTo>
                  <a:pt x="249935" y="748283"/>
                </a:lnTo>
                <a:lnTo>
                  <a:pt x="298703" y="763524"/>
                </a:lnTo>
                <a:lnTo>
                  <a:pt x="367283" y="771143"/>
                </a:lnTo>
                <a:lnTo>
                  <a:pt x="493775" y="771143"/>
                </a:lnTo>
                <a:lnTo>
                  <a:pt x="477011" y="778764"/>
                </a:lnTo>
                <a:lnTo>
                  <a:pt x="460247" y="783335"/>
                </a:lnTo>
                <a:lnTo>
                  <a:pt x="441959" y="787908"/>
                </a:lnTo>
                <a:lnTo>
                  <a:pt x="405383" y="794004"/>
                </a:lnTo>
                <a:lnTo>
                  <a:pt x="387095" y="795528"/>
                </a:lnTo>
                <a:close/>
              </a:path>
              <a:path w="734695" h="795654">
                <a:moveTo>
                  <a:pt x="493775" y="771143"/>
                </a:moveTo>
                <a:lnTo>
                  <a:pt x="367283" y="771143"/>
                </a:lnTo>
                <a:lnTo>
                  <a:pt x="419099" y="766572"/>
                </a:lnTo>
                <a:lnTo>
                  <a:pt x="435863" y="763524"/>
                </a:lnTo>
                <a:lnTo>
                  <a:pt x="484631" y="748283"/>
                </a:lnTo>
                <a:lnTo>
                  <a:pt x="528827" y="725424"/>
                </a:lnTo>
                <a:lnTo>
                  <a:pt x="544067" y="717804"/>
                </a:lnTo>
                <a:lnTo>
                  <a:pt x="557783" y="707135"/>
                </a:lnTo>
                <a:lnTo>
                  <a:pt x="571499" y="697991"/>
                </a:lnTo>
                <a:lnTo>
                  <a:pt x="583691" y="685800"/>
                </a:lnTo>
                <a:lnTo>
                  <a:pt x="620267" y="649224"/>
                </a:lnTo>
                <a:lnTo>
                  <a:pt x="640079" y="621791"/>
                </a:lnTo>
                <a:lnTo>
                  <a:pt x="650747" y="606551"/>
                </a:lnTo>
                <a:lnTo>
                  <a:pt x="675131" y="560832"/>
                </a:lnTo>
                <a:lnTo>
                  <a:pt x="693420" y="509016"/>
                </a:lnTo>
                <a:lnTo>
                  <a:pt x="707136" y="437388"/>
                </a:lnTo>
                <a:lnTo>
                  <a:pt x="708659" y="417575"/>
                </a:lnTo>
                <a:lnTo>
                  <a:pt x="708659" y="379475"/>
                </a:lnTo>
                <a:lnTo>
                  <a:pt x="707136" y="361188"/>
                </a:lnTo>
                <a:lnTo>
                  <a:pt x="705611" y="341375"/>
                </a:lnTo>
                <a:lnTo>
                  <a:pt x="693420" y="288035"/>
                </a:lnTo>
                <a:lnTo>
                  <a:pt x="675131" y="236220"/>
                </a:lnTo>
                <a:lnTo>
                  <a:pt x="641604" y="175259"/>
                </a:lnTo>
                <a:lnTo>
                  <a:pt x="608075" y="135635"/>
                </a:lnTo>
                <a:lnTo>
                  <a:pt x="597408" y="121920"/>
                </a:lnTo>
                <a:lnTo>
                  <a:pt x="583691" y="111251"/>
                </a:lnTo>
                <a:lnTo>
                  <a:pt x="571499" y="100583"/>
                </a:lnTo>
                <a:lnTo>
                  <a:pt x="544067" y="79248"/>
                </a:lnTo>
                <a:lnTo>
                  <a:pt x="530352" y="71628"/>
                </a:lnTo>
                <a:lnTo>
                  <a:pt x="515111" y="62483"/>
                </a:lnTo>
                <a:lnTo>
                  <a:pt x="499872" y="54864"/>
                </a:lnTo>
                <a:lnTo>
                  <a:pt x="469391" y="42672"/>
                </a:lnTo>
                <a:lnTo>
                  <a:pt x="435863" y="33528"/>
                </a:lnTo>
                <a:lnTo>
                  <a:pt x="402336" y="27432"/>
                </a:lnTo>
                <a:lnTo>
                  <a:pt x="385572" y="25908"/>
                </a:lnTo>
                <a:lnTo>
                  <a:pt x="497128" y="25908"/>
                </a:lnTo>
                <a:lnTo>
                  <a:pt x="557783" y="57912"/>
                </a:lnTo>
                <a:lnTo>
                  <a:pt x="614172" y="103632"/>
                </a:lnTo>
                <a:lnTo>
                  <a:pt x="650747" y="146304"/>
                </a:lnTo>
                <a:lnTo>
                  <a:pt x="681227" y="192024"/>
                </a:lnTo>
                <a:lnTo>
                  <a:pt x="705611" y="243840"/>
                </a:lnTo>
                <a:lnTo>
                  <a:pt x="717804" y="280416"/>
                </a:lnTo>
                <a:lnTo>
                  <a:pt x="726947" y="318516"/>
                </a:lnTo>
                <a:lnTo>
                  <a:pt x="733043" y="358140"/>
                </a:lnTo>
                <a:lnTo>
                  <a:pt x="733043" y="377951"/>
                </a:lnTo>
                <a:lnTo>
                  <a:pt x="734567" y="397764"/>
                </a:lnTo>
                <a:lnTo>
                  <a:pt x="733043" y="419100"/>
                </a:lnTo>
                <a:lnTo>
                  <a:pt x="733043" y="438912"/>
                </a:lnTo>
                <a:lnTo>
                  <a:pt x="726947" y="478535"/>
                </a:lnTo>
                <a:lnTo>
                  <a:pt x="722375" y="496824"/>
                </a:lnTo>
                <a:lnTo>
                  <a:pt x="717804" y="516635"/>
                </a:lnTo>
                <a:lnTo>
                  <a:pt x="705611" y="553212"/>
                </a:lnTo>
                <a:lnTo>
                  <a:pt x="672083" y="620267"/>
                </a:lnTo>
                <a:lnTo>
                  <a:pt x="640079" y="664464"/>
                </a:lnTo>
                <a:lnTo>
                  <a:pt x="614172" y="691896"/>
                </a:lnTo>
                <a:lnTo>
                  <a:pt x="601979" y="704088"/>
                </a:lnTo>
                <a:lnTo>
                  <a:pt x="588263" y="716280"/>
                </a:lnTo>
                <a:lnTo>
                  <a:pt x="573024" y="728472"/>
                </a:lnTo>
                <a:lnTo>
                  <a:pt x="557783" y="737616"/>
                </a:lnTo>
                <a:lnTo>
                  <a:pt x="542543" y="748283"/>
                </a:lnTo>
                <a:lnTo>
                  <a:pt x="527304" y="755904"/>
                </a:lnTo>
                <a:lnTo>
                  <a:pt x="510540" y="765048"/>
                </a:lnTo>
                <a:lnTo>
                  <a:pt x="493775" y="77114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713065" y="3652419"/>
            <a:ext cx="533400" cy="61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Malgun Gothic"/>
                <a:cs typeface="Malgun Gothic"/>
              </a:rPr>
              <a:t>？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02946" y="6793995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4488" y="1761673"/>
            <a:ext cx="2463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伏安特性的表达式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92" rIns="0" bIns="0" rtlCol="0" vert="horz">
            <a:spAutoFit/>
          </a:bodyPr>
          <a:lstStyle/>
          <a:p>
            <a:pPr marL="146685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3.2.2</a:t>
            </a:r>
            <a:r>
              <a:rPr dirty="0" sz="3200" spc="210">
                <a:latin typeface="宋体"/>
                <a:cs typeface="宋体"/>
              </a:rPr>
              <a:t> </a:t>
            </a:r>
            <a:r>
              <a:rPr dirty="0" sz="3200" spc="180">
                <a:latin typeface="宋体"/>
                <a:cs typeface="宋体"/>
              </a:rPr>
              <a:t>PN结的单向导电性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99204" y="5657088"/>
            <a:ext cx="76200" cy="335280"/>
          </a:xfrm>
          <a:custGeom>
            <a:avLst/>
            <a:gdLst/>
            <a:ahLst/>
            <a:cxnLst/>
            <a:rect l="l" t="t" r="r" b="b"/>
            <a:pathLst>
              <a:path w="76200" h="335279">
                <a:moveTo>
                  <a:pt x="28956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9342" y="62484"/>
                </a:lnTo>
                <a:lnTo>
                  <a:pt x="28956" y="62484"/>
                </a:lnTo>
                <a:lnTo>
                  <a:pt x="28956" y="76200"/>
                </a:lnTo>
                <a:close/>
              </a:path>
              <a:path w="76200" h="335279">
                <a:moveTo>
                  <a:pt x="47244" y="335280"/>
                </a:moveTo>
                <a:lnTo>
                  <a:pt x="28956" y="335280"/>
                </a:lnTo>
                <a:lnTo>
                  <a:pt x="28956" y="62484"/>
                </a:lnTo>
                <a:lnTo>
                  <a:pt x="47244" y="62484"/>
                </a:lnTo>
                <a:lnTo>
                  <a:pt x="47244" y="335280"/>
                </a:lnTo>
                <a:close/>
              </a:path>
              <a:path w="76200" h="335279">
                <a:moveTo>
                  <a:pt x="76200" y="76200"/>
                </a:moveTo>
                <a:lnTo>
                  <a:pt x="47244" y="76200"/>
                </a:lnTo>
                <a:lnTo>
                  <a:pt x="47244" y="62484"/>
                </a:lnTo>
                <a:lnTo>
                  <a:pt x="69342" y="6248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9204" y="5219700"/>
            <a:ext cx="76200" cy="337185"/>
          </a:xfrm>
          <a:custGeom>
            <a:avLst/>
            <a:gdLst/>
            <a:ahLst/>
            <a:cxnLst/>
            <a:rect l="l" t="t" r="r" b="b"/>
            <a:pathLst>
              <a:path w="76200" h="337185">
                <a:moveTo>
                  <a:pt x="47244" y="272795"/>
                </a:moveTo>
                <a:lnTo>
                  <a:pt x="28956" y="272795"/>
                </a:lnTo>
                <a:lnTo>
                  <a:pt x="28956" y="0"/>
                </a:lnTo>
                <a:lnTo>
                  <a:pt x="47244" y="0"/>
                </a:lnTo>
                <a:lnTo>
                  <a:pt x="47244" y="272795"/>
                </a:lnTo>
                <a:close/>
              </a:path>
              <a:path w="76200" h="337185">
                <a:moveTo>
                  <a:pt x="38100" y="336804"/>
                </a:moveTo>
                <a:lnTo>
                  <a:pt x="0" y="260604"/>
                </a:lnTo>
                <a:lnTo>
                  <a:pt x="28956" y="260604"/>
                </a:lnTo>
                <a:lnTo>
                  <a:pt x="28956" y="272795"/>
                </a:lnTo>
                <a:lnTo>
                  <a:pt x="70104" y="272795"/>
                </a:lnTo>
                <a:lnTo>
                  <a:pt x="38100" y="336804"/>
                </a:lnTo>
                <a:close/>
              </a:path>
              <a:path w="76200" h="337185">
                <a:moveTo>
                  <a:pt x="70104" y="272795"/>
                </a:moveTo>
                <a:lnTo>
                  <a:pt x="47244" y="272795"/>
                </a:lnTo>
                <a:lnTo>
                  <a:pt x="47244" y="260604"/>
                </a:lnTo>
                <a:lnTo>
                  <a:pt x="76200" y="260604"/>
                </a:lnTo>
                <a:lnTo>
                  <a:pt x="70104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67153" y="1380267"/>
            <a:ext cx="116205" cy="362585"/>
          </a:xfrm>
          <a:custGeom>
            <a:avLst/>
            <a:gdLst/>
            <a:ahLst/>
            <a:cxnLst/>
            <a:rect l="l" t="t" r="r" b="b"/>
            <a:pathLst>
              <a:path w="116204" h="362585">
                <a:moveTo>
                  <a:pt x="116109" y="0"/>
                </a:moveTo>
                <a:lnTo>
                  <a:pt x="0" y="362045"/>
                </a:lnTo>
              </a:path>
            </a:pathLst>
          </a:custGeom>
          <a:ln w="9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256523" y="1519682"/>
            <a:ext cx="65976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2605" algn="l"/>
              </a:tabLst>
            </a:pPr>
            <a:r>
              <a:rPr dirty="0" sz="1750" spc="-5">
                <a:latin typeface="Times New Roman"/>
                <a:cs typeface="Times New Roman"/>
              </a:rPr>
              <a:t>D</a:t>
            </a:r>
            <a:r>
              <a:rPr dirty="0" sz="1750" spc="-5">
                <a:latin typeface="Times New Roman"/>
                <a:cs typeface="Times New Roman"/>
              </a:rPr>
              <a:t>	</a:t>
            </a:r>
            <a:r>
              <a:rPr dirty="0" sz="1750" spc="-100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51918" y="1257300"/>
            <a:ext cx="259715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325">
                <a:latin typeface="Times New Roman"/>
                <a:cs typeface="Times New Roman"/>
              </a:rPr>
              <a:t>V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45171" y="1478279"/>
            <a:ext cx="953135" cy="469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buFont typeface="Times New Roman"/>
              <a:buChar char="□"/>
              <a:tabLst>
                <a:tab pos="325120" algn="l"/>
                <a:tab pos="597535" algn="l"/>
              </a:tabLst>
            </a:pPr>
            <a:r>
              <a:rPr dirty="0" sz="3000" spc="5">
                <a:latin typeface="Times New Roman"/>
                <a:cs typeface="Times New Roman"/>
              </a:rPr>
              <a:t>I</a:t>
            </a:r>
            <a:r>
              <a:rPr dirty="0" sz="3000" spc="5">
                <a:latin typeface="Times New Roman"/>
                <a:cs typeface="Times New Roman"/>
              </a:rPr>
              <a:t>	</a:t>
            </a:r>
            <a:r>
              <a:rPr dirty="0" sz="3000" spc="20">
                <a:latin typeface="Times New Roman"/>
                <a:cs typeface="Times New Roman"/>
              </a:rPr>
              <a:t>e</a:t>
            </a:r>
            <a:r>
              <a:rPr dirty="0" baseline="32407" sz="4500" spc="-247">
                <a:latin typeface="Times New Roman"/>
                <a:cs typeface="Times New Roman"/>
              </a:rPr>
              <a:t>v</a:t>
            </a:r>
            <a:endParaRPr baseline="32407" sz="4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64983" y="1736090"/>
            <a:ext cx="728345" cy="895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ct val="100000"/>
              </a:lnSpc>
            </a:pPr>
            <a:r>
              <a:rPr dirty="0" sz="1750" spc="-5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spcBef>
                <a:spcPts val="825"/>
              </a:spcBef>
              <a:buFont typeface="Times New Roman"/>
              <a:buChar char="□"/>
              <a:tabLst>
                <a:tab pos="307340" algn="l"/>
              </a:tabLst>
            </a:pPr>
            <a:r>
              <a:rPr dirty="0" sz="3000" spc="140">
                <a:latin typeface="Times New Roman"/>
                <a:cs typeface="Times New Roman"/>
              </a:rPr>
              <a:t>-</a:t>
            </a:r>
            <a:r>
              <a:rPr dirty="0" sz="3000" spc="100">
                <a:latin typeface="Times New Roman"/>
                <a:cs typeface="Times New Roman"/>
              </a:rPr>
              <a:t>I</a:t>
            </a:r>
            <a:r>
              <a:rPr dirty="0" baseline="-25396" sz="2625">
                <a:latin typeface="Times New Roman"/>
                <a:cs typeface="Times New Roman"/>
              </a:rPr>
              <a:t>S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992111" y="1719072"/>
            <a:ext cx="238125" cy="662940"/>
          </a:xfrm>
          <a:custGeom>
            <a:avLst/>
            <a:gdLst/>
            <a:ahLst/>
            <a:cxnLst/>
            <a:rect l="l" t="t" r="r" b="b"/>
            <a:pathLst>
              <a:path w="238125" h="662939">
                <a:moveTo>
                  <a:pt x="114299" y="309371"/>
                </a:moveTo>
                <a:lnTo>
                  <a:pt x="114299" y="25908"/>
                </a:lnTo>
                <a:lnTo>
                  <a:pt x="115823" y="24383"/>
                </a:lnTo>
                <a:lnTo>
                  <a:pt x="115823" y="21335"/>
                </a:lnTo>
                <a:lnTo>
                  <a:pt x="118871" y="18287"/>
                </a:lnTo>
                <a:lnTo>
                  <a:pt x="120395" y="18287"/>
                </a:lnTo>
                <a:lnTo>
                  <a:pt x="120395" y="16764"/>
                </a:lnTo>
                <a:lnTo>
                  <a:pt x="123443" y="15239"/>
                </a:lnTo>
                <a:lnTo>
                  <a:pt x="124967" y="15239"/>
                </a:lnTo>
                <a:lnTo>
                  <a:pt x="124967" y="13715"/>
                </a:lnTo>
                <a:lnTo>
                  <a:pt x="134111" y="10667"/>
                </a:lnTo>
                <a:lnTo>
                  <a:pt x="140207" y="9143"/>
                </a:lnTo>
                <a:lnTo>
                  <a:pt x="155447" y="6095"/>
                </a:lnTo>
                <a:lnTo>
                  <a:pt x="173735" y="3047"/>
                </a:lnTo>
                <a:lnTo>
                  <a:pt x="182879" y="3047"/>
                </a:lnTo>
                <a:lnTo>
                  <a:pt x="193547" y="1523"/>
                </a:lnTo>
                <a:lnTo>
                  <a:pt x="214883" y="0"/>
                </a:lnTo>
                <a:lnTo>
                  <a:pt x="237743" y="0"/>
                </a:lnTo>
                <a:lnTo>
                  <a:pt x="237743" y="18287"/>
                </a:lnTo>
                <a:lnTo>
                  <a:pt x="216407" y="19812"/>
                </a:lnTo>
                <a:lnTo>
                  <a:pt x="195071" y="19812"/>
                </a:lnTo>
                <a:lnTo>
                  <a:pt x="184403" y="21335"/>
                </a:lnTo>
                <a:lnTo>
                  <a:pt x="175259" y="22860"/>
                </a:lnTo>
                <a:lnTo>
                  <a:pt x="167639" y="22860"/>
                </a:lnTo>
                <a:lnTo>
                  <a:pt x="158495" y="24383"/>
                </a:lnTo>
                <a:lnTo>
                  <a:pt x="140207" y="28956"/>
                </a:lnTo>
                <a:lnTo>
                  <a:pt x="134111" y="28956"/>
                </a:lnTo>
                <a:lnTo>
                  <a:pt x="133096" y="30479"/>
                </a:lnTo>
                <a:lnTo>
                  <a:pt x="132587" y="30479"/>
                </a:lnTo>
                <a:lnTo>
                  <a:pt x="131063" y="33527"/>
                </a:lnTo>
                <a:lnTo>
                  <a:pt x="134111" y="33527"/>
                </a:lnTo>
                <a:lnTo>
                  <a:pt x="134111" y="307847"/>
                </a:lnTo>
                <a:lnTo>
                  <a:pt x="115823" y="307847"/>
                </a:lnTo>
                <a:lnTo>
                  <a:pt x="114299" y="309371"/>
                </a:lnTo>
                <a:close/>
              </a:path>
              <a:path w="238125" h="662939">
                <a:moveTo>
                  <a:pt x="131063" y="33527"/>
                </a:moveTo>
                <a:lnTo>
                  <a:pt x="134111" y="28956"/>
                </a:lnTo>
                <a:lnTo>
                  <a:pt x="132587" y="32003"/>
                </a:lnTo>
                <a:lnTo>
                  <a:pt x="131063" y="33527"/>
                </a:lnTo>
                <a:close/>
              </a:path>
              <a:path w="238125" h="662939">
                <a:moveTo>
                  <a:pt x="132588" y="32003"/>
                </a:moveTo>
                <a:lnTo>
                  <a:pt x="134111" y="28956"/>
                </a:lnTo>
                <a:lnTo>
                  <a:pt x="134111" y="30479"/>
                </a:lnTo>
                <a:lnTo>
                  <a:pt x="132588" y="32003"/>
                </a:lnTo>
                <a:close/>
              </a:path>
              <a:path w="238125" h="662939">
                <a:moveTo>
                  <a:pt x="134111" y="31495"/>
                </a:moveTo>
                <a:lnTo>
                  <a:pt x="134111" y="28956"/>
                </a:lnTo>
                <a:lnTo>
                  <a:pt x="140207" y="28956"/>
                </a:lnTo>
                <a:lnTo>
                  <a:pt x="137159" y="30479"/>
                </a:lnTo>
                <a:lnTo>
                  <a:pt x="134111" y="31495"/>
                </a:lnTo>
                <a:close/>
              </a:path>
              <a:path w="238125" h="662939">
                <a:moveTo>
                  <a:pt x="131063" y="33527"/>
                </a:moveTo>
                <a:lnTo>
                  <a:pt x="132587" y="30479"/>
                </a:lnTo>
                <a:lnTo>
                  <a:pt x="133096" y="30479"/>
                </a:lnTo>
                <a:lnTo>
                  <a:pt x="131063" y="33527"/>
                </a:lnTo>
                <a:close/>
              </a:path>
              <a:path w="238125" h="662939">
                <a:moveTo>
                  <a:pt x="132587" y="32003"/>
                </a:moveTo>
                <a:lnTo>
                  <a:pt x="134111" y="30479"/>
                </a:lnTo>
                <a:lnTo>
                  <a:pt x="134111" y="31495"/>
                </a:lnTo>
                <a:lnTo>
                  <a:pt x="132587" y="32003"/>
                </a:lnTo>
                <a:close/>
              </a:path>
              <a:path w="238125" h="662939">
                <a:moveTo>
                  <a:pt x="134111" y="32003"/>
                </a:moveTo>
                <a:lnTo>
                  <a:pt x="132587" y="32003"/>
                </a:lnTo>
                <a:lnTo>
                  <a:pt x="134111" y="31495"/>
                </a:lnTo>
                <a:lnTo>
                  <a:pt x="134111" y="32003"/>
                </a:lnTo>
                <a:close/>
              </a:path>
              <a:path w="238125" h="662939">
                <a:moveTo>
                  <a:pt x="134111" y="33527"/>
                </a:moveTo>
                <a:lnTo>
                  <a:pt x="131063" y="33527"/>
                </a:lnTo>
                <a:lnTo>
                  <a:pt x="132588" y="32003"/>
                </a:lnTo>
                <a:lnTo>
                  <a:pt x="134111" y="32003"/>
                </a:lnTo>
                <a:lnTo>
                  <a:pt x="134111" y="33527"/>
                </a:lnTo>
                <a:close/>
              </a:path>
              <a:path w="238125" h="662939">
                <a:moveTo>
                  <a:pt x="114299" y="310895"/>
                </a:moveTo>
                <a:lnTo>
                  <a:pt x="114299" y="309371"/>
                </a:lnTo>
                <a:lnTo>
                  <a:pt x="115823" y="307847"/>
                </a:lnTo>
                <a:lnTo>
                  <a:pt x="114299" y="310895"/>
                </a:lnTo>
                <a:close/>
              </a:path>
              <a:path w="238125" h="662939">
                <a:moveTo>
                  <a:pt x="134111" y="312419"/>
                </a:moveTo>
                <a:lnTo>
                  <a:pt x="114299" y="312419"/>
                </a:lnTo>
                <a:lnTo>
                  <a:pt x="114299" y="310895"/>
                </a:lnTo>
                <a:lnTo>
                  <a:pt x="115823" y="307847"/>
                </a:lnTo>
                <a:lnTo>
                  <a:pt x="134111" y="307847"/>
                </a:lnTo>
                <a:lnTo>
                  <a:pt x="134111" y="312419"/>
                </a:lnTo>
                <a:close/>
              </a:path>
              <a:path w="238125" h="662939">
                <a:moveTo>
                  <a:pt x="109727" y="331469"/>
                </a:moveTo>
                <a:lnTo>
                  <a:pt x="106679" y="330707"/>
                </a:lnTo>
                <a:lnTo>
                  <a:pt x="83819" y="326135"/>
                </a:lnTo>
                <a:lnTo>
                  <a:pt x="74675" y="324611"/>
                </a:lnTo>
                <a:lnTo>
                  <a:pt x="65531" y="324611"/>
                </a:lnTo>
                <a:lnTo>
                  <a:pt x="54863" y="323087"/>
                </a:lnTo>
                <a:lnTo>
                  <a:pt x="33527" y="321563"/>
                </a:lnTo>
                <a:lnTo>
                  <a:pt x="32003" y="321563"/>
                </a:lnTo>
                <a:lnTo>
                  <a:pt x="53339" y="320039"/>
                </a:lnTo>
                <a:lnTo>
                  <a:pt x="64007" y="320039"/>
                </a:lnTo>
                <a:lnTo>
                  <a:pt x="73151" y="318515"/>
                </a:lnTo>
                <a:lnTo>
                  <a:pt x="88391" y="315467"/>
                </a:lnTo>
                <a:lnTo>
                  <a:pt x="96011" y="315467"/>
                </a:lnTo>
                <a:lnTo>
                  <a:pt x="102107" y="313943"/>
                </a:lnTo>
                <a:lnTo>
                  <a:pt x="111251" y="310895"/>
                </a:lnTo>
                <a:lnTo>
                  <a:pt x="114299" y="309371"/>
                </a:lnTo>
                <a:lnTo>
                  <a:pt x="114299" y="312419"/>
                </a:lnTo>
                <a:lnTo>
                  <a:pt x="134111" y="312419"/>
                </a:lnTo>
                <a:lnTo>
                  <a:pt x="132587" y="313943"/>
                </a:lnTo>
                <a:lnTo>
                  <a:pt x="132587" y="318515"/>
                </a:lnTo>
                <a:lnTo>
                  <a:pt x="126491" y="324611"/>
                </a:lnTo>
                <a:lnTo>
                  <a:pt x="117347" y="329183"/>
                </a:lnTo>
                <a:lnTo>
                  <a:pt x="112775" y="330707"/>
                </a:lnTo>
                <a:lnTo>
                  <a:pt x="109727" y="331469"/>
                </a:lnTo>
                <a:close/>
              </a:path>
              <a:path w="238125" h="662939">
                <a:moveTo>
                  <a:pt x="9143" y="341375"/>
                </a:moveTo>
                <a:lnTo>
                  <a:pt x="4571" y="341375"/>
                </a:lnTo>
                <a:lnTo>
                  <a:pt x="0" y="336803"/>
                </a:lnTo>
                <a:lnTo>
                  <a:pt x="0" y="326135"/>
                </a:lnTo>
                <a:lnTo>
                  <a:pt x="4571" y="321563"/>
                </a:lnTo>
                <a:lnTo>
                  <a:pt x="9143" y="321563"/>
                </a:lnTo>
                <a:lnTo>
                  <a:pt x="9143" y="341375"/>
                </a:lnTo>
                <a:close/>
              </a:path>
              <a:path w="238125" h="662939">
                <a:moveTo>
                  <a:pt x="9143" y="341375"/>
                </a:moveTo>
                <a:lnTo>
                  <a:pt x="9143" y="321563"/>
                </a:lnTo>
                <a:lnTo>
                  <a:pt x="33527" y="321563"/>
                </a:lnTo>
                <a:lnTo>
                  <a:pt x="54863" y="323087"/>
                </a:lnTo>
                <a:lnTo>
                  <a:pt x="65531" y="324611"/>
                </a:lnTo>
                <a:lnTo>
                  <a:pt x="74675" y="324611"/>
                </a:lnTo>
                <a:lnTo>
                  <a:pt x="83819" y="326135"/>
                </a:lnTo>
                <a:lnTo>
                  <a:pt x="106679" y="330707"/>
                </a:lnTo>
                <a:lnTo>
                  <a:pt x="109727" y="331469"/>
                </a:lnTo>
                <a:lnTo>
                  <a:pt x="106679" y="332231"/>
                </a:lnTo>
                <a:lnTo>
                  <a:pt x="83819" y="336803"/>
                </a:lnTo>
                <a:lnTo>
                  <a:pt x="74675" y="336803"/>
                </a:lnTo>
                <a:lnTo>
                  <a:pt x="64007" y="338327"/>
                </a:lnTo>
                <a:lnTo>
                  <a:pt x="54863" y="339851"/>
                </a:lnTo>
                <a:lnTo>
                  <a:pt x="32003" y="339851"/>
                </a:lnTo>
                <a:lnTo>
                  <a:pt x="9143" y="341375"/>
                </a:lnTo>
                <a:close/>
              </a:path>
              <a:path w="238125" h="662939">
                <a:moveTo>
                  <a:pt x="114299" y="352043"/>
                </a:moveTo>
                <a:lnTo>
                  <a:pt x="111251" y="352043"/>
                </a:lnTo>
                <a:lnTo>
                  <a:pt x="102107" y="348995"/>
                </a:lnTo>
                <a:lnTo>
                  <a:pt x="96011" y="347471"/>
                </a:lnTo>
                <a:lnTo>
                  <a:pt x="80771" y="344423"/>
                </a:lnTo>
                <a:lnTo>
                  <a:pt x="71627" y="344423"/>
                </a:lnTo>
                <a:lnTo>
                  <a:pt x="62483" y="342899"/>
                </a:lnTo>
                <a:lnTo>
                  <a:pt x="53339" y="342899"/>
                </a:lnTo>
                <a:lnTo>
                  <a:pt x="32003" y="341375"/>
                </a:lnTo>
                <a:lnTo>
                  <a:pt x="9143" y="341375"/>
                </a:lnTo>
                <a:lnTo>
                  <a:pt x="32003" y="339851"/>
                </a:lnTo>
                <a:lnTo>
                  <a:pt x="54863" y="339851"/>
                </a:lnTo>
                <a:lnTo>
                  <a:pt x="64007" y="338327"/>
                </a:lnTo>
                <a:lnTo>
                  <a:pt x="74675" y="336803"/>
                </a:lnTo>
                <a:lnTo>
                  <a:pt x="83819" y="336803"/>
                </a:lnTo>
                <a:lnTo>
                  <a:pt x="106679" y="332231"/>
                </a:lnTo>
                <a:lnTo>
                  <a:pt x="109727" y="331469"/>
                </a:lnTo>
                <a:lnTo>
                  <a:pt x="118871" y="333755"/>
                </a:lnTo>
                <a:lnTo>
                  <a:pt x="123443" y="336803"/>
                </a:lnTo>
                <a:lnTo>
                  <a:pt x="126491" y="338327"/>
                </a:lnTo>
                <a:lnTo>
                  <a:pt x="128015" y="338327"/>
                </a:lnTo>
                <a:lnTo>
                  <a:pt x="128015" y="339851"/>
                </a:lnTo>
                <a:lnTo>
                  <a:pt x="131063" y="341375"/>
                </a:lnTo>
                <a:lnTo>
                  <a:pt x="131063" y="342899"/>
                </a:lnTo>
                <a:lnTo>
                  <a:pt x="132587" y="344423"/>
                </a:lnTo>
                <a:lnTo>
                  <a:pt x="132587" y="348995"/>
                </a:lnTo>
                <a:lnTo>
                  <a:pt x="134111" y="348995"/>
                </a:lnTo>
                <a:lnTo>
                  <a:pt x="134111" y="350519"/>
                </a:lnTo>
                <a:lnTo>
                  <a:pt x="114299" y="350519"/>
                </a:lnTo>
                <a:lnTo>
                  <a:pt x="114299" y="352043"/>
                </a:lnTo>
                <a:close/>
              </a:path>
              <a:path w="238125" h="662939">
                <a:moveTo>
                  <a:pt x="115823" y="355091"/>
                </a:moveTo>
                <a:lnTo>
                  <a:pt x="114299" y="352043"/>
                </a:lnTo>
                <a:lnTo>
                  <a:pt x="114299" y="350519"/>
                </a:lnTo>
                <a:lnTo>
                  <a:pt x="115823" y="355091"/>
                </a:lnTo>
                <a:close/>
              </a:path>
              <a:path w="238125" h="662939">
                <a:moveTo>
                  <a:pt x="134111" y="355091"/>
                </a:moveTo>
                <a:lnTo>
                  <a:pt x="115823" y="355091"/>
                </a:lnTo>
                <a:lnTo>
                  <a:pt x="114299" y="350519"/>
                </a:lnTo>
                <a:lnTo>
                  <a:pt x="134111" y="350519"/>
                </a:lnTo>
                <a:lnTo>
                  <a:pt x="134111" y="355091"/>
                </a:lnTo>
                <a:close/>
              </a:path>
              <a:path w="238125" h="662939">
                <a:moveTo>
                  <a:pt x="115823" y="355091"/>
                </a:moveTo>
                <a:lnTo>
                  <a:pt x="114299" y="353567"/>
                </a:lnTo>
                <a:lnTo>
                  <a:pt x="114299" y="352043"/>
                </a:lnTo>
                <a:lnTo>
                  <a:pt x="115823" y="355091"/>
                </a:lnTo>
                <a:close/>
              </a:path>
              <a:path w="238125" h="662939">
                <a:moveTo>
                  <a:pt x="184403" y="641603"/>
                </a:moveTo>
                <a:lnTo>
                  <a:pt x="115823" y="641603"/>
                </a:lnTo>
                <a:lnTo>
                  <a:pt x="115823" y="638555"/>
                </a:lnTo>
                <a:lnTo>
                  <a:pt x="114299" y="637031"/>
                </a:lnTo>
                <a:lnTo>
                  <a:pt x="114299" y="353567"/>
                </a:lnTo>
                <a:lnTo>
                  <a:pt x="115823" y="355091"/>
                </a:lnTo>
                <a:lnTo>
                  <a:pt x="134111" y="355091"/>
                </a:lnTo>
                <a:lnTo>
                  <a:pt x="134111" y="629411"/>
                </a:lnTo>
                <a:lnTo>
                  <a:pt x="131063" y="629411"/>
                </a:lnTo>
                <a:lnTo>
                  <a:pt x="132587" y="630935"/>
                </a:lnTo>
                <a:lnTo>
                  <a:pt x="134111" y="633983"/>
                </a:lnTo>
                <a:lnTo>
                  <a:pt x="140207" y="633983"/>
                </a:lnTo>
                <a:lnTo>
                  <a:pt x="144779" y="635507"/>
                </a:lnTo>
                <a:lnTo>
                  <a:pt x="150875" y="637031"/>
                </a:lnTo>
                <a:lnTo>
                  <a:pt x="158495" y="638555"/>
                </a:lnTo>
                <a:lnTo>
                  <a:pt x="166115" y="638555"/>
                </a:lnTo>
                <a:lnTo>
                  <a:pt x="184403" y="641603"/>
                </a:lnTo>
                <a:close/>
              </a:path>
              <a:path w="238125" h="662939">
                <a:moveTo>
                  <a:pt x="134111" y="631697"/>
                </a:moveTo>
                <a:lnTo>
                  <a:pt x="132587" y="630935"/>
                </a:lnTo>
                <a:lnTo>
                  <a:pt x="131063" y="629411"/>
                </a:lnTo>
                <a:lnTo>
                  <a:pt x="134111" y="629411"/>
                </a:lnTo>
                <a:lnTo>
                  <a:pt x="134111" y="631697"/>
                </a:lnTo>
                <a:close/>
              </a:path>
              <a:path w="238125" h="662939">
                <a:moveTo>
                  <a:pt x="134111" y="633983"/>
                </a:moveTo>
                <a:lnTo>
                  <a:pt x="132587" y="630935"/>
                </a:lnTo>
                <a:lnTo>
                  <a:pt x="134111" y="632459"/>
                </a:lnTo>
                <a:lnTo>
                  <a:pt x="134111" y="633983"/>
                </a:lnTo>
                <a:close/>
              </a:path>
              <a:path w="238125" h="662939">
                <a:moveTo>
                  <a:pt x="134111" y="632459"/>
                </a:moveTo>
                <a:lnTo>
                  <a:pt x="132587" y="630935"/>
                </a:lnTo>
                <a:lnTo>
                  <a:pt x="134111" y="631697"/>
                </a:lnTo>
                <a:lnTo>
                  <a:pt x="134111" y="632459"/>
                </a:lnTo>
                <a:close/>
              </a:path>
              <a:path w="238125" h="662939">
                <a:moveTo>
                  <a:pt x="140207" y="633983"/>
                </a:moveTo>
                <a:lnTo>
                  <a:pt x="134111" y="633983"/>
                </a:lnTo>
                <a:lnTo>
                  <a:pt x="134111" y="631697"/>
                </a:lnTo>
                <a:lnTo>
                  <a:pt x="135635" y="632459"/>
                </a:lnTo>
                <a:lnTo>
                  <a:pt x="140207" y="633983"/>
                </a:lnTo>
                <a:close/>
              </a:path>
              <a:path w="238125" h="662939">
                <a:moveTo>
                  <a:pt x="237743" y="662939"/>
                </a:moveTo>
                <a:lnTo>
                  <a:pt x="214883" y="661415"/>
                </a:lnTo>
                <a:lnTo>
                  <a:pt x="193547" y="661415"/>
                </a:lnTo>
                <a:lnTo>
                  <a:pt x="182879" y="659891"/>
                </a:lnTo>
                <a:lnTo>
                  <a:pt x="173735" y="659891"/>
                </a:lnTo>
                <a:lnTo>
                  <a:pt x="155447" y="656843"/>
                </a:lnTo>
                <a:lnTo>
                  <a:pt x="147827" y="655319"/>
                </a:lnTo>
                <a:lnTo>
                  <a:pt x="129539" y="650747"/>
                </a:lnTo>
                <a:lnTo>
                  <a:pt x="124967" y="647699"/>
                </a:lnTo>
                <a:lnTo>
                  <a:pt x="120395" y="646175"/>
                </a:lnTo>
                <a:lnTo>
                  <a:pt x="120395" y="644651"/>
                </a:lnTo>
                <a:lnTo>
                  <a:pt x="118871" y="644651"/>
                </a:lnTo>
                <a:lnTo>
                  <a:pt x="117347" y="641603"/>
                </a:lnTo>
                <a:lnTo>
                  <a:pt x="193547" y="641603"/>
                </a:lnTo>
                <a:lnTo>
                  <a:pt x="214883" y="643127"/>
                </a:lnTo>
                <a:lnTo>
                  <a:pt x="237743" y="643127"/>
                </a:lnTo>
                <a:lnTo>
                  <a:pt x="237743" y="662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193801" y="1519976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微软雅黑"/>
                <a:cs typeface="微软雅黑"/>
              </a:rPr>
              <a:t>正偏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96754" y="2185947"/>
            <a:ext cx="5346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微软雅黑"/>
                <a:cs typeface="微软雅黑"/>
              </a:rPr>
              <a:t>反偏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56844" y="4463827"/>
            <a:ext cx="11684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比正向导通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32935" y="4738079"/>
            <a:ext cx="1901825" cy="55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0880" algn="l"/>
              </a:tabLst>
            </a:pPr>
            <a:r>
              <a:rPr dirty="0" sz="1800" u="sng">
                <a:latin typeface="Times New Roman"/>
                <a:cs typeface="Times New Roman"/>
              </a:rPr>
              <a:t> 	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微软雅黑"/>
                <a:cs typeface="微软雅黑"/>
              </a:rPr>
              <a:t>电流小</a:t>
            </a:r>
            <a:r>
              <a:rPr dirty="0" sz="1800" spc="-5">
                <a:latin typeface="Times New Roman"/>
                <a:cs typeface="Times New Roman"/>
              </a:rPr>
              <a:t>6~10</a:t>
            </a:r>
            <a:endParaRPr sz="18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个数量级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81344" y="6633004"/>
            <a:ext cx="5251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(</a:t>
            </a:r>
            <a:r>
              <a:rPr dirty="0" sz="2000" spc="45">
                <a:latin typeface="Times New Roman"/>
                <a:cs typeface="Times New Roman"/>
              </a:rPr>
              <a:t>μ</a:t>
            </a:r>
            <a:r>
              <a:rPr dirty="0" sz="2000" spc="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54421" y="4200637"/>
            <a:ext cx="59118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(</a:t>
            </a:r>
            <a:r>
              <a:rPr dirty="0" sz="2000" spc="100">
                <a:latin typeface="Times New Roman"/>
                <a:cs typeface="Times New Roman"/>
              </a:rPr>
              <a:t>m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684" y="6396169"/>
            <a:ext cx="22682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20">
                <a:latin typeface="宋体"/>
                <a:cs typeface="宋体"/>
              </a:rPr>
              <a:t>结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伏</a:t>
            </a:r>
            <a:r>
              <a:rPr dirty="0" sz="2400">
                <a:latin typeface="宋体"/>
                <a:cs typeface="宋体"/>
              </a:rPr>
              <a:t>安</a:t>
            </a:r>
            <a:r>
              <a:rPr dirty="0" sz="2400" spc="20">
                <a:latin typeface="宋体"/>
                <a:cs typeface="宋体"/>
              </a:rPr>
              <a:t>特</a:t>
            </a:r>
            <a:r>
              <a:rPr dirty="0" sz="2400">
                <a:latin typeface="宋体"/>
                <a:cs typeface="宋体"/>
              </a:rPr>
              <a:t>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9864" y="3968496"/>
            <a:ext cx="128270" cy="2810510"/>
          </a:xfrm>
          <a:custGeom>
            <a:avLst/>
            <a:gdLst/>
            <a:ahLst/>
            <a:cxnLst/>
            <a:rect l="l" t="t" r="r" b="b"/>
            <a:pathLst>
              <a:path w="128270" h="2810509">
                <a:moveTo>
                  <a:pt x="51816" y="126491"/>
                </a:moveTo>
                <a:lnTo>
                  <a:pt x="0" y="126492"/>
                </a:lnTo>
                <a:lnTo>
                  <a:pt x="64008" y="0"/>
                </a:lnTo>
                <a:lnTo>
                  <a:pt x="121846" y="114300"/>
                </a:lnTo>
                <a:lnTo>
                  <a:pt x="51816" y="114300"/>
                </a:lnTo>
                <a:lnTo>
                  <a:pt x="51816" y="126491"/>
                </a:lnTo>
                <a:close/>
              </a:path>
              <a:path w="128270" h="2810509">
                <a:moveTo>
                  <a:pt x="76200" y="2810256"/>
                </a:moveTo>
                <a:lnTo>
                  <a:pt x="51816" y="2810256"/>
                </a:lnTo>
                <a:lnTo>
                  <a:pt x="51816" y="114300"/>
                </a:lnTo>
                <a:lnTo>
                  <a:pt x="76200" y="114300"/>
                </a:lnTo>
                <a:lnTo>
                  <a:pt x="76200" y="2810256"/>
                </a:lnTo>
                <a:close/>
              </a:path>
              <a:path w="128270" h="2810509">
                <a:moveTo>
                  <a:pt x="128016" y="126492"/>
                </a:moveTo>
                <a:lnTo>
                  <a:pt x="76200" y="126491"/>
                </a:lnTo>
                <a:lnTo>
                  <a:pt x="76200" y="114300"/>
                </a:lnTo>
                <a:lnTo>
                  <a:pt x="121846" y="114300"/>
                </a:lnTo>
                <a:lnTo>
                  <a:pt x="128016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252" y="5393435"/>
            <a:ext cx="4320540" cy="127000"/>
          </a:xfrm>
          <a:custGeom>
            <a:avLst/>
            <a:gdLst/>
            <a:ahLst/>
            <a:cxnLst/>
            <a:rect l="l" t="t" r="r" b="b"/>
            <a:pathLst>
              <a:path w="4320540" h="127000">
                <a:moveTo>
                  <a:pt x="4192524" y="126492"/>
                </a:moveTo>
                <a:lnTo>
                  <a:pt x="4192524" y="0"/>
                </a:lnTo>
                <a:lnTo>
                  <a:pt x="4295561" y="50292"/>
                </a:lnTo>
                <a:lnTo>
                  <a:pt x="4206240" y="50292"/>
                </a:lnTo>
                <a:lnTo>
                  <a:pt x="4206240" y="76200"/>
                </a:lnTo>
                <a:lnTo>
                  <a:pt x="4293108" y="76200"/>
                </a:lnTo>
                <a:lnTo>
                  <a:pt x="4192524" y="126492"/>
                </a:lnTo>
                <a:close/>
              </a:path>
              <a:path w="4320540" h="127000">
                <a:moveTo>
                  <a:pt x="4192524" y="76200"/>
                </a:moveTo>
                <a:lnTo>
                  <a:pt x="0" y="76200"/>
                </a:lnTo>
                <a:lnTo>
                  <a:pt x="0" y="50292"/>
                </a:lnTo>
                <a:lnTo>
                  <a:pt x="4192524" y="50292"/>
                </a:lnTo>
                <a:lnTo>
                  <a:pt x="4192524" y="76200"/>
                </a:lnTo>
                <a:close/>
              </a:path>
              <a:path w="4320540" h="127000">
                <a:moveTo>
                  <a:pt x="4293108" y="76200"/>
                </a:moveTo>
                <a:lnTo>
                  <a:pt x="4206240" y="76200"/>
                </a:lnTo>
                <a:lnTo>
                  <a:pt x="4206240" y="50292"/>
                </a:lnTo>
                <a:lnTo>
                  <a:pt x="4295561" y="50292"/>
                </a:lnTo>
                <a:lnTo>
                  <a:pt x="4320540" y="62484"/>
                </a:lnTo>
                <a:lnTo>
                  <a:pt x="42931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3871" y="4291583"/>
            <a:ext cx="535305" cy="1188720"/>
          </a:xfrm>
          <a:custGeom>
            <a:avLst/>
            <a:gdLst/>
            <a:ahLst/>
            <a:cxnLst/>
            <a:rect l="l" t="t" r="r" b="b"/>
            <a:pathLst>
              <a:path w="535304" h="1188720">
                <a:moveTo>
                  <a:pt x="445134" y="966903"/>
                </a:moveTo>
                <a:lnTo>
                  <a:pt x="496823" y="0"/>
                </a:lnTo>
                <a:lnTo>
                  <a:pt x="534924" y="3047"/>
                </a:lnTo>
                <a:lnTo>
                  <a:pt x="483597" y="961644"/>
                </a:lnTo>
                <a:lnTo>
                  <a:pt x="448056" y="961644"/>
                </a:lnTo>
                <a:lnTo>
                  <a:pt x="445134" y="966903"/>
                </a:lnTo>
                <a:close/>
              </a:path>
              <a:path w="535304" h="1188720">
                <a:moveTo>
                  <a:pt x="445008" y="969264"/>
                </a:moveTo>
                <a:lnTo>
                  <a:pt x="445134" y="966903"/>
                </a:lnTo>
                <a:lnTo>
                  <a:pt x="448056" y="961644"/>
                </a:lnTo>
                <a:lnTo>
                  <a:pt x="445008" y="969264"/>
                </a:lnTo>
                <a:close/>
              </a:path>
              <a:path w="535304" h="1188720">
                <a:moveTo>
                  <a:pt x="483189" y="969264"/>
                </a:moveTo>
                <a:lnTo>
                  <a:pt x="445008" y="969264"/>
                </a:lnTo>
                <a:lnTo>
                  <a:pt x="448056" y="961644"/>
                </a:lnTo>
                <a:lnTo>
                  <a:pt x="483597" y="961644"/>
                </a:lnTo>
                <a:lnTo>
                  <a:pt x="483189" y="969264"/>
                </a:lnTo>
                <a:close/>
              </a:path>
              <a:path w="535304" h="1188720">
                <a:moveTo>
                  <a:pt x="399287" y="1071372"/>
                </a:moveTo>
                <a:lnTo>
                  <a:pt x="399287" y="1068324"/>
                </a:lnTo>
                <a:lnTo>
                  <a:pt x="400812" y="1065276"/>
                </a:lnTo>
                <a:lnTo>
                  <a:pt x="402336" y="1057656"/>
                </a:lnTo>
                <a:lnTo>
                  <a:pt x="403860" y="1053084"/>
                </a:lnTo>
                <a:lnTo>
                  <a:pt x="408432" y="1043940"/>
                </a:lnTo>
                <a:lnTo>
                  <a:pt x="409956" y="1039368"/>
                </a:lnTo>
                <a:lnTo>
                  <a:pt x="413004" y="1031748"/>
                </a:lnTo>
                <a:lnTo>
                  <a:pt x="420623" y="1016508"/>
                </a:lnTo>
                <a:lnTo>
                  <a:pt x="423672" y="1007364"/>
                </a:lnTo>
                <a:lnTo>
                  <a:pt x="428243" y="998220"/>
                </a:lnTo>
                <a:lnTo>
                  <a:pt x="434339" y="987552"/>
                </a:lnTo>
                <a:lnTo>
                  <a:pt x="440436" y="975360"/>
                </a:lnTo>
                <a:lnTo>
                  <a:pt x="445134" y="966903"/>
                </a:lnTo>
                <a:lnTo>
                  <a:pt x="445008" y="969264"/>
                </a:lnTo>
                <a:lnTo>
                  <a:pt x="483189" y="969264"/>
                </a:lnTo>
                <a:lnTo>
                  <a:pt x="483108" y="976884"/>
                </a:lnTo>
                <a:lnTo>
                  <a:pt x="481584" y="978408"/>
                </a:lnTo>
                <a:lnTo>
                  <a:pt x="473963" y="992124"/>
                </a:lnTo>
                <a:lnTo>
                  <a:pt x="469391" y="1004316"/>
                </a:lnTo>
                <a:lnTo>
                  <a:pt x="463295" y="1014984"/>
                </a:lnTo>
                <a:lnTo>
                  <a:pt x="454152" y="1033272"/>
                </a:lnTo>
                <a:lnTo>
                  <a:pt x="448056" y="1048512"/>
                </a:lnTo>
                <a:lnTo>
                  <a:pt x="445008" y="1053084"/>
                </a:lnTo>
                <a:lnTo>
                  <a:pt x="443484" y="1059180"/>
                </a:lnTo>
                <a:lnTo>
                  <a:pt x="441960" y="1062228"/>
                </a:lnTo>
                <a:lnTo>
                  <a:pt x="434339" y="1062228"/>
                </a:lnTo>
                <a:lnTo>
                  <a:pt x="434339" y="1063752"/>
                </a:lnTo>
                <a:lnTo>
                  <a:pt x="435482" y="1065276"/>
                </a:lnTo>
                <a:lnTo>
                  <a:pt x="403860" y="1065276"/>
                </a:lnTo>
                <a:lnTo>
                  <a:pt x="402336" y="1066800"/>
                </a:lnTo>
                <a:lnTo>
                  <a:pt x="400812" y="1069848"/>
                </a:lnTo>
                <a:lnTo>
                  <a:pt x="399287" y="1071372"/>
                </a:lnTo>
                <a:close/>
              </a:path>
              <a:path w="535304" h="1188720">
                <a:moveTo>
                  <a:pt x="438454" y="1069238"/>
                </a:moveTo>
                <a:lnTo>
                  <a:pt x="437387" y="1067815"/>
                </a:lnTo>
                <a:lnTo>
                  <a:pt x="437387" y="1066800"/>
                </a:lnTo>
                <a:lnTo>
                  <a:pt x="436625" y="1066799"/>
                </a:lnTo>
                <a:lnTo>
                  <a:pt x="434339" y="1062228"/>
                </a:lnTo>
                <a:lnTo>
                  <a:pt x="441960" y="1062228"/>
                </a:lnTo>
                <a:lnTo>
                  <a:pt x="440436" y="1066800"/>
                </a:lnTo>
                <a:lnTo>
                  <a:pt x="437387" y="1066800"/>
                </a:lnTo>
                <a:lnTo>
                  <a:pt x="437387" y="1067815"/>
                </a:lnTo>
                <a:lnTo>
                  <a:pt x="439420" y="1067815"/>
                </a:lnTo>
                <a:lnTo>
                  <a:pt x="438912" y="1068324"/>
                </a:lnTo>
                <a:lnTo>
                  <a:pt x="438454" y="1069238"/>
                </a:lnTo>
                <a:close/>
              </a:path>
              <a:path w="535304" h="1188720">
                <a:moveTo>
                  <a:pt x="402437" y="1068120"/>
                </a:moveTo>
                <a:lnTo>
                  <a:pt x="402336" y="1066799"/>
                </a:lnTo>
                <a:lnTo>
                  <a:pt x="403860" y="1065276"/>
                </a:lnTo>
                <a:lnTo>
                  <a:pt x="402437" y="1068120"/>
                </a:lnTo>
                <a:close/>
              </a:path>
              <a:path w="535304" h="1188720">
                <a:moveTo>
                  <a:pt x="435863" y="1086612"/>
                </a:moveTo>
                <a:lnTo>
                  <a:pt x="403860" y="1086612"/>
                </a:lnTo>
                <a:lnTo>
                  <a:pt x="403860" y="1085088"/>
                </a:lnTo>
                <a:lnTo>
                  <a:pt x="403733" y="1084961"/>
                </a:lnTo>
                <a:lnTo>
                  <a:pt x="402437" y="1068120"/>
                </a:lnTo>
                <a:lnTo>
                  <a:pt x="403860" y="1065276"/>
                </a:lnTo>
                <a:lnTo>
                  <a:pt x="435482" y="1065276"/>
                </a:lnTo>
                <a:lnTo>
                  <a:pt x="436625" y="1066800"/>
                </a:lnTo>
                <a:lnTo>
                  <a:pt x="437387" y="1068324"/>
                </a:lnTo>
                <a:lnTo>
                  <a:pt x="437387" y="1074420"/>
                </a:lnTo>
                <a:lnTo>
                  <a:pt x="440055" y="1074420"/>
                </a:lnTo>
                <a:lnTo>
                  <a:pt x="440436" y="1075944"/>
                </a:lnTo>
                <a:lnTo>
                  <a:pt x="437387" y="1083564"/>
                </a:lnTo>
                <a:lnTo>
                  <a:pt x="435863" y="1085088"/>
                </a:lnTo>
                <a:lnTo>
                  <a:pt x="435863" y="1086612"/>
                </a:lnTo>
                <a:close/>
              </a:path>
              <a:path w="535304" h="1188720">
                <a:moveTo>
                  <a:pt x="437387" y="1068324"/>
                </a:moveTo>
                <a:lnTo>
                  <a:pt x="436625" y="1066799"/>
                </a:lnTo>
                <a:lnTo>
                  <a:pt x="437387" y="1067815"/>
                </a:lnTo>
                <a:lnTo>
                  <a:pt x="437387" y="1068324"/>
                </a:lnTo>
                <a:close/>
              </a:path>
              <a:path w="535304" h="1188720">
                <a:moveTo>
                  <a:pt x="403733" y="1084961"/>
                </a:moveTo>
                <a:lnTo>
                  <a:pt x="402336" y="1083564"/>
                </a:lnTo>
                <a:lnTo>
                  <a:pt x="402336" y="1082040"/>
                </a:lnTo>
                <a:lnTo>
                  <a:pt x="400812" y="1080516"/>
                </a:lnTo>
                <a:lnTo>
                  <a:pt x="400812" y="1077468"/>
                </a:lnTo>
                <a:lnTo>
                  <a:pt x="399287" y="1075944"/>
                </a:lnTo>
                <a:lnTo>
                  <a:pt x="399288" y="1071372"/>
                </a:lnTo>
                <a:lnTo>
                  <a:pt x="400812" y="1069848"/>
                </a:lnTo>
                <a:lnTo>
                  <a:pt x="402336" y="1066800"/>
                </a:lnTo>
                <a:lnTo>
                  <a:pt x="402336" y="1068324"/>
                </a:lnTo>
                <a:lnTo>
                  <a:pt x="403733" y="1084961"/>
                </a:lnTo>
                <a:close/>
              </a:path>
              <a:path w="535304" h="1188720">
                <a:moveTo>
                  <a:pt x="402336" y="1068324"/>
                </a:moveTo>
                <a:lnTo>
                  <a:pt x="402336" y="1066800"/>
                </a:lnTo>
                <a:lnTo>
                  <a:pt x="402437" y="1068120"/>
                </a:lnTo>
                <a:lnTo>
                  <a:pt x="402336" y="1068324"/>
                </a:lnTo>
                <a:close/>
              </a:path>
              <a:path w="535304" h="1188720">
                <a:moveTo>
                  <a:pt x="437387" y="1071372"/>
                </a:moveTo>
                <a:lnTo>
                  <a:pt x="437387" y="1067815"/>
                </a:lnTo>
                <a:lnTo>
                  <a:pt x="438454" y="1069238"/>
                </a:lnTo>
                <a:lnTo>
                  <a:pt x="437387" y="1071372"/>
                </a:lnTo>
                <a:close/>
              </a:path>
              <a:path w="535304" h="1188720">
                <a:moveTo>
                  <a:pt x="402453" y="1068324"/>
                </a:moveTo>
                <a:lnTo>
                  <a:pt x="402437" y="1068120"/>
                </a:lnTo>
                <a:lnTo>
                  <a:pt x="402453" y="1068324"/>
                </a:lnTo>
                <a:close/>
              </a:path>
              <a:path w="535304" h="1188720">
                <a:moveTo>
                  <a:pt x="440055" y="1074420"/>
                </a:moveTo>
                <a:lnTo>
                  <a:pt x="437387" y="1074420"/>
                </a:lnTo>
                <a:lnTo>
                  <a:pt x="437387" y="1071372"/>
                </a:lnTo>
                <a:lnTo>
                  <a:pt x="438454" y="1069238"/>
                </a:lnTo>
                <a:lnTo>
                  <a:pt x="438912" y="1069848"/>
                </a:lnTo>
                <a:lnTo>
                  <a:pt x="440055" y="1074420"/>
                </a:lnTo>
                <a:close/>
              </a:path>
              <a:path w="535304" h="1188720">
                <a:moveTo>
                  <a:pt x="0" y="1188720"/>
                </a:moveTo>
                <a:lnTo>
                  <a:pt x="0" y="1150620"/>
                </a:lnTo>
                <a:lnTo>
                  <a:pt x="320039" y="1141476"/>
                </a:lnTo>
                <a:lnTo>
                  <a:pt x="315467" y="1141476"/>
                </a:lnTo>
                <a:lnTo>
                  <a:pt x="358139" y="1126236"/>
                </a:lnTo>
                <a:lnTo>
                  <a:pt x="368808" y="1115568"/>
                </a:lnTo>
                <a:lnTo>
                  <a:pt x="374904" y="1107948"/>
                </a:lnTo>
                <a:lnTo>
                  <a:pt x="381000" y="1098804"/>
                </a:lnTo>
                <a:lnTo>
                  <a:pt x="387095" y="1088136"/>
                </a:lnTo>
                <a:lnTo>
                  <a:pt x="391667" y="1080516"/>
                </a:lnTo>
                <a:lnTo>
                  <a:pt x="396239" y="1074420"/>
                </a:lnTo>
                <a:lnTo>
                  <a:pt x="399287" y="1071372"/>
                </a:lnTo>
                <a:lnTo>
                  <a:pt x="399287" y="1075944"/>
                </a:lnTo>
                <a:lnTo>
                  <a:pt x="400812" y="1077468"/>
                </a:lnTo>
                <a:lnTo>
                  <a:pt x="400812" y="1080516"/>
                </a:lnTo>
                <a:lnTo>
                  <a:pt x="402336" y="1082040"/>
                </a:lnTo>
                <a:lnTo>
                  <a:pt x="402336" y="1083564"/>
                </a:lnTo>
                <a:lnTo>
                  <a:pt x="403733" y="1084961"/>
                </a:lnTo>
                <a:lnTo>
                  <a:pt x="403860" y="1086612"/>
                </a:lnTo>
                <a:lnTo>
                  <a:pt x="434339" y="1086612"/>
                </a:lnTo>
                <a:lnTo>
                  <a:pt x="431291" y="1092708"/>
                </a:lnTo>
                <a:lnTo>
                  <a:pt x="428243" y="1097280"/>
                </a:lnTo>
                <a:lnTo>
                  <a:pt x="423672" y="1101852"/>
                </a:lnTo>
                <a:lnTo>
                  <a:pt x="420623" y="1107948"/>
                </a:lnTo>
                <a:lnTo>
                  <a:pt x="413004" y="1118616"/>
                </a:lnTo>
                <a:lnTo>
                  <a:pt x="405384" y="1130808"/>
                </a:lnTo>
                <a:lnTo>
                  <a:pt x="396239" y="1143000"/>
                </a:lnTo>
                <a:lnTo>
                  <a:pt x="390143" y="1149096"/>
                </a:lnTo>
                <a:lnTo>
                  <a:pt x="384048" y="1153668"/>
                </a:lnTo>
                <a:lnTo>
                  <a:pt x="376428" y="1159764"/>
                </a:lnTo>
                <a:lnTo>
                  <a:pt x="368808" y="1164336"/>
                </a:lnTo>
                <a:lnTo>
                  <a:pt x="359663" y="1168908"/>
                </a:lnTo>
                <a:lnTo>
                  <a:pt x="348995" y="1171956"/>
                </a:lnTo>
                <a:lnTo>
                  <a:pt x="324612" y="1178052"/>
                </a:lnTo>
                <a:lnTo>
                  <a:pt x="323087" y="1178052"/>
                </a:lnTo>
                <a:lnTo>
                  <a:pt x="321563" y="1179576"/>
                </a:lnTo>
                <a:lnTo>
                  <a:pt x="0" y="1188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2340" y="5443728"/>
            <a:ext cx="2357755" cy="1316990"/>
          </a:xfrm>
          <a:custGeom>
            <a:avLst/>
            <a:gdLst/>
            <a:ahLst/>
            <a:cxnLst/>
            <a:rect l="l" t="t" r="r" b="b"/>
            <a:pathLst>
              <a:path w="2357754" h="1316990">
                <a:moveTo>
                  <a:pt x="38100" y="1316735"/>
                </a:moveTo>
                <a:lnTo>
                  <a:pt x="0" y="1312164"/>
                </a:lnTo>
                <a:lnTo>
                  <a:pt x="0" y="774191"/>
                </a:lnTo>
                <a:lnTo>
                  <a:pt x="1524" y="723900"/>
                </a:lnTo>
                <a:lnTo>
                  <a:pt x="1524" y="528827"/>
                </a:lnTo>
                <a:lnTo>
                  <a:pt x="2997" y="484632"/>
                </a:lnTo>
                <a:lnTo>
                  <a:pt x="3048" y="420623"/>
                </a:lnTo>
                <a:lnTo>
                  <a:pt x="4571" y="400811"/>
                </a:lnTo>
                <a:lnTo>
                  <a:pt x="4571" y="345948"/>
                </a:lnTo>
                <a:lnTo>
                  <a:pt x="6095" y="329183"/>
                </a:lnTo>
                <a:lnTo>
                  <a:pt x="6095" y="300227"/>
                </a:lnTo>
                <a:lnTo>
                  <a:pt x="7619" y="286511"/>
                </a:lnTo>
                <a:lnTo>
                  <a:pt x="7619" y="274319"/>
                </a:lnTo>
                <a:lnTo>
                  <a:pt x="9143" y="262127"/>
                </a:lnTo>
                <a:lnTo>
                  <a:pt x="9143" y="242316"/>
                </a:lnTo>
                <a:lnTo>
                  <a:pt x="10667" y="234695"/>
                </a:lnTo>
                <a:lnTo>
                  <a:pt x="10667" y="228600"/>
                </a:lnTo>
                <a:lnTo>
                  <a:pt x="12191" y="222503"/>
                </a:lnTo>
                <a:lnTo>
                  <a:pt x="13716" y="219455"/>
                </a:lnTo>
                <a:lnTo>
                  <a:pt x="13716" y="216407"/>
                </a:lnTo>
                <a:lnTo>
                  <a:pt x="15240" y="214883"/>
                </a:lnTo>
                <a:lnTo>
                  <a:pt x="15240" y="211835"/>
                </a:lnTo>
                <a:lnTo>
                  <a:pt x="16763" y="210311"/>
                </a:lnTo>
                <a:lnTo>
                  <a:pt x="19811" y="205739"/>
                </a:lnTo>
                <a:lnTo>
                  <a:pt x="24383" y="201167"/>
                </a:lnTo>
                <a:lnTo>
                  <a:pt x="27432" y="195071"/>
                </a:lnTo>
                <a:lnTo>
                  <a:pt x="53340" y="156971"/>
                </a:lnTo>
                <a:lnTo>
                  <a:pt x="82295" y="124967"/>
                </a:lnTo>
                <a:lnTo>
                  <a:pt x="121919" y="99059"/>
                </a:lnTo>
                <a:lnTo>
                  <a:pt x="131063" y="94487"/>
                </a:lnTo>
                <a:lnTo>
                  <a:pt x="141732" y="91439"/>
                </a:lnTo>
                <a:lnTo>
                  <a:pt x="158495" y="85343"/>
                </a:lnTo>
                <a:lnTo>
                  <a:pt x="167640" y="82295"/>
                </a:lnTo>
                <a:lnTo>
                  <a:pt x="210311" y="74675"/>
                </a:lnTo>
                <a:lnTo>
                  <a:pt x="239267" y="71627"/>
                </a:lnTo>
                <a:lnTo>
                  <a:pt x="254508" y="71627"/>
                </a:lnTo>
                <a:lnTo>
                  <a:pt x="263651" y="70103"/>
                </a:lnTo>
                <a:lnTo>
                  <a:pt x="283463" y="70103"/>
                </a:lnTo>
                <a:lnTo>
                  <a:pt x="294132" y="68579"/>
                </a:lnTo>
                <a:lnTo>
                  <a:pt x="306324" y="68579"/>
                </a:lnTo>
                <a:lnTo>
                  <a:pt x="318516" y="67055"/>
                </a:lnTo>
                <a:lnTo>
                  <a:pt x="344424" y="67055"/>
                </a:lnTo>
                <a:lnTo>
                  <a:pt x="358140" y="65532"/>
                </a:lnTo>
                <a:lnTo>
                  <a:pt x="373379" y="65532"/>
                </a:lnTo>
                <a:lnTo>
                  <a:pt x="388619" y="64007"/>
                </a:lnTo>
                <a:lnTo>
                  <a:pt x="422148" y="64007"/>
                </a:lnTo>
                <a:lnTo>
                  <a:pt x="438911" y="62483"/>
                </a:lnTo>
                <a:lnTo>
                  <a:pt x="475487" y="62483"/>
                </a:lnTo>
                <a:lnTo>
                  <a:pt x="513587" y="60959"/>
                </a:lnTo>
                <a:lnTo>
                  <a:pt x="553211" y="60959"/>
                </a:lnTo>
                <a:lnTo>
                  <a:pt x="594359" y="59435"/>
                </a:lnTo>
                <a:lnTo>
                  <a:pt x="726948" y="59435"/>
                </a:lnTo>
                <a:lnTo>
                  <a:pt x="774191" y="57911"/>
                </a:lnTo>
                <a:lnTo>
                  <a:pt x="870203" y="57911"/>
                </a:lnTo>
                <a:lnTo>
                  <a:pt x="918971" y="56387"/>
                </a:lnTo>
                <a:lnTo>
                  <a:pt x="1043940" y="56387"/>
                </a:lnTo>
                <a:lnTo>
                  <a:pt x="1069848" y="54864"/>
                </a:lnTo>
                <a:lnTo>
                  <a:pt x="1307591" y="54864"/>
                </a:lnTo>
                <a:lnTo>
                  <a:pt x="1371600" y="53339"/>
                </a:lnTo>
                <a:lnTo>
                  <a:pt x="1716024" y="53339"/>
                </a:lnTo>
                <a:lnTo>
                  <a:pt x="1744979" y="51816"/>
                </a:lnTo>
                <a:lnTo>
                  <a:pt x="1914143" y="51816"/>
                </a:lnTo>
                <a:lnTo>
                  <a:pt x="1933956" y="50291"/>
                </a:lnTo>
                <a:lnTo>
                  <a:pt x="2037588" y="50291"/>
                </a:lnTo>
                <a:lnTo>
                  <a:pt x="2049779" y="48767"/>
                </a:lnTo>
                <a:lnTo>
                  <a:pt x="2101595" y="48767"/>
                </a:lnTo>
                <a:lnTo>
                  <a:pt x="2115311" y="47243"/>
                </a:lnTo>
                <a:lnTo>
                  <a:pt x="2138172" y="47243"/>
                </a:lnTo>
                <a:lnTo>
                  <a:pt x="2147315" y="45719"/>
                </a:lnTo>
                <a:lnTo>
                  <a:pt x="2157983" y="45719"/>
                </a:lnTo>
                <a:lnTo>
                  <a:pt x="2167127" y="44195"/>
                </a:lnTo>
                <a:lnTo>
                  <a:pt x="2177795" y="44195"/>
                </a:lnTo>
                <a:lnTo>
                  <a:pt x="2188463" y="42671"/>
                </a:lnTo>
                <a:lnTo>
                  <a:pt x="2247899" y="32003"/>
                </a:lnTo>
                <a:lnTo>
                  <a:pt x="2305811" y="13716"/>
                </a:lnTo>
                <a:lnTo>
                  <a:pt x="2321052" y="7619"/>
                </a:lnTo>
                <a:lnTo>
                  <a:pt x="2328672" y="6095"/>
                </a:lnTo>
                <a:lnTo>
                  <a:pt x="2334767" y="3048"/>
                </a:lnTo>
                <a:lnTo>
                  <a:pt x="2340863" y="1523"/>
                </a:lnTo>
                <a:lnTo>
                  <a:pt x="2345436" y="0"/>
                </a:lnTo>
                <a:lnTo>
                  <a:pt x="2357627" y="36575"/>
                </a:lnTo>
                <a:lnTo>
                  <a:pt x="2351531" y="38100"/>
                </a:lnTo>
                <a:lnTo>
                  <a:pt x="2346959" y="39623"/>
                </a:lnTo>
                <a:lnTo>
                  <a:pt x="2340863" y="41148"/>
                </a:lnTo>
                <a:lnTo>
                  <a:pt x="2334767" y="44195"/>
                </a:lnTo>
                <a:lnTo>
                  <a:pt x="2327147" y="47243"/>
                </a:lnTo>
                <a:lnTo>
                  <a:pt x="2318004" y="50291"/>
                </a:lnTo>
                <a:lnTo>
                  <a:pt x="2301240" y="56387"/>
                </a:lnTo>
                <a:lnTo>
                  <a:pt x="2279904" y="62483"/>
                </a:lnTo>
                <a:lnTo>
                  <a:pt x="2257043" y="68579"/>
                </a:lnTo>
                <a:lnTo>
                  <a:pt x="2232659" y="74675"/>
                </a:lnTo>
                <a:lnTo>
                  <a:pt x="2206752" y="77723"/>
                </a:lnTo>
                <a:lnTo>
                  <a:pt x="2193036" y="80771"/>
                </a:lnTo>
                <a:lnTo>
                  <a:pt x="2182367" y="80771"/>
                </a:lnTo>
                <a:lnTo>
                  <a:pt x="2161031" y="83819"/>
                </a:lnTo>
                <a:lnTo>
                  <a:pt x="2151888" y="83819"/>
                </a:lnTo>
                <a:lnTo>
                  <a:pt x="2141220" y="85343"/>
                </a:lnTo>
                <a:lnTo>
                  <a:pt x="2116836" y="85343"/>
                </a:lnTo>
                <a:lnTo>
                  <a:pt x="2103120" y="86867"/>
                </a:lnTo>
                <a:lnTo>
                  <a:pt x="2049779" y="86867"/>
                </a:lnTo>
                <a:lnTo>
                  <a:pt x="2039111" y="88391"/>
                </a:lnTo>
                <a:lnTo>
                  <a:pt x="1933956" y="88391"/>
                </a:lnTo>
                <a:lnTo>
                  <a:pt x="1915667" y="89916"/>
                </a:lnTo>
                <a:lnTo>
                  <a:pt x="1744979" y="89916"/>
                </a:lnTo>
                <a:lnTo>
                  <a:pt x="1716024" y="91439"/>
                </a:lnTo>
                <a:lnTo>
                  <a:pt x="1373124" y="91439"/>
                </a:lnTo>
                <a:lnTo>
                  <a:pt x="1307591" y="92964"/>
                </a:lnTo>
                <a:lnTo>
                  <a:pt x="1069848" y="92964"/>
                </a:lnTo>
                <a:lnTo>
                  <a:pt x="1043940" y="94487"/>
                </a:lnTo>
                <a:lnTo>
                  <a:pt x="918971" y="94487"/>
                </a:lnTo>
                <a:lnTo>
                  <a:pt x="870203" y="96011"/>
                </a:lnTo>
                <a:lnTo>
                  <a:pt x="774191" y="96011"/>
                </a:lnTo>
                <a:lnTo>
                  <a:pt x="728471" y="97535"/>
                </a:lnTo>
                <a:lnTo>
                  <a:pt x="594359" y="97535"/>
                </a:lnTo>
                <a:lnTo>
                  <a:pt x="553211" y="99059"/>
                </a:lnTo>
                <a:lnTo>
                  <a:pt x="513587" y="99059"/>
                </a:lnTo>
                <a:lnTo>
                  <a:pt x="475487" y="100583"/>
                </a:lnTo>
                <a:lnTo>
                  <a:pt x="440435" y="100583"/>
                </a:lnTo>
                <a:lnTo>
                  <a:pt x="422148" y="102107"/>
                </a:lnTo>
                <a:lnTo>
                  <a:pt x="390143" y="102107"/>
                </a:lnTo>
                <a:lnTo>
                  <a:pt x="374903" y="103632"/>
                </a:lnTo>
                <a:lnTo>
                  <a:pt x="359663" y="103632"/>
                </a:lnTo>
                <a:lnTo>
                  <a:pt x="345948" y="105155"/>
                </a:lnTo>
                <a:lnTo>
                  <a:pt x="320040" y="105155"/>
                </a:lnTo>
                <a:lnTo>
                  <a:pt x="307848" y="106679"/>
                </a:lnTo>
                <a:lnTo>
                  <a:pt x="295656" y="106679"/>
                </a:lnTo>
                <a:lnTo>
                  <a:pt x="284987" y="108203"/>
                </a:lnTo>
                <a:lnTo>
                  <a:pt x="266700" y="108203"/>
                </a:lnTo>
                <a:lnTo>
                  <a:pt x="257556" y="109727"/>
                </a:lnTo>
                <a:lnTo>
                  <a:pt x="240791" y="109727"/>
                </a:lnTo>
                <a:lnTo>
                  <a:pt x="227075" y="111251"/>
                </a:lnTo>
                <a:lnTo>
                  <a:pt x="184403" y="117348"/>
                </a:lnTo>
                <a:lnTo>
                  <a:pt x="169163" y="121919"/>
                </a:lnTo>
                <a:lnTo>
                  <a:pt x="153924" y="126491"/>
                </a:lnTo>
                <a:lnTo>
                  <a:pt x="114300" y="147827"/>
                </a:lnTo>
                <a:lnTo>
                  <a:pt x="82295" y="181355"/>
                </a:lnTo>
                <a:lnTo>
                  <a:pt x="64008" y="208787"/>
                </a:lnTo>
                <a:lnTo>
                  <a:pt x="59435" y="214883"/>
                </a:lnTo>
                <a:lnTo>
                  <a:pt x="56387" y="220979"/>
                </a:lnTo>
                <a:lnTo>
                  <a:pt x="51815" y="227075"/>
                </a:lnTo>
                <a:lnTo>
                  <a:pt x="50291" y="227075"/>
                </a:lnTo>
                <a:lnTo>
                  <a:pt x="49072" y="230733"/>
                </a:lnTo>
                <a:lnTo>
                  <a:pt x="47243" y="233171"/>
                </a:lnTo>
                <a:lnTo>
                  <a:pt x="49275" y="233171"/>
                </a:lnTo>
                <a:lnTo>
                  <a:pt x="48767" y="234695"/>
                </a:lnTo>
                <a:lnTo>
                  <a:pt x="48767" y="239267"/>
                </a:lnTo>
                <a:lnTo>
                  <a:pt x="47243" y="246887"/>
                </a:lnTo>
                <a:lnTo>
                  <a:pt x="47243" y="265175"/>
                </a:lnTo>
                <a:lnTo>
                  <a:pt x="45719" y="275843"/>
                </a:lnTo>
                <a:lnTo>
                  <a:pt x="45719" y="288035"/>
                </a:lnTo>
                <a:lnTo>
                  <a:pt x="44195" y="301751"/>
                </a:lnTo>
                <a:lnTo>
                  <a:pt x="44195" y="330707"/>
                </a:lnTo>
                <a:lnTo>
                  <a:pt x="42671" y="347471"/>
                </a:lnTo>
                <a:lnTo>
                  <a:pt x="42671" y="400811"/>
                </a:lnTo>
                <a:lnTo>
                  <a:pt x="41148" y="420623"/>
                </a:lnTo>
                <a:lnTo>
                  <a:pt x="41148" y="484632"/>
                </a:lnTo>
                <a:lnTo>
                  <a:pt x="39624" y="528827"/>
                </a:lnTo>
                <a:lnTo>
                  <a:pt x="39624" y="723900"/>
                </a:lnTo>
                <a:lnTo>
                  <a:pt x="38100" y="774191"/>
                </a:lnTo>
                <a:lnTo>
                  <a:pt x="38100" y="1316735"/>
                </a:lnTo>
                <a:close/>
              </a:path>
              <a:path w="2357754" h="1316990">
                <a:moveTo>
                  <a:pt x="49072" y="230733"/>
                </a:moveTo>
                <a:lnTo>
                  <a:pt x="50291" y="227075"/>
                </a:lnTo>
                <a:lnTo>
                  <a:pt x="50291" y="229107"/>
                </a:lnTo>
                <a:lnTo>
                  <a:pt x="49072" y="230733"/>
                </a:lnTo>
                <a:close/>
              </a:path>
              <a:path w="2357754" h="1316990">
                <a:moveTo>
                  <a:pt x="50291" y="229107"/>
                </a:moveTo>
                <a:lnTo>
                  <a:pt x="50291" y="227075"/>
                </a:lnTo>
                <a:lnTo>
                  <a:pt x="51815" y="227075"/>
                </a:lnTo>
                <a:lnTo>
                  <a:pt x="50291" y="229107"/>
                </a:lnTo>
                <a:close/>
              </a:path>
              <a:path w="2357754" h="1316990">
                <a:moveTo>
                  <a:pt x="48768" y="231647"/>
                </a:moveTo>
                <a:lnTo>
                  <a:pt x="49072" y="230733"/>
                </a:lnTo>
                <a:lnTo>
                  <a:pt x="50291" y="229107"/>
                </a:lnTo>
                <a:lnTo>
                  <a:pt x="50291" y="230123"/>
                </a:lnTo>
                <a:lnTo>
                  <a:pt x="48768" y="231647"/>
                </a:lnTo>
                <a:close/>
              </a:path>
              <a:path w="2357754" h="1316990">
                <a:moveTo>
                  <a:pt x="49783" y="231648"/>
                </a:moveTo>
                <a:lnTo>
                  <a:pt x="48767" y="231648"/>
                </a:lnTo>
                <a:lnTo>
                  <a:pt x="50291" y="230123"/>
                </a:lnTo>
                <a:lnTo>
                  <a:pt x="49783" y="231648"/>
                </a:lnTo>
                <a:close/>
              </a:path>
              <a:path w="2357754" h="1316990">
                <a:moveTo>
                  <a:pt x="49275" y="233171"/>
                </a:moveTo>
                <a:lnTo>
                  <a:pt x="47243" y="233171"/>
                </a:lnTo>
                <a:lnTo>
                  <a:pt x="48768" y="231647"/>
                </a:lnTo>
                <a:lnTo>
                  <a:pt x="49783" y="231648"/>
                </a:lnTo>
                <a:lnTo>
                  <a:pt x="4927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91296" y="550007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8191" y="5457363"/>
            <a:ext cx="307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570" y="4957600"/>
            <a:ext cx="6127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-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27">
                <a:latin typeface="Times New Roman"/>
                <a:cs typeface="Times New Roman"/>
              </a:rPr>
              <a:t>R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7486" y="3841987"/>
            <a:ext cx="2571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D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1389" y="546201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01389" y="556412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9022" y="1531180"/>
            <a:ext cx="7305040" cy="1958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PN</a:t>
            </a:r>
            <a:r>
              <a:rPr dirty="0" sz="2800">
                <a:latin typeface="宋体"/>
                <a:cs typeface="宋体"/>
              </a:rPr>
              <a:t>结反偏时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sz="2800">
                <a:latin typeface="Times New Roman"/>
                <a:cs typeface="Times New Roman"/>
              </a:rPr>
              <a:t>&lt;0)</a:t>
            </a:r>
            <a:r>
              <a:rPr dirty="0" sz="2800">
                <a:latin typeface="宋体"/>
                <a:cs typeface="宋体"/>
              </a:rPr>
              <a:t>存在</a:t>
            </a:r>
            <a:r>
              <a:rPr dirty="0" sz="2800">
                <a:solidFill>
                  <a:srgbClr val="0000FF"/>
                </a:solidFill>
                <a:latin typeface="宋体"/>
                <a:cs typeface="宋体"/>
              </a:rPr>
              <a:t>击穿</a:t>
            </a:r>
            <a:r>
              <a:rPr dirty="0" sz="2800">
                <a:latin typeface="宋体"/>
                <a:cs typeface="宋体"/>
              </a:rPr>
              <a:t>电压</a:t>
            </a:r>
            <a:r>
              <a:rPr dirty="0" sz="2800" spc="-650">
                <a:latin typeface="宋体"/>
                <a:cs typeface="宋体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BR 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FF3300"/>
                </a:solidFill>
                <a:latin typeface="Times New Roman"/>
                <a:cs typeface="Times New Roman"/>
              </a:rPr>
              <a:t>(Br</a:t>
            </a:r>
            <a:r>
              <a:rPr dirty="0" sz="2400" spc="65">
                <a:latin typeface="Times New Roman"/>
                <a:cs typeface="Times New Roman"/>
              </a:rPr>
              <a:t>eakdown</a:t>
            </a:r>
            <a:r>
              <a:rPr dirty="0" sz="2400" spc="65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68300" marR="4154804">
              <a:lnSpc>
                <a:spcPct val="124900"/>
              </a:lnSpc>
              <a:spcBef>
                <a:spcPts val="5"/>
              </a:spcBef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雪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崩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击</a:t>
            </a:r>
            <a:r>
              <a:rPr dirty="0" sz="2800" spc="5">
                <a:solidFill>
                  <a:srgbClr val="0000FF"/>
                </a:solidFill>
                <a:latin typeface="宋体"/>
                <a:cs typeface="宋体"/>
              </a:rPr>
              <a:t>穿</a:t>
            </a:r>
            <a:r>
              <a:rPr dirty="0" sz="2400" spc="-18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l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 spc="135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e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800" spc="55">
                <a:solidFill>
                  <a:srgbClr val="0000FF"/>
                </a:solidFill>
                <a:latin typeface="宋体"/>
                <a:cs typeface="宋体"/>
              </a:rPr>
              <a:t>齐纳击穿</a:t>
            </a:r>
            <a:r>
              <a:rPr dirty="0" sz="2400" spc="55">
                <a:latin typeface="Times New Roman"/>
                <a:cs typeface="Times New Roman"/>
              </a:rPr>
              <a:t>Zener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85"/>
              </a:spcBef>
            </a:pPr>
            <a:r>
              <a:rPr dirty="0" sz="2400" spc="5">
                <a:latin typeface="宋体"/>
                <a:cs typeface="宋体"/>
              </a:rPr>
              <a:t>（均可逆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378" y="3721893"/>
            <a:ext cx="31883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 spc="15">
                <a:latin typeface="Times New Roman"/>
                <a:cs typeface="Times New Roman"/>
              </a:rPr>
              <a:t>PN</a:t>
            </a:r>
            <a:r>
              <a:rPr dirty="0" sz="2400" spc="15">
                <a:latin typeface="宋体"/>
                <a:cs typeface="宋体"/>
              </a:rPr>
              <a:t>结热击穿不可逆）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02946" y="6793995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192" rIns="0" bIns="0" rtlCol="0" vert="horz">
            <a:spAutoFit/>
          </a:bodyPr>
          <a:lstStyle/>
          <a:p>
            <a:pPr marL="146685">
              <a:lnSpc>
                <a:spcPct val="100000"/>
              </a:lnSpc>
            </a:pPr>
            <a:r>
              <a:rPr dirty="0" sz="3200" spc="-55">
                <a:latin typeface="宋体"/>
                <a:cs typeface="宋体"/>
              </a:rPr>
              <a:t>3.2.3</a:t>
            </a:r>
            <a:r>
              <a:rPr dirty="0" sz="3200" spc="225">
                <a:latin typeface="宋体"/>
                <a:cs typeface="宋体"/>
              </a:rPr>
              <a:t> </a:t>
            </a:r>
            <a:r>
              <a:rPr dirty="0" sz="3200" spc="200">
                <a:latin typeface="宋体"/>
                <a:cs typeface="宋体"/>
              </a:rPr>
              <a:t>PN结的击穿特性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46" y="6793995"/>
            <a:ext cx="1778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5245">
              <a:lnSpc>
                <a:spcPct val="100000"/>
              </a:lnSpc>
            </a:pPr>
            <a:r>
              <a:rPr dirty="0"/>
              <a:t>3.1 &amp; 3.2</a:t>
            </a:r>
            <a:r>
              <a:rPr dirty="0" spc="15"/>
              <a:t> </a:t>
            </a:r>
            <a:r>
              <a:rPr dirty="0" spc="10"/>
              <a:t>半导体基础与PN结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7171" y="6748258"/>
            <a:ext cx="15113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70BF"/>
                </a:solidFill>
                <a:latin typeface="Times New Roman"/>
                <a:cs typeface="Times New Roman"/>
              </a:rPr>
              <a:t>qq</a:t>
            </a:r>
            <a:r>
              <a:rPr dirty="0" sz="1800" spc="-5">
                <a:solidFill>
                  <a:srgbClr val="0070BF"/>
                </a:solidFill>
                <a:latin typeface="宋体"/>
                <a:cs typeface="宋体"/>
              </a:rPr>
              <a:t>：</a:t>
            </a:r>
            <a:r>
              <a:rPr dirty="0" sz="1800" spc="-5">
                <a:solidFill>
                  <a:srgbClr val="0070BF"/>
                </a:solidFill>
                <a:latin typeface="Times New Roman"/>
                <a:cs typeface="Times New Roman"/>
              </a:rPr>
              <a:t>308394387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9788" y="6787896"/>
            <a:ext cx="335279" cy="28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4792" y="1733243"/>
            <a:ext cx="5003165" cy="273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本节小结</a:t>
            </a:r>
            <a:endParaRPr sz="3200">
              <a:latin typeface="宋体"/>
              <a:cs typeface="宋体"/>
            </a:endParaRPr>
          </a:p>
          <a:p>
            <a:pPr algn="ctr" marL="12065" marR="5080">
              <a:lnSpc>
                <a:spcPct val="150000"/>
              </a:lnSpc>
              <a:spcBef>
                <a:spcPts val="200"/>
              </a:spcBef>
            </a:pPr>
            <a:r>
              <a:rPr dirty="0" sz="2400">
                <a:latin typeface="宋体"/>
                <a:cs typeface="宋体"/>
              </a:rPr>
              <a:t>理解：半导体材料的导电原理  理解：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结的单向导电性和伏安特性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277495">
              <a:lnSpc>
                <a:spcPct val="100000"/>
              </a:lnSpc>
              <a:spcBef>
                <a:spcPts val="1720"/>
              </a:spcBef>
            </a:pPr>
            <a:r>
              <a:rPr dirty="0" sz="3600" spc="10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828" y="1330135"/>
            <a:ext cx="6151245" cy="88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51940" marR="5080" indent="-1539875">
              <a:lnSpc>
                <a:spcPct val="119800"/>
              </a:lnSpc>
            </a:pPr>
            <a:r>
              <a:rPr dirty="0" sz="2400" spc="5" u="heavy">
                <a:latin typeface="宋体"/>
                <a:cs typeface="宋体"/>
              </a:rPr>
              <a:t>课程性质</a:t>
            </a:r>
            <a:r>
              <a:rPr dirty="0" sz="2400" spc="5">
                <a:latin typeface="宋体"/>
                <a:cs typeface="宋体"/>
              </a:rPr>
              <a:t>：电子技术入门阶段的</a:t>
            </a: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专业基础课</a:t>
            </a:r>
            <a:r>
              <a:rPr dirty="0" sz="2400" spc="5">
                <a:latin typeface="宋体"/>
                <a:cs typeface="宋体"/>
              </a:rPr>
              <a:t>。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电类专业的</a:t>
            </a: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考研专业课</a:t>
            </a:r>
            <a:r>
              <a:rPr dirty="0" sz="2400" spc="5">
                <a:latin typeface="宋体"/>
                <a:cs typeface="宋体"/>
              </a:rPr>
              <a:t>之一。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8805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模拟电子线路 </a:t>
            </a:r>
            <a:r>
              <a:rPr dirty="0" sz="2800" spc="265">
                <a:solidFill>
                  <a:srgbClr val="0000CC"/>
                </a:solidFill>
                <a:latin typeface="宋体"/>
                <a:cs typeface="宋体"/>
              </a:rPr>
              <a:t>Analog</a:t>
            </a:r>
            <a:r>
              <a:rPr dirty="0" sz="2800" spc="-108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800" spc="-100">
                <a:solidFill>
                  <a:srgbClr val="0000CC"/>
                </a:solidFill>
                <a:latin typeface="宋体"/>
                <a:cs typeface="宋体"/>
              </a:rPr>
              <a:t>Circuits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631" y="2524125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计</a:t>
            </a:r>
            <a:r>
              <a:rPr dirty="0" sz="2400" spc="20">
                <a:latin typeface="宋体"/>
                <a:cs typeface="宋体"/>
              </a:rPr>
              <a:t>算机</a:t>
            </a:r>
            <a:r>
              <a:rPr dirty="0" sz="2400">
                <a:latin typeface="宋体"/>
                <a:cs typeface="宋体"/>
              </a:rPr>
              <a:t>科学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543" y="3511153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计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算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机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硬件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575" y="3511153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计</a:t>
            </a:r>
            <a:r>
              <a:rPr dirty="0" sz="2400">
                <a:latin typeface="宋体"/>
                <a:cs typeface="宋体"/>
              </a:rPr>
              <a:t>算</a:t>
            </a:r>
            <a:r>
              <a:rPr dirty="0" sz="2400" spc="20">
                <a:latin typeface="宋体"/>
                <a:cs typeface="宋体"/>
              </a:rPr>
              <a:t>机</a:t>
            </a:r>
            <a:r>
              <a:rPr dirty="0" sz="2400">
                <a:latin typeface="宋体"/>
                <a:cs typeface="宋体"/>
              </a:rPr>
              <a:t>软件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068" y="4270771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身体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4156" y="4270771"/>
            <a:ext cx="6381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灵</a:t>
            </a:r>
            <a:r>
              <a:rPr dirty="0" sz="2400">
                <a:latin typeface="宋体"/>
                <a:cs typeface="宋体"/>
              </a:rPr>
              <a:t>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2660" y="2964179"/>
            <a:ext cx="1469390" cy="447040"/>
          </a:xfrm>
          <a:custGeom>
            <a:avLst/>
            <a:gdLst/>
            <a:ahLst/>
            <a:cxnLst/>
            <a:rect l="l" t="t" r="r" b="b"/>
            <a:pathLst>
              <a:path w="1469389" h="447039">
                <a:moveTo>
                  <a:pt x="733850" y="187631"/>
                </a:moveTo>
                <a:lnTo>
                  <a:pt x="733043" y="184404"/>
                </a:lnTo>
                <a:lnTo>
                  <a:pt x="729995" y="169163"/>
                </a:lnTo>
                <a:lnTo>
                  <a:pt x="728472" y="153924"/>
                </a:lnTo>
                <a:lnTo>
                  <a:pt x="725424" y="137160"/>
                </a:lnTo>
                <a:lnTo>
                  <a:pt x="723900" y="118871"/>
                </a:lnTo>
                <a:lnTo>
                  <a:pt x="720852" y="79247"/>
                </a:lnTo>
                <a:lnTo>
                  <a:pt x="720852" y="57912"/>
                </a:lnTo>
                <a:lnTo>
                  <a:pt x="719327" y="36575"/>
                </a:lnTo>
                <a:lnTo>
                  <a:pt x="719327" y="6095"/>
                </a:lnTo>
                <a:lnTo>
                  <a:pt x="726947" y="0"/>
                </a:lnTo>
                <a:lnTo>
                  <a:pt x="742187" y="0"/>
                </a:lnTo>
                <a:lnTo>
                  <a:pt x="748283" y="6095"/>
                </a:lnTo>
                <a:lnTo>
                  <a:pt x="748283" y="59436"/>
                </a:lnTo>
                <a:lnTo>
                  <a:pt x="743712" y="118871"/>
                </a:lnTo>
                <a:lnTo>
                  <a:pt x="742187" y="137160"/>
                </a:lnTo>
                <a:lnTo>
                  <a:pt x="740664" y="153924"/>
                </a:lnTo>
                <a:lnTo>
                  <a:pt x="737616" y="170688"/>
                </a:lnTo>
                <a:lnTo>
                  <a:pt x="733850" y="187631"/>
                </a:lnTo>
                <a:close/>
              </a:path>
              <a:path w="1469389" h="447039">
                <a:moveTo>
                  <a:pt x="693420" y="217931"/>
                </a:moveTo>
                <a:lnTo>
                  <a:pt x="696468" y="213360"/>
                </a:lnTo>
                <a:lnTo>
                  <a:pt x="699516" y="207263"/>
                </a:lnTo>
                <a:lnTo>
                  <a:pt x="701039" y="199644"/>
                </a:lnTo>
                <a:lnTo>
                  <a:pt x="704087" y="190500"/>
                </a:lnTo>
                <a:lnTo>
                  <a:pt x="707135" y="178308"/>
                </a:lnTo>
                <a:lnTo>
                  <a:pt x="710183" y="164592"/>
                </a:lnTo>
                <a:lnTo>
                  <a:pt x="713231" y="134112"/>
                </a:lnTo>
                <a:lnTo>
                  <a:pt x="716279" y="115823"/>
                </a:lnTo>
                <a:lnTo>
                  <a:pt x="716279" y="97536"/>
                </a:lnTo>
                <a:lnTo>
                  <a:pt x="719327" y="57912"/>
                </a:lnTo>
                <a:lnTo>
                  <a:pt x="719327" y="36575"/>
                </a:lnTo>
                <a:lnTo>
                  <a:pt x="720852" y="57912"/>
                </a:lnTo>
                <a:lnTo>
                  <a:pt x="720852" y="79247"/>
                </a:lnTo>
                <a:lnTo>
                  <a:pt x="723900" y="118871"/>
                </a:lnTo>
                <a:lnTo>
                  <a:pt x="725424" y="137160"/>
                </a:lnTo>
                <a:lnTo>
                  <a:pt x="728472" y="153924"/>
                </a:lnTo>
                <a:lnTo>
                  <a:pt x="729995" y="169163"/>
                </a:lnTo>
                <a:lnTo>
                  <a:pt x="733043" y="184404"/>
                </a:lnTo>
                <a:lnTo>
                  <a:pt x="733850" y="187631"/>
                </a:lnTo>
                <a:lnTo>
                  <a:pt x="731520" y="198120"/>
                </a:lnTo>
                <a:lnTo>
                  <a:pt x="726294" y="216408"/>
                </a:lnTo>
                <a:lnTo>
                  <a:pt x="694943" y="216408"/>
                </a:lnTo>
                <a:lnTo>
                  <a:pt x="693420" y="217931"/>
                </a:lnTo>
                <a:close/>
              </a:path>
              <a:path w="1469389" h="447039">
                <a:moveTo>
                  <a:pt x="1415034" y="245363"/>
                </a:moveTo>
                <a:lnTo>
                  <a:pt x="766572" y="245363"/>
                </a:lnTo>
                <a:lnTo>
                  <a:pt x="766572" y="243839"/>
                </a:lnTo>
                <a:lnTo>
                  <a:pt x="762000" y="243839"/>
                </a:lnTo>
                <a:lnTo>
                  <a:pt x="757427" y="239268"/>
                </a:lnTo>
                <a:lnTo>
                  <a:pt x="752856" y="236220"/>
                </a:lnTo>
                <a:lnTo>
                  <a:pt x="751331" y="234696"/>
                </a:lnTo>
                <a:lnTo>
                  <a:pt x="751331" y="233172"/>
                </a:lnTo>
                <a:lnTo>
                  <a:pt x="746760" y="227075"/>
                </a:lnTo>
                <a:lnTo>
                  <a:pt x="742187" y="217931"/>
                </a:lnTo>
                <a:lnTo>
                  <a:pt x="739139" y="208788"/>
                </a:lnTo>
                <a:lnTo>
                  <a:pt x="733850" y="187631"/>
                </a:lnTo>
                <a:lnTo>
                  <a:pt x="737616" y="170688"/>
                </a:lnTo>
                <a:lnTo>
                  <a:pt x="740664" y="153924"/>
                </a:lnTo>
                <a:lnTo>
                  <a:pt x="742187" y="137160"/>
                </a:lnTo>
                <a:lnTo>
                  <a:pt x="743712" y="118871"/>
                </a:lnTo>
                <a:lnTo>
                  <a:pt x="748283" y="59436"/>
                </a:lnTo>
                <a:lnTo>
                  <a:pt x="748283" y="36575"/>
                </a:lnTo>
                <a:lnTo>
                  <a:pt x="749808" y="57912"/>
                </a:lnTo>
                <a:lnTo>
                  <a:pt x="749808" y="77723"/>
                </a:lnTo>
                <a:lnTo>
                  <a:pt x="751331" y="97536"/>
                </a:lnTo>
                <a:lnTo>
                  <a:pt x="754379" y="134112"/>
                </a:lnTo>
                <a:lnTo>
                  <a:pt x="755904" y="150875"/>
                </a:lnTo>
                <a:lnTo>
                  <a:pt x="758952" y="164592"/>
                </a:lnTo>
                <a:lnTo>
                  <a:pt x="760475" y="178308"/>
                </a:lnTo>
                <a:lnTo>
                  <a:pt x="763524" y="190500"/>
                </a:lnTo>
                <a:lnTo>
                  <a:pt x="766572" y="201168"/>
                </a:lnTo>
                <a:lnTo>
                  <a:pt x="769620" y="208788"/>
                </a:lnTo>
                <a:lnTo>
                  <a:pt x="773429" y="216408"/>
                </a:lnTo>
                <a:lnTo>
                  <a:pt x="771143" y="216408"/>
                </a:lnTo>
                <a:lnTo>
                  <a:pt x="775716" y="219456"/>
                </a:lnTo>
                <a:lnTo>
                  <a:pt x="1429512" y="219456"/>
                </a:lnTo>
                <a:lnTo>
                  <a:pt x="1431036" y="220980"/>
                </a:lnTo>
                <a:lnTo>
                  <a:pt x="1435608" y="224027"/>
                </a:lnTo>
                <a:lnTo>
                  <a:pt x="1435608" y="225551"/>
                </a:lnTo>
                <a:lnTo>
                  <a:pt x="1437132" y="225551"/>
                </a:lnTo>
                <a:lnTo>
                  <a:pt x="1437132" y="227075"/>
                </a:lnTo>
                <a:lnTo>
                  <a:pt x="1444752" y="242315"/>
                </a:lnTo>
                <a:lnTo>
                  <a:pt x="1412748" y="242315"/>
                </a:lnTo>
                <a:lnTo>
                  <a:pt x="1415034" y="245363"/>
                </a:lnTo>
                <a:close/>
              </a:path>
              <a:path w="1469389" h="447039">
                <a:moveTo>
                  <a:pt x="691895" y="219456"/>
                </a:moveTo>
                <a:lnTo>
                  <a:pt x="39624" y="219456"/>
                </a:lnTo>
                <a:lnTo>
                  <a:pt x="45719" y="216408"/>
                </a:lnTo>
                <a:lnTo>
                  <a:pt x="694436" y="216408"/>
                </a:lnTo>
                <a:lnTo>
                  <a:pt x="693419" y="217932"/>
                </a:lnTo>
                <a:lnTo>
                  <a:pt x="691895" y="219456"/>
                </a:lnTo>
                <a:close/>
              </a:path>
              <a:path w="1469389" h="447039">
                <a:moveTo>
                  <a:pt x="694943" y="217932"/>
                </a:moveTo>
                <a:lnTo>
                  <a:pt x="693420" y="217932"/>
                </a:lnTo>
                <a:lnTo>
                  <a:pt x="694943" y="216408"/>
                </a:lnTo>
                <a:lnTo>
                  <a:pt x="697991" y="216408"/>
                </a:lnTo>
                <a:lnTo>
                  <a:pt x="694943" y="217932"/>
                </a:lnTo>
                <a:close/>
              </a:path>
              <a:path w="1469389" h="447039">
                <a:moveTo>
                  <a:pt x="28956" y="446532"/>
                </a:moveTo>
                <a:lnTo>
                  <a:pt x="0" y="446532"/>
                </a:lnTo>
                <a:lnTo>
                  <a:pt x="0" y="402336"/>
                </a:lnTo>
                <a:lnTo>
                  <a:pt x="1524" y="382524"/>
                </a:lnTo>
                <a:lnTo>
                  <a:pt x="3048" y="361188"/>
                </a:lnTo>
                <a:lnTo>
                  <a:pt x="7620" y="307848"/>
                </a:lnTo>
                <a:lnTo>
                  <a:pt x="16764" y="263651"/>
                </a:lnTo>
                <a:lnTo>
                  <a:pt x="30480" y="227075"/>
                </a:lnTo>
                <a:lnTo>
                  <a:pt x="38100" y="219456"/>
                </a:lnTo>
                <a:lnTo>
                  <a:pt x="691895" y="219456"/>
                </a:lnTo>
                <a:lnTo>
                  <a:pt x="697991" y="216408"/>
                </a:lnTo>
                <a:lnTo>
                  <a:pt x="726294" y="216408"/>
                </a:lnTo>
                <a:lnTo>
                  <a:pt x="725424" y="219456"/>
                </a:lnTo>
                <a:lnTo>
                  <a:pt x="720852" y="228600"/>
                </a:lnTo>
                <a:lnTo>
                  <a:pt x="717804" y="233172"/>
                </a:lnTo>
                <a:lnTo>
                  <a:pt x="716279" y="234696"/>
                </a:lnTo>
                <a:lnTo>
                  <a:pt x="716279" y="236220"/>
                </a:lnTo>
                <a:lnTo>
                  <a:pt x="714756" y="236220"/>
                </a:lnTo>
                <a:lnTo>
                  <a:pt x="708660" y="242315"/>
                </a:lnTo>
                <a:lnTo>
                  <a:pt x="54864" y="242315"/>
                </a:lnTo>
                <a:lnTo>
                  <a:pt x="53339" y="243840"/>
                </a:lnTo>
                <a:lnTo>
                  <a:pt x="50292" y="245363"/>
                </a:lnTo>
                <a:lnTo>
                  <a:pt x="52832" y="245363"/>
                </a:lnTo>
                <a:lnTo>
                  <a:pt x="41148" y="281939"/>
                </a:lnTo>
                <a:lnTo>
                  <a:pt x="35052" y="327660"/>
                </a:lnTo>
                <a:lnTo>
                  <a:pt x="32004" y="344424"/>
                </a:lnTo>
                <a:lnTo>
                  <a:pt x="30480" y="362712"/>
                </a:lnTo>
                <a:lnTo>
                  <a:pt x="30480" y="382524"/>
                </a:lnTo>
                <a:lnTo>
                  <a:pt x="28956" y="403860"/>
                </a:lnTo>
                <a:lnTo>
                  <a:pt x="28956" y="446532"/>
                </a:lnTo>
                <a:close/>
              </a:path>
              <a:path w="1469389" h="447039">
                <a:moveTo>
                  <a:pt x="775716" y="219456"/>
                </a:moveTo>
                <a:lnTo>
                  <a:pt x="771143" y="216408"/>
                </a:lnTo>
                <a:lnTo>
                  <a:pt x="772668" y="216408"/>
                </a:lnTo>
                <a:lnTo>
                  <a:pt x="775716" y="219456"/>
                </a:lnTo>
                <a:close/>
              </a:path>
              <a:path w="1469389" h="447039">
                <a:moveTo>
                  <a:pt x="774191" y="217931"/>
                </a:moveTo>
                <a:lnTo>
                  <a:pt x="772668" y="216408"/>
                </a:lnTo>
                <a:lnTo>
                  <a:pt x="773429" y="216408"/>
                </a:lnTo>
                <a:lnTo>
                  <a:pt x="774191" y="217931"/>
                </a:lnTo>
                <a:close/>
              </a:path>
              <a:path w="1469389" h="447039">
                <a:moveTo>
                  <a:pt x="1427987" y="219456"/>
                </a:moveTo>
                <a:lnTo>
                  <a:pt x="775716" y="219456"/>
                </a:lnTo>
                <a:lnTo>
                  <a:pt x="774191" y="217931"/>
                </a:lnTo>
                <a:lnTo>
                  <a:pt x="773429" y="216408"/>
                </a:lnTo>
                <a:lnTo>
                  <a:pt x="1421891" y="216408"/>
                </a:lnTo>
                <a:lnTo>
                  <a:pt x="1426463" y="217932"/>
                </a:lnTo>
                <a:lnTo>
                  <a:pt x="1427987" y="219456"/>
                </a:lnTo>
                <a:close/>
              </a:path>
              <a:path w="1469389" h="447039">
                <a:moveTo>
                  <a:pt x="691895" y="219456"/>
                </a:moveTo>
                <a:lnTo>
                  <a:pt x="693420" y="217931"/>
                </a:lnTo>
                <a:lnTo>
                  <a:pt x="694943" y="217932"/>
                </a:lnTo>
                <a:lnTo>
                  <a:pt x="691895" y="219456"/>
                </a:lnTo>
                <a:close/>
              </a:path>
              <a:path w="1469389" h="447039">
                <a:moveTo>
                  <a:pt x="53339" y="243839"/>
                </a:moveTo>
                <a:lnTo>
                  <a:pt x="54864" y="242315"/>
                </a:lnTo>
                <a:lnTo>
                  <a:pt x="54102" y="243458"/>
                </a:lnTo>
                <a:lnTo>
                  <a:pt x="53339" y="243839"/>
                </a:lnTo>
                <a:close/>
              </a:path>
              <a:path w="1469389" h="447039">
                <a:moveTo>
                  <a:pt x="54102" y="243458"/>
                </a:moveTo>
                <a:lnTo>
                  <a:pt x="54864" y="242315"/>
                </a:lnTo>
                <a:lnTo>
                  <a:pt x="56387" y="242315"/>
                </a:lnTo>
                <a:lnTo>
                  <a:pt x="54102" y="243458"/>
                </a:lnTo>
                <a:close/>
              </a:path>
              <a:path w="1469389" h="447039">
                <a:moveTo>
                  <a:pt x="53644" y="244144"/>
                </a:moveTo>
                <a:lnTo>
                  <a:pt x="54102" y="243458"/>
                </a:lnTo>
                <a:lnTo>
                  <a:pt x="56387" y="242315"/>
                </a:lnTo>
                <a:lnTo>
                  <a:pt x="53644" y="244144"/>
                </a:lnTo>
                <a:close/>
              </a:path>
              <a:path w="1469389" h="447039">
                <a:moveTo>
                  <a:pt x="53557" y="244275"/>
                </a:moveTo>
                <a:lnTo>
                  <a:pt x="53644" y="244144"/>
                </a:lnTo>
                <a:lnTo>
                  <a:pt x="56387" y="242315"/>
                </a:lnTo>
                <a:lnTo>
                  <a:pt x="708660" y="242315"/>
                </a:lnTo>
                <a:lnTo>
                  <a:pt x="705612" y="243839"/>
                </a:lnTo>
                <a:lnTo>
                  <a:pt x="54863" y="243840"/>
                </a:lnTo>
                <a:lnTo>
                  <a:pt x="53557" y="244275"/>
                </a:lnTo>
                <a:close/>
              </a:path>
              <a:path w="1469389" h="447039">
                <a:moveTo>
                  <a:pt x="1469136" y="446532"/>
                </a:moveTo>
                <a:lnTo>
                  <a:pt x="1440179" y="446532"/>
                </a:lnTo>
                <a:lnTo>
                  <a:pt x="1440179" y="425196"/>
                </a:lnTo>
                <a:lnTo>
                  <a:pt x="1438655" y="403860"/>
                </a:lnTo>
                <a:lnTo>
                  <a:pt x="1438655" y="384048"/>
                </a:lnTo>
                <a:lnTo>
                  <a:pt x="1435608" y="344424"/>
                </a:lnTo>
                <a:lnTo>
                  <a:pt x="1434083" y="327660"/>
                </a:lnTo>
                <a:lnTo>
                  <a:pt x="1431036" y="310896"/>
                </a:lnTo>
                <a:lnTo>
                  <a:pt x="1429512" y="297180"/>
                </a:lnTo>
                <a:lnTo>
                  <a:pt x="1426463" y="283463"/>
                </a:lnTo>
                <a:lnTo>
                  <a:pt x="1424940" y="271272"/>
                </a:lnTo>
                <a:lnTo>
                  <a:pt x="1421891" y="260604"/>
                </a:lnTo>
                <a:lnTo>
                  <a:pt x="1418844" y="252984"/>
                </a:lnTo>
                <a:lnTo>
                  <a:pt x="1417320" y="248412"/>
                </a:lnTo>
                <a:lnTo>
                  <a:pt x="1412748" y="242315"/>
                </a:lnTo>
                <a:lnTo>
                  <a:pt x="1414272" y="243839"/>
                </a:lnTo>
                <a:lnTo>
                  <a:pt x="1415795" y="245363"/>
                </a:lnTo>
                <a:lnTo>
                  <a:pt x="1446276" y="245363"/>
                </a:lnTo>
                <a:lnTo>
                  <a:pt x="1449324" y="251460"/>
                </a:lnTo>
                <a:lnTo>
                  <a:pt x="1452371" y="263651"/>
                </a:lnTo>
                <a:lnTo>
                  <a:pt x="1455420" y="277368"/>
                </a:lnTo>
                <a:lnTo>
                  <a:pt x="1456944" y="291084"/>
                </a:lnTo>
                <a:lnTo>
                  <a:pt x="1459991" y="307848"/>
                </a:lnTo>
                <a:lnTo>
                  <a:pt x="1461516" y="324612"/>
                </a:lnTo>
                <a:lnTo>
                  <a:pt x="1464563" y="342900"/>
                </a:lnTo>
                <a:lnTo>
                  <a:pt x="1466087" y="361188"/>
                </a:lnTo>
                <a:lnTo>
                  <a:pt x="1466087" y="381000"/>
                </a:lnTo>
                <a:lnTo>
                  <a:pt x="1467612" y="402336"/>
                </a:lnTo>
                <a:lnTo>
                  <a:pt x="1467612" y="423672"/>
                </a:lnTo>
                <a:lnTo>
                  <a:pt x="1469136" y="446532"/>
                </a:lnTo>
                <a:close/>
              </a:path>
              <a:path w="1469389" h="447039">
                <a:moveTo>
                  <a:pt x="1415796" y="244348"/>
                </a:moveTo>
                <a:lnTo>
                  <a:pt x="1414272" y="243839"/>
                </a:lnTo>
                <a:lnTo>
                  <a:pt x="1412748" y="242315"/>
                </a:lnTo>
                <a:lnTo>
                  <a:pt x="1415796" y="244348"/>
                </a:lnTo>
                <a:close/>
              </a:path>
              <a:path w="1469389" h="447039">
                <a:moveTo>
                  <a:pt x="1446276" y="245363"/>
                </a:moveTo>
                <a:lnTo>
                  <a:pt x="1418844" y="245363"/>
                </a:lnTo>
                <a:lnTo>
                  <a:pt x="1415796" y="244347"/>
                </a:lnTo>
                <a:lnTo>
                  <a:pt x="1412748" y="242315"/>
                </a:lnTo>
                <a:lnTo>
                  <a:pt x="1444752" y="242315"/>
                </a:lnTo>
                <a:lnTo>
                  <a:pt x="1446276" y="245363"/>
                </a:lnTo>
                <a:close/>
              </a:path>
              <a:path w="1469389" h="447039">
                <a:moveTo>
                  <a:pt x="52578" y="244601"/>
                </a:moveTo>
                <a:lnTo>
                  <a:pt x="53339" y="243839"/>
                </a:lnTo>
                <a:lnTo>
                  <a:pt x="54102" y="243458"/>
                </a:lnTo>
                <a:lnTo>
                  <a:pt x="53644" y="244144"/>
                </a:lnTo>
                <a:lnTo>
                  <a:pt x="53339" y="244348"/>
                </a:lnTo>
                <a:lnTo>
                  <a:pt x="52578" y="244601"/>
                </a:lnTo>
                <a:close/>
              </a:path>
              <a:path w="1469389" h="447039">
                <a:moveTo>
                  <a:pt x="50292" y="245363"/>
                </a:moveTo>
                <a:lnTo>
                  <a:pt x="53339" y="243839"/>
                </a:lnTo>
                <a:lnTo>
                  <a:pt x="52578" y="244601"/>
                </a:lnTo>
                <a:lnTo>
                  <a:pt x="50292" y="245363"/>
                </a:lnTo>
                <a:close/>
              </a:path>
              <a:path w="1469389" h="447039">
                <a:moveTo>
                  <a:pt x="701039" y="245363"/>
                </a:moveTo>
                <a:lnTo>
                  <a:pt x="52832" y="245363"/>
                </a:lnTo>
                <a:lnTo>
                  <a:pt x="53557" y="244275"/>
                </a:lnTo>
                <a:lnTo>
                  <a:pt x="54864" y="243839"/>
                </a:lnTo>
                <a:lnTo>
                  <a:pt x="702564" y="243839"/>
                </a:lnTo>
                <a:lnTo>
                  <a:pt x="701039" y="245363"/>
                </a:lnTo>
                <a:close/>
              </a:path>
              <a:path w="1469389" h="447039">
                <a:moveTo>
                  <a:pt x="1417320" y="245363"/>
                </a:moveTo>
                <a:lnTo>
                  <a:pt x="1414272" y="243840"/>
                </a:lnTo>
                <a:lnTo>
                  <a:pt x="1415796" y="244348"/>
                </a:lnTo>
                <a:lnTo>
                  <a:pt x="1417320" y="245363"/>
                </a:lnTo>
                <a:close/>
              </a:path>
              <a:path w="1469389" h="447039">
                <a:moveTo>
                  <a:pt x="1417320" y="245363"/>
                </a:moveTo>
                <a:lnTo>
                  <a:pt x="1415795" y="245363"/>
                </a:lnTo>
                <a:lnTo>
                  <a:pt x="1414272" y="243840"/>
                </a:lnTo>
                <a:lnTo>
                  <a:pt x="1417320" y="245363"/>
                </a:lnTo>
                <a:close/>
              </a:path>
              <a:path w="1469389" h="447039">
                <a:moveTo>
                  <a:pt x="53340" y="244347"/>
                </a:moveTo>
                <a:lnTo>
                  <a:pt x="53644" y="244144"/>
                </a:lnTo>
                <a:lnTo>
                  <a:pt x="53557" y="244275"/>
                </a:lnTo>
                <a:lnTo>
                  <a:pt x="53340" y="244347"/>
                </a:lnTo>
                <a:close/>
              </a:path>
              <a:path w="1469389" h="447039">
                <a:moveTo>
                  <a:pt x="52832" y="245363"/>
                </a:moveTo>
                <a:lnTo>
                  <a:pt x="51816" y="245363"/>
                </a:lnTo>
                <a:lnTo>
                  <a:pt x="53340" y="244347"/>
                </a:lnTo>
                <a:lnTo>
                  <a:pt x="53557" y="244275"/>
                </a:lnTo>
                <a:lnTo>
                  <a:pt x="52832" y="245363"/>
                </a:lnTo>
                <a:close/>
              </a:path>
              <a:path w="1469389" h="447039">
                <a:moveTo>
                  <a:pt x="51816" y="245363"/>
                </a:moveTo>
                <a:lnTo>
                  <a:pt x="52578" y="244601"/>
                </a:lnTo>
                <a:lnTo>
                  <a:pt x="53340" y="244347"/>
                </a:lnTo>
                <a:lnTo>
                  <a:pt x="51816" y="245363"/>
                </a:lnTo>
                <a:close/>
              </a:path>
              <a:path w="1469389" h="447039">
                <a:moveTo>
                  <a:pt x="1418844" y="245363"/>
                </a:moveTo>
                <a:lnTo>
                  <a:pt x="1417320" y="245363"/>
                </a:lnTo>
                <a:lnTo>
                  <a:pt x="1415796" y="244348"/>
                </a:lnTo>
                <a:lnTo>
                  <a:pt x="1418844" y="245363"/>
                </a:lnTo>
                <a:close/>
              </a:path>
              <a:path w="1469389" h="447039">
                <a:moveTo>
                  <a:pt x="51816" y="245363"/>
                </a:moveTo>
                <a:lnTo>
                  <a:pt x="50292" y="245363"/>
                </a:lnTo>
                <a:lnTo>
                  <a:pt x="52578" y="244601"/>
                </a:lnTo>
                <a:lnTo>
                  <a:pt x="51816" y="245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89278" y="2556271"/>
            <a:ext cx="18605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生</a:t>
            </a:r>
            <a:r>
              <a:rPr dirty="0" sz="2400" spc="20">
                <a:latin typeface="宋体"/>
                <a:cs typeface="宋体"/>
              </a:rPr>
              <a:t>物医</a:t>
            </a:r>
            <a:r>
              <a:rPr dirty="0" sz="2400">
                <a:latin typeface="宋体"/>
                <a:cs typeface="宋体"/>
              </a:rPr>
              <a:t>学工程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37376" y="2997708"/>
            <a:ext cx="1469390" cy="447040"/>
          </a:xfrm>
          <a:custGeom>
            <a:avLst/>
            <a:gdLst/>
            <a:ahLst/>
            <a:cxnLst/>
            <a:rect l="l" t="t" r="r" b="b"/>
            <a:pathLst>
              <a:path w="1469390" h="447039">
                <a:moveTo>
                  <a:pt x="734657" y="190141"/>
                </a:moveTo>
                <a:lnTo>
                  <a:pt x="733043" y="182880"/>
                </a:lnTo>
                <a:lnTo>
                  <a:pt x="731520" y="169163"/>
                </a:lnTo>
                <a:lnTo>
                  <a:pt x="728472" y="153924"/>
                </a:lnTo>
                <a:lnTo>
                  <a:pt x="726947" y="135636"/>
                </a:lnTo>
                <a:lnTo>
                  <a:pt x="725424" y="118871"/>
                </a:lnTo>
                <a:lnTo>
                  <a:pt x="722375" y="79247"/>
                </a:lnTo>
                <a:lnTo>
                  <a:pt x="720852" y="57912"/>
                </a:lnTo>
                <a:lnTo>
                  <a:pt x="720852" y="6095"/>
                </a:lnTo>
                <a:lnTo>
                  <a:pt x="726947" y="0"/>
                </a:lnTo>
                <a:lnTo>
                  <a:pt x="742187" y="0"/>
                </a:lnTo>
                <a:lnTo>
                  <a:pt x="748283" y="6095"/>
                </a:lnTo>
                <a:lnTo>
                  <a:pt x="749808" y="13716"/>
                </a:lnTo>
                <a:lnTo>
                  <a:pt x="748283" y="36575"/>
                </a:lnTo>
                <a:lnTo>
                  <a:pt x="748283" y="57912"/>
                </a:lnTo>
                <a:lnTo>
                  <a:pt x="746760" y="79247"/>
                </a:lnTo>
                <a:lnTo>
                  <a:pt x="746760" y="99060"/>
                </a:lnTo>
                <a:lnTo>
                  <a:pt x="745235" y="118871"/>
                </a:lnTo>
                <a:lnTo>
                  <a:pt x="742187" y="137160"/>
                </a:lnTo>
                <a:lnTo>
                  <a:pt x="740664" y="153924"/>
                </a:lnTo>
                <a:lnTo>
                  <a:pt x="737616" y="169163"/>
                </a:lnTo>
                <a:lnTo>
                  <a:pt x="736091" y="184404"/>
                </a:lnTo>
                <a:lnTo>
                  <a:pt x="734657" y="190141"/>
                </a:lnTo>
                <a:close/>
              </a:path>
              <a:path w="1469390" h="447039">
                <a:moveTo>
                  <a:pt x="1447582" y="245363"/>
                </a:moveTo>
                <a:lnTo>
                  <a:pt x="1418844" y="245363"/>
                </a:lnTo>
                <a:lnTo>
                  <a:pt x="1415033" y="243458"/>
                </a:lnTo>
                <a:lnTo>
                  <a:pt x="1414271" y="242315"/>
                </a:lnTo>
                <a:lnTo>
                  <a:pt x="760475" y="242315"/>
                </a:lnTo>
                <a:lnTo>
                  <a:pt x="751331" y="233172"/>
                </a:lnTo>
                <a:lnTo>
                  <a:pt x="746760" y="225551"/>
                </a:lnTo>
                <a:lnTo>
                  <a:pt x="743712" y="217932"/>
                </a:lnTo>
                <a:lnTo>
                  <a:pt x="739139" y="207263"/>
                </a:lnTo>
                <a:lnTo>
                  <a:pt x="736091" y="196596"/>
                </a:lnTo>
                <a:lnTo>
                  <a:pt x="734657" y="190141"/>
                </a:lnTo>
                <a:lnTo>
                  <a:pt x="736091" y="184404"/>
                </a:lnTo>
                <a:lnTo>
                  <a:pt x="737616" y="169163"/>
                </a:lnTo>
                <a:lnTo>
                  <a:pt x="740664" y="153924"/>
                </a:lnTo>
                <a:lnTo>
                  <a:pt x="742187" y="137160"/>
                </a:lnTo>
                <a:lnTo>
                  <a:pt x="745235" y="118871"/>
                </a:lnTo>
                <a:lnTo>
                  <a:pt x="746760" y="99060"/>
                </a:lnTo>
                <a:lnTo>
                  <a:pt x="746760" y="79247"/>
                </a:lnTo>
                <a:lnTo>
                  <a:pt x="748283" y="57912"/>
                </a:lnTo>
                <a:lnTo>
                  <a:pt x="748283" y="36575"/>
                </a:lnTo>
                <a:lnTo>
                  <a:pt x="749808" y="13716"/>
                </a:lnTo>
                <a:lnTo>
                  <a:pt x="749808" y="57912"/>
                </a:lnTo>
                <a:lnTo>
                  <a:pt x="751331" y="77723"/>
                </a:lnTo>
                <a:lnTo>
                  <a:pt x="751331" y="97536"/>
                </a:lnTo>
                <a:lnTo>
                  <a:pt x="754379" y="134112"/>
                </a:lnTo>
                <a:lnTo>
                  <a:pt x="757427" y="149351"/>
                </a:lnTo>
                <a:lnTo>
                  <a:pt x="758952" y="164592"/>
                </a:lnTo>
                <a:lnTo>
                  <a:pt x="762000" y="178308"/>
                </a:lnTo>
                <a:lnTo>
                  <a:pt x="765047" y="190500"/>
                </a:lnTo>
                <a:lnTo>
                  <a:pt x="768095" y="199644"/>
                </a:lnTo>
                <a:lnTo>
                  <a:pt x="769620" y="208788"/>
                </a:lnTo>
                <a:lnTo>
                  <a:pt x="772668" y="214884"/>
                </a:lnTo>
                <a:lnTo>
                  <a:pt x="771143" y="214884"/>
                </a:lnTo>
                <a:lnTo>
                  <a:pt x="774192" y="216408"/>
                </a:lnTo>
                <a:lnTo>
                  <a:pt x="775716" y="217932"/>
                </a:lnTo>
                <a:lnTo>
                  <a:pt x="1429512" y="217932"/>
                </a:lnTo>
                <a:lnTo>
                  <a:pt x="1435608" y="224027"/>
                </a:lnTo>
                <a:lnTo>
                  <a:pt x="1437132" y="224027"/>
                </a:lnTo>
                <a:lnTo>
                  <a:pt x="1437132" y="225551"/>
                </a:lnTo>
                <a:lnTo>
                  <a:pt x="1438655" y="227075"/>
                </a:lnTo>
                <a:lnTo>
                  <a:pt x="1441704" y="231648"/>
                </a:lnTo>
                <a:lnTo>
                  <a:pt x="1446275" y="240792"/>
                </a:lnTo>
                <a:lnTo>
                  <a:pt x="1447582" y="245363"/>
                </a:lnTo>
                <a:close/>
              </a:path>
              <a:path w="1469390" h="447039">
                <a:moveTo>
                  <a:pt x="28956" y="446532"/>
                </a:moveTo>
                <a:lnTo>
                  <a:pt x="0" y="446532"/>
                </a:lnTo>
                <a:lnTo>
                  <a:pt x="0" y="423672"/>
                </a:lnTo>
                <a:lnTo>
                  <a:pt x="1524" y="402336"/>
                </a:lnTo>
                <a:lnTo>
                  <a:pt x="1524" y="381000"/>
                </a:lnTo>
                <a:lnTo>
                  <a:pt x="4572" y="341376"/>
                </a:lnTo>
                <a:lnTo>
                  <a:pt x="6096" y="324612"/>
                </a:lnTo>
                <a:lnTo>
                  <a:pt x="9144" y="306324"/>
                </a:lnTo>
                <a:lnTo>
                  <a:pt x="10668" y="291084"/>
                </a:lnTo>
                <a:lnTo>
                  <a:pt x="16764" y="263651"/>
                </a:lnTo>
                <a:lnTo>
                  <a:pt x="22859" y="242315"/>
                </a:lnTo>
                <a:lnTo>
                  <a:pt x="27432" y="233172"/>
                </a:lnTo>
                <a:lnTo>
                  <a:pt x="32004" y="227075"/>
                </a:lnTo>
                <a:lnTo>
                  <a:pt x="32004" y="225551"/>
                </a:lnTo>
                <a:lnTo>
                  <a:pt x="36576" y="220980"/>
                </a:lnTo>
                <a:lnTo>
                  <a:pt x="39624" y="219456"/>
                </a:lnTo>
                <a:lnTo>
                  <a:pt x="41148" y="217932"/>
                </a:lnTo>
                <a:lnTo>
                  <a:pt x="693420" y="217932"/>
                </a:lnTo>
                <a:lnTo>
                  <a:pt x="697991" y="214884"/>
                </a:lnTo>
                <a:lnTo>
                  <a:pt x="696468" y="214884"/>
                </a:lnTo>
                <a:lnTo>
                  <a:pt x="697991" y="213360"/>
                </a:lnTo>
                <a:lnTo>
                  <a:pt x="699516" y="207263"/>
                </a:lnTo>
                <a:lnTo>
                  <a:pt x="702564" y="199644"/>
                </a:lnTo>
                <a:lnTo>
                  <a:pt x="705612" y="188975"/>
                </a:lnTo>
                <a:lnTo>
                  <a:pt x="707135" y="178308"/>
                </a:lnTo>
                <a:lnTo>
                  <a:pt x="710183" y="164592"/>
                </a:lnTo>
                <a:lnTo>
                  <a:pt x="711708" y="149351"/>
                </a:lnTo>
                <a:lnTo>
                  <a:pt x="714756" y="132588"/>
                </a:lnTo>
                <a:lnTo>
                  <a:pt x="716279" y="115823"/>
                </a:lnTo>
                <a:lnTo>
                  <a:pt x="717804" y="97536"/>
                </a:lnTo>
                <a:lnTo>
                  <a:pt x="719327" y="77723"/>
                </a:lnTo>
                <a:lnTo>
                  <a:pt x="719327" y="56388"/>
                </a:lnTo>
                <a:lnTo>
                  <a:pt x="720852" y="35051"/>
                </a:lnTo>
                <a:lnTo>
                  <a:pt x="720852" y="57912"/>
                </a:lnTo>
                <a:lnTo>
                  <a:pt x="722375" y="79247"/>
                </a:lnTo>
                <a:lnTo>
                  <a:pt x="725424" y="118871"/>
                </a:lnTo>
                <a:lnTo>
                  <a:pt x="726947" y="135636"/>
                </a:lnTo>
                <a:lnTo>
                  <a:pt x="728472" y="153924"/>
                </a:lnTo>
                <a:lnTo>
                  <a:pt x="731520" y="169163"/>
                </a:lnTo>
                <a:lnTo>
                  <a:pt x="733043" y="182880"/>
                </a:lnTo>
                <a:lnTo>
                  <a:pt x="734657" y="190141"/>
                </a:lnTo>
                <a:lnTo>
                  <a:pt x="729995" y="208788"/>
                </a:lnTo>
                <a:lnTo>
                  <a:pt x="725424" y="219456"/>
                </a:lnTo>
                <a:lnTo>
                  <a:pt x="720852" y="228600"/>
                </a:lnTo>
                <a:lnTo>
                  <a:pt x="717804" y="233172"/>
                </a:lnTo>
                <a:lnTo>
                  <a:pt x="717804" y="234696"/>
                </a:lnTo>
                <a:lnTo>
                  <a:pt x="716279" y="234696"/>
                </a:lnTo>
                <a:lnTo>
                  <a:pt x="716279" y="236220"/>
                </a:lnTo>
                <a:lnTo>
                  <a:pt x="711708" y="239268"/>
                </a:lnTo>
                <a:lnTo>
                  <a:pt x="708660" y="242315"/>
                </a:lnTo>
                <a:lnTo>
                  <a:pt x="54864" y="242315"/>
                </a:lnTo>
                <a:lnTo>
                  <a:pt x="54101" y="243840"/>
                </a:lnTo>
                <a:lnTo>
                  <a:pt x="51816" y="245363"/>
                </a:lnTo>
                <a:lnTo>
                  <a:pt x="53340" y="245363"/>
                </a:lnTo>
                <a:lnTo>
                  <a:pt x="50292" y="251460"/>
                </a:lnTo>
                <a:lnTo>
                  <a:pt x="44195" y="269748"/>
                </a:lnTo>
                <a:lnTo>
                  <a:pt x="41148" y="281939"/>
                </a:lnTo>
                <a:lnTo>
                  <a:pt x="39624" y="295656"/>
                </a:lnTo>
                <a:lnTo>
                  <a:pt x="36576" y="310896"/>
                </a:lnTo>
                <a:lnTo>
                  <a:pt x="35052" y="326136"/>
                </a:lnTo>
                <a:lnTo>
                  <a:pt x="32004" y="362712"/>
                </a:lnTo>
                <a:lnTo>
                  <a:pt x="30480" y="382524"/>
                </a:lnTo>
                <a:lnTo>
                  <a:pt x="30480" y="402336"/>
                </a:lnTo>
                <a:lnTo>
                  <a:pt x="28956" y="423672"/>
                </a:lnTo>
                <a:lnTo>
                  <a:pt x="28956" y="446532"/>
                </a:lnTo>
                <a:close/>
              </a:path>
              <a:path w="1469390" h="447039">
                <a:moveTo>
                  <a:pt x="694944" y="216407"/>
                </a:moveTo>
                <a:lnTo>
                  <a:pt x="696468" y="214884"/>
                </a:lnTo>
                <a:lnTo>
                  <a:pt x="694944" y="216407"/>
                </a:lnTo>
                <a:close/>
              </a:path>
              <a:path w="1469390" h="447039">
                <a:moveTo>
                  <a:pt x="694944" y="216407"/>
                </a:moveTo>
                <a:lnTo>
                  <a:pt x="696468" y="214884"/>
                </a:lnTo>
                <a:lnTo>
                  <a:pt x="697991" y="214884"/>
                </a:lnTo>
                <a:lnTo>
                  <a:pt x="694944" y="216407"/>
                </a:lnTo>
                <a:close/>
              </a:path>
              <a:path w="1469390" h="447039">
                <a:moveTo>
                  <a:pt x="693420" y="217932"/>
                </a:moveTo>
                <a:lnTo>
                  <a:pt x="694944" y="216407"/>
                </a:lnTo>
                <a:lnTo>
                  <a:pt x="697991" y="214884"/>
                </a:lnTo>
                <a:lnTo>
                  <a:pt x="693420" y="217932"/>
                </a:lnTo>
                <a:close/>
              </a:path>
              <a:path w="1469390" h="447039">
                <a:moveTo>
                  <a:pt x="774192" y="216408"/>
                </a:moveTo>
                <a:lnTo>
                  <a:pt x="771143" y="214884"/>
                </a:lnTo>
                <a:lnTo>
                  <a:pt x="773430" y="215646"/>
                </a:lnTo>
                <a:lnTo>
                  <a:pt x="774192" y="216408"/>
                </a:lnTo>
                <a:close/>
              </a:path>
              <a:path w="1469390" h="447039">
                <a:moveTo>
                  <a:pt x="773430" y="215646"/>
                </a:moveTo>
                <a:lnTo>
                  <a:pt x="771143" y="214884"/>
                </a:lnTo>
                <a:lnTo>
                  <a:pt x="772668" y="214884"/>
                </a:lnTo>
                <a:lnTo>
                  <a:pt x="773430" y="215646"/>
                </a:lnTo>
                <a:close/>
              </a:path>
              <a:path w="1469390" h="447039">
                <a:moveTo>
                  <a:pt x="774192" y="215900"/>
                </a:moveTo>
                <a:lnTo>
                  <a:pt x="773430" y="215646"/>
                </a:lnTo>
                <a:lnTo>
                  <a:pt x="772668" y="214884"/>
                </a:lnTo>
                <a:lnTo>
                  <a:pt x="774192" y="215900"/>
                </a:lnTo>
                <a:close/>
              </a:path>
              <a:path w="1469390" h="447039">
                <a:moveTo>
                  <a:pt x="777239" y="217932"/>
                </a:moveTo>
                <a:lnTo>
                  <a:pt x="774191" y="216407"/>
                </a:lnTo>
                <a:lnTo>
                  <a:pt x="773430" y="215646"/>
                </a:lnTo>
                <a:lnTo>
                  <a:pt x="774192" y="215900"/>
                </a:lnTo>
                <a:lnTo>
                  <a:pt x="777239" y="217932"/>
                </a:lnTo>
                <a:close/>
              </a:path>
              <a:path w="1469390" h="447039">
                <a:moveTo>
                  <a:pt x="1426463" y="217932"/>
                </a:moveTo>
                <a:lnTo>
                  <a:pt x="777239" y="217932"/>
                </a:lnTo>
                <a:lnTo>
                  <a:pt x="774192" y="215900"/>
                </a:lnTo>
                <a:lnTo>
                  <a:pt x="775716" y="216408"/>
                </a:lnTo>
                <a:lnTo>
                  <a:pt x="1423416" y="216408"/>
                </a:lnTo>
                <a:lnTo>
                  <a:pt x="1426463" y="217932"/>
                </a:lnTo>
                <a:close/>
              </a:path>
              <a:path w="1469390" h="447039">
                <a:moveTo>
                  <a:pt x="693420" y="217932"/>
                </a:moveTo>
                <a:lnTo>
                  <a:pt x="42672" y="217932"/>
                </a:lnTo>
                <a:lnTo>
                  <a:pt x="47244" y="216408"/>
                </a:lnTo>
                <a:lnTo>
                  <a:pt x="694944" y="216407"/>
                </a:lnTo>
                <a:lnTo>
                  <a:pt x="693420" y="217932"/>
                </a:lnTo>
                <a:close/>
              </a:path>
              <a:path w="1469390" h="447039">
                <a:moveTo>
                  <a:pt x="777239" y="217932"/>
                </a:moveTo>
                <a:lnTo>
                  <a:pt x="775716" y="217932"/>
                </a:lnTo>
                <a:lnTo>
                  <a:pt x="774192" y="216408"/>
                </a:lnTo>
                <a:lnTo>
                  <a:pt x="777239" y="217932"/>
                </a:lnTo>
                <a:close/>
              </a:path>
              <a:path w="1469390" h="447039">
                <a:moveTo>
                  <a:pt x="54102" y="243839"/>
                </a:moveTo>
                <a:lnTo>
                  <a:pt x="54864" y="242315"/>
                </a:lnTo>
                <a:lnTo>
                  <a:pt x="56387" y="242315"/>
                </a:lnTo>
                <a:lnTo>
                  <a:pt x="54102" y="243839"/>
                </a:lnTo>
                <a:close/>
              </a:path>
              <a:path w="1469390" h="447039">
                <a:moveTo>
                  <a:pt x="53848" y="244347"/>
                </a:moveTo>
                <a:lnTo>
                  <a:pt x="54102" y="243839"/>
                </a:lnTo>
                <a:lnTo>
                  <a:pt x="56387" y="242315"/>
                </a:lnTo>
                <a:lnTo>
                  <a:pt x="54863" y="243840"/>
                </a:lnTo>
                <a:lnTo>
                  <a:pt x="53848" y="244347"/>
                </a:lnTo>
                <a:close/>
              </a:path>
              <a:path w="1469390" h="447039">
                <a:moveTo>
                  <a:pt x="702564" y="243839"/>
                </a:moveTo>
                <a:lnTo>
                  <a:pt x="54864" y="243839"/>
                </a:lnTo>
                <a:lnTo>
                  <a:pt x="56387" y="242315"/>
                </a:lnTo>
                <a:lnTo>
                  <a:pt x="707135" y="242315"/>
                </a:lnTo>
                <a:lnTo>
                  <a:pt x="702564" y="243839"/>
                </a:lnTo>
                <a:close/>
              </a:path>
              <a:path w="1469390" h="447039">
                <a:moveTo>
                  <a:pt x="1414272" y="243839"/>
                </a:moveTo>
                <a:lnTo>
                  <a:pt x="766572" y="243839"/>
                </a:lnTo>
                <a:lnTo>
                  <a:pt x="763524" y="242315"/>
                </a:lnTo>
                <a:lnTo>
                  <a:pt x="1412748" y="242315"/>
                </a:lnTo>
                <a:lnTo>
                  <a:pt x="1414272" y="243839"/>
                </a:lnTo>
                <a:close/>
              </a:path>
              <a:path w="1469390" h="447039">
                <a:moveTo>
                  <a:pt x="1415186" y="244144"/>
                </a:moveTo>
                <a:lnTo>
                  <a:pt x="1414272" y="243839"/>
                </a:lnTo>
                <a:lnTo>
                  <a:pt x="1412748" y="242315"/>
                </a:lnTo>
                <a:lnTo>
                  <a:pt x="1414779" y="243331"/>
                </a:lnTo>
                <a:lnTo>
                  <a:pt x="1415186" y="244144"/>
                </a:lnTo>
                <a:close/>
              </a:path>
              <a:path w="1469390" h="447039">
                <a:moveTo>
                  <a:pt x="1414779" y="243331"/>
                </a:moveTo>
                <a:lnTo>
                  <a:pt x="1412748" y="242315"/>
                </a:lnTo>
                <a:lnTo>
                  <a:pt x="1414271" y="242315"/>
                </a:lnTo>
                <a:lnTo>
                  <a:pt x="1414779" y="243331"/>
                </a:lnTo>
                <a:close/>
              </a:path>
              <a:path w="1469390" h="447039">
                <a:moveTo>
                  <a:pt x="1415578" y="244275"/>
                </a:moveTo>
                <a:lnTo>
                  <a:pt x="1415186" y="244144"/>
                </a:lnTo>
                <a:lnTo>
                  <a:pt x="1414779" y="243331"/>
                </a:lnTo>
                <a:lnTo>
                  <a:pt x="1415033" y="243458"/>
                </a:lnTo>
                <a:lnTo>
                  <a:pt x="1415578" y="244275"/>
                </a:lnTo>
                <a:close/>
              </a:path>
              <a:path w="1469390" h="447039">
                <a:moveTo>
                  <a:pt x="1418844" y="245363"/>
                </a:moveTo>
                <a:lnTo>
                  <a:pt x="1415578" y="244275"/>
                </a:lnTo>
                <a:lnTo>
                  <a:pt x="1415033" y="243458"/>
                </a:lnTo>
                <a:lnTo>
                  <a:pt x="1418844" y="245363"/>
                </a:lnTo>
                <a:close/>
              </a:path>
              <a:path w="1469390" h="447039">
                <a:moveTo>
                  <a:pt x="51816" y="245363"/>
                </a:moveTo>
                <a:lnTo>
                  <a:pt x="54102" y="243839"/>
                </a:lnTo>
                <a:lnTo>
                  <a:pt x="53848" y="244347"/>
                </a:lnTo>
                <a:lnTo>
                  <a:pt x="51816" y="245363"/>
                </a:lnTo>
                <a:close/>
              </a:path>
              <a:path w="1469390" h="447039">
                <a:moveTo>
                  <a:pt x="53340" y="245363"/>
                </a:moveTo>
                <a:lnTo>
                  <a:pt x="53848" y="244347"/>
                </a:lnTo>
                <a:lnTo>
                  <a:pt x="54864" y="243839"/>
                </a:lnTo>
                <a:lnTo>
                  <a:pt x="53340" y="245363"/>
                </a:lnTo>
                <a:close/>
              </a:path>
              <a:path w="1469390" h="447039">
                <a:moveTo>
                  <a:pt x="1415795" y="245363"/>
                </a:moveTo>
                <a:lnTo>
                  <a:pt x="1414272" y="243840"/>
                </a:lnTo>
                <a:lnTo>
                  <a:pt x="1415186" y="244144"/>
                </a:lnTo>
                <a:lnTo>
                  <a:pt x="1415795" y="245363"/>
                </a:lnTo>
                <a:close/>
              </a:path>
              <a:path w="1469390" h="447039">
                <a:moveTo>
                  <a:pt x="1469136" y="446532"/>
                </a:moveTo>
                <a:lnTo>
                  <a:pt x="1440179" y="446532"/>
                </a:lnTo>
                <a:lnTo>
                  <a:pt x="1440179" y="403860"/>
                </a:lnTo>
                <a:lnTo>
                  <a:pt x="1438655" y="382524"/>
                </a:lnTo>
                <a:lnTo>
                  <a:pt x="1437132" y="362712"/>
                </a:lnTo>
                <a:lnTo>
                  <a:pt x="1435608" y="344424"/>
                </a:lnTo>
                <a:lnTo>
                  <a:pt x="1432559" y="310896"/>
                </a:lnTo>
                <a:lnTo>
                  <a:pt x="1429512" y="295656"/>
                </a:lnTo>
                <a:lnTo>
                  <a:pt x="1427987" y="281939"/>
                </a:lnTo>
                <a:lnTo>
                  <a:pt x="1421891" y="260604"/>
                </a:lnTo>
                <a:lnTo>
                  <a:pt x="1420367" y="252984"/>
                </a:lnTo>
                <a:lnTo>
                  <a:pt x="1417320" y="246888"/>
                </a:lnTo>
                <a:lnTo>
                  <a:pt x="1415578" y="244275"/>
                </a:lnTo>
                <a:lnTo>
                  <a:pt x="1418844" y="245363"/>
                </a:lnTo>
                <a:lnTo>
                  <a:pt x="1447582" y="245363"/>
                </a:lnTo>
                <a:lnTo>
                  <a:pt x="1449324" y="251460"/>
                </a:lnTo>
                <a:lnTo>
                  <a:pt x="1455420" y="275844"/>
                </a:lnTo>
                <a:lnTo>
                  <a:pt x="1458467" y="291084"/>
                </a:lnTo>
                <a:lnTo>
                  <a:pt x="1459991" y="306324"/>
                </a:lnTo>
                <a:lnTo>
                  <a:pt x="1463040" y="323088"/>
                </a:lnTo>
                <a:lnTo>
                  <a:pt x="1464563" y="341376"/>
                </a:lnTo>
                <a:lnTo>
                  <a:pt x="1467612" y="381000"/>
                </a:lnTo>
                <a:lnTo>
                  <a:pt x="1469136" y="402336"/>
                </a:lnTo>
                <a:lnTo>
                  <a:pt x="1469136" y="446532"/>
                </a:lnTo>
                <a:close/>
              </a:path>
              <a:path w="1469390" h="447039">
                <a:moveTo>
                  <a:pt x="53339" y="245363"/>
                </a:moveTo>
                <a:lnTo>
                  <a:pt x="51816" y="245363"/>
                </a:lnTo>
                <a:lnTo>
                  <a:pt x="53848" y="244347"/>
                </a:lnTo>
                <a:lnTo>
                  <a:pt x="53339" y="245363"/>
                </a:lnTo>
                <a:close/>
              </a:path>
              <a:path w="1469390" h="447039">
                <a:moveTo>
                  <a:pt x="53340" y="24536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96321" y="3515915"/>
            <a:ext cx="3998595" cy="181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46935" algn="l"/>
              </a:tabLst>
            </a:pPr>
            <a:r>
              <a:rPr dirty="0" baseline="1157" sz="3600">
                <a:solidFill>
                  <a:srgbClr val="0000CC"/>
                </a:solidFill>
                <a:latin typeface="宋体"/>
                <a:cs typeface="宋体"/>
              </a:rPr>
              <a:t>生</a:t>
            </a:r>
            <a:r>
              <a:rPr dirty="0" baseline="1157" sz="3600" spc="30">
                <a:solidFill>
                  <a:srgbClr val="0000CC"/>
                </a:solidFill>
                <a:latin typeface="宋体"/>
                <a:cs typeface="宋体"/>
              </a:rPr>
              <a:t>物医</a:t>
            </a:r>
            <a:r>
              <a:rPr dirty="0" baseline="1157" sz="3600">
                <a:solidFill>
                  <a:srgbClr val="0000CC"/>
                </a:solidFill>
                <a:latin typeface="宋体"/>
                <a:cs typeface="宋体"/>
              </a:rPr>
              <a:t>学</a:t>
            </a:r>
            <a:r>
              <a:rPr dirty="0" baseline="1157" sz="3600" spc="3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baseline="1157" sz="3600">
                <a:solidFill>
                  <a:srgbClr val="0000CC"/>
                </a:solidFill>
                <a:latin typeface="宋体"/>
                <a:cs typeface="宋体"/>
              </a:rPr>
              <a:t>子	</a:t>
            </a:r>
            <a:r>
              <a:rPr dirty="0" sz="2400" spc="20">
                <a:latin typeface="宋体"/>
                <a:cs typeface="宋体"/>
              </a:rPr>
              <a:t>生</a:t>
            </a:r>
            <a:r>
              <a:rPr dirty="0" sz="2400">
                <a:latin typeface="宋体"/>
                <a:cs typeface="宋体"/>
              </a:rPr>
              <a:t>物</a:t>
            </a:r>
            <a:r>
              <a:rPr dirty="0" sz="2400" spc="20">
                <a:latin typeface="宋体"/>
                <a:cs typeface="宋体"/>
              </a:rPr>
              <a:t>医</a:t>
            </a:r>
            <a:r>
              <a:rPr dirty="0" sz="2400">
                <a:latin typeface="宋体"/>
                <a:cs typeface="宋体"/>
              </a:rPr>
              <a:t>学</a:t>
            </a:r>
            <a:r>
              <a:rPr dirty="0" sz="2400" spc="20">
                <a:latin typeface="宋体"/>
                <a:cs typeface="宋体"/>
              </a:rPr>
              <a:t>信</a:t>
            </a:r>
            <a:r>
              <a:rPr dirty="0" sz="2400">
                <a:latin typeface="宋体"/>
                <a:cs typeface="宋体"/>
              </a:rPr>
              <a:t>息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650">
              <a:latin typeface="Times New Roman"/>
              <a:cs typeface="Times New Roman"/>
            </a:endParaRPr>
          </a:p>
          <a:p>
            <a:pPr marL="372110" marR="554990">
              <a:lnSpc>
                <a:spcPts val="276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医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学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检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测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、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医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疗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仪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器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、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脑机接口、植入芯片</a:t>
            </a:r>
            <a:endParaRPr sz="2400">
              <a:latin typeface="宋体"/>
              <a:cs typeface="宋体"/>
            </a:endParaRPr>
          </a:p>
          <a:p>
            <a:pPr algn="ctr" marR="339725">
              <a:lnSpc>
                <a:spcPts val="273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。。。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5679" y="4916423"/>
            <a:ext cx="1136903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8280" y="4788408"/>
            <a:ext cx="819912" cy="169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1696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课程考核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7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78669" y="1259958"/>
            <a:ext cx="8232140" cy="531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4700"/>
              </a:lnSpc>
            </a:pP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定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分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析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（读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定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量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分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析（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算）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电路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设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计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800" spc="20">
                <a:solidFill>
                  <a:srgbClr val="0000FF"/>
                </a:solidFill>
                <a:latin typeface="宋体"/>
                <a:cs typeface="宋体"/>
              </a:rPr>
              <a:t>选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） 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成绩评定：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平时成绩，占10%，</a:t>
            </a:r>
            <a:r>
              <a:rPr dirty="0" sz="2400" spc="5">
                <a:latin typeface="宋体"/>
                <a:cs typeface="宋体"/>
              </a:rPr>
              <a:t>每周按时上交作业；随机课堂提问； </a:t>
            </a:r>
            <a:r>
              <a:rPr dirty="0" sz="2400" spc="-1080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期中考试成绩占30%</a:t>
            </a:r>
            <a:r>
              <a:rPr dirty="0" sz="2400" spc="5">
                <a:latin typeface="宋体"/>
                <a:cs typeface="宋体"/>
              </a:rPr>
              <a:t>，内容为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前八周所学内容 </a:t>
            </a:r>
            <a:r>
              <a:rPr dirty="0" sz="2400" spc="-110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期末考试成绩占60%</a:t>
            </a:r>
            <a:r>
              <a:rPr dirty="0" sz="2400" spc="5">
                <a:latin typeface="宋体"/>
                <a:cs typeface="宋体"/>
              </a:rPr>
              <a:t>，包括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全部</a:t>
            </a:r>
            <a:r>
              <a:rPr dirty="0" sz="2400" spc="5">
                <a:latin typeface="宋体"/>
                <a:cs typeface="宋体"/>
              </a:rPr>
              <a:t>知识点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3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全部考试为</a:t>
            </a: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一纸化开卷</a:t>
            </a:r>
            <a:r>
              <a:rPr dirty="0" sz="2800" spc="-5">
                <a:latin typeface="宋体"/>
                <a:cs typeface="宋体"/>
              </a:rPr>
              <a:t>考试</a:t>
            </a:r>
            <a:endParaRPr sz="2800">
              <a:latin typeface="宋体"/>
              <a:cs typeface="宋体"/>
            </a:endParaRPr>
          </a:p>
          <a:p>
            <a:pPr marL="74930" marR="3863340">
              <a:lnSpc>
                <a:spcPct val="150100"/>
              </a:lnSpc>
              <a:spcBef>
                <a:spcPts val="1895"/>
              </a:spcBef>
            </a:pPr>
            <a:r>
              <a:rPr dirty="0" sz="2400">
                <a:latin typeface="宋体"/>
                <a:cs typeface="宋体"/>
              </a:rPr>
              <a:t>实</a:t>
            </a:r>
            <a:r>
              <a:rPr dirty="0" sz="2400" spc="20">
                <a:latin typeface="宋体"/>
                <a:cs typeface="宋体"/>
              </a:rPr>
              <a:t>验</a:t>
            </a:r>
            <a:r>
              <a:rPr dirty="0" sz="2400">
                <a:latin typeface="宋体"/>
                <a:cs typeface="宋体"/>
              </a:rPr>
              <a:t>单</a:t>
            </a:r>
            <a:r>
              <a:rPr dirty="0" sz="2400" spc="20">
                <a:latin typeface="宋体"/>
                <a:cs typeface="宋体"/>
              </a:rPr>
              <a:t>独</a:t>
            </a:r>
            <a:r>
              <a:rPr dirty="0" sz="2400">
                <a:latin typeface="宋体"/>
                <a:cs typeface="宋体"/>
              </a:rPr>
              <a:t>开</a:t>
            </a:r>
            <a:r>
              <a:rPr dirty="0" sz="2400" spc="20">
                <a:latin typeface="宋体"/>
                <a:cs typeface="宋体"/>
              </a:rPr>
              <a:t>课，</a:t>
            </a:r>
            <a:r>
              <a:rPr dirty="0" sz="2400">
                <a:latin typeface="宋体"/>
                <a:cs typeface="宋体"/>
              </a:rPr>
              <a:t>要重</a:t>
            </a:r>
            <a:r>
              <a:rPr dirty="0" sz="2400" spc="20">
                <a:latin typeface="宋体"/>
                <a:cs typeface="宋体"/>
              </a:rPr>
              <a:t>视</a:t>
            </a:r>
            <a:r>
              <a:rPr dirty="0" sz="2400">
                <a:latin typeface="宋体"/>
                <a:cs typeface="宋体"/>
              </a:rPr>
              <a:t>实</a:t>
            </a:r>
            <a:r>
              <a:rPr dirty="0" sz="2400" spc="20">
                <a:latin typeface="宋体"/>
                <a:cs typeface="宋体"/>
              </a:rPr>
              <a:t>验</a:t>
            </a:r>
            <a:r>
              <a:rPr dirty="0" sz="2400">
                <a:latin typeface="宋体"/>
                <a:cs typeface="宋体"/>
              </a:rPr>
              <a:t>课。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实践与理论并重才能学好！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2196" rIns="0" bIns="0" rtlCol="0" vert="horz">
            <a:spAutoFit/>
          </a:bodyPr>
          <a:lstStyle/>
          <a:p>
            <a:pPr marL="421005">
              <a:lnSpc>
                <a:spcPct val="100000"/>
              </a:lnSpc>
            </a:pPr>
            <a:r>
              <a:rPr dirty="0" sz="2800" spc="155">
                <a:latin typeface="Times New Roman"/>
                <a:cs typeface="Times New Roman"/>
              </a:rPr>
              <a:t>1.1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5"/>
              <a:t>回顾历史，展望未来</a:t>
            </a:r>
            <a:endParaRPr sz="28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800"/>
              </a:spcBef>
            </a:pPr>
            <a:r>
              <a:rPr dirty="0" sz="2800" spc="155">
                <a:latin typeface="Times New Roman"/>
                <a:cs typeface="Times New Roman"/>
              </a:rPr>
              <a:t>1.2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5"/>
              <a:t>什么是模拟电子线路</a:t>
            </a:r>
            <a:endParaRPr sz="28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800"/>
              </a:spcBef>
            </a:pPr>
            <a:r>
              <a:rPr dirty="0" sz="2800" spc="155">
                <a:latin typeface="Times New Roman"/>
                <a:cs typeface="Times New Roman"/>
              </a:rPr>
              <a:t>1.3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/>
              <a:t>信号源</a:t>
            </a:r>
            <a:endParaRPr sz="28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800"/>
              </a:spcBef>
            </a:pPr>
            <a:r>
              <a:rPr dirty="0" sz="2800" spc="155">
                <a:latin typeface="Times New Roman"/>
                <a:cs typeface="Times New Roman"/>
              </a:rPr>
              <a:t>1.4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/>
              <a:t>放大电路</a:t>
            </a:r>
            <a:endParaRPr sz="28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800"/>
              </a:spcBef>
            </a:pPr>
            <a:r>
              <a:rPr dirty="0" sz="2800" spc="155">
                <a:latin typeface="Times New Roman"/>
                <a:cs typeface="Times New Roman"/>
              </a:rPr>
              <a:t>1.5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5"/>
              <a:t>频谱与带宽</a:t>
            </a:r>
            <a:endParaRPr sz="28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795"/>
              </a:spcBef>
            </a:pPr>
            <a:r>
              <a:rPr dirty="0" sz="2800" spc="155">
                <a:latin typeface="Times New Roman"/>
                <a:cs typeface="Times New Roman"/>
              </a:rPr>
              <a:t>1.6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5"/>
              <a:t>基本电路参数的表达形式</a:t>
            </a:r>
            <a:endParaRPr sz="280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  <a:spcBef>
                <a:spcPts val="1800"/>
              </a:spcBef>
            </a:pPr>
            <a:r>
              <a:rPr dirty="0" sz="2800" spc="155">
                <a:latin typeface="Times New Roman"/>
                <a:cs typeface="Times New Roman"/>
              </a:rPr>
              <a:t>1.7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/>
              <a:t>如何学好模电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6427" y="6968809"/>
            <a:ext cx="127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9667" y="691162"/>
            <a:ext cx="1402080" cy="5530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CC"/>
                </a:solidFill>
              </a:rPr>
              <a:t>1.</a:t>
            </a:r>
            <a:r>
              <a:rPr dirty="0" spc="35">
                <a:solidFill>
                  <a:srgbClr val="0000CC"/>
                </a:solidFill>
              </a:rPr>
              <a:t>绪</a:t>
            </a:r>
            <a:r>
              <a:rPr dirty="0">
                <a:solidFill>
                  <a:srgbClr val="0000CC"/>
                </a:solidFill>
              </a:rPr>
              <a:t>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796" y="2350634"/>
            <a:ext cx="6190615" cy="221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4325" marR="5080" indent="-1571625">
              <a:lnSpc>
                <a:spcPct val="151500"/>
              </a:lnSpc>
            </a:pPr>
            <a:r>
              <a:rPr dirty="0" sz="2400" spc="25">
                <a:latin typeface="Times New Roman"/>
                <a:cs typeface="Times New Roman"/>
              </a:rPr>
              <a:t>20</a:t>
            </a:r>
            <a:r>
              <a:rPr dirty="0" sz="2400" spc="25">
                <a:latin typeface="宋体"/>
                <a:cs typeface="宋体"/>
              </a:rPr>
              <a:t>世纪初，英国弗莱明发明真空二极管； </a:t>
            </a:r>
            <a:r>
              <a:rPr dirty="0" sz="2400" spc="-117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美</a:t>
            </a:r>
            <a:r>
              <a:rPr dirty="0" sz="2400" spc="20">
                <a:latin typeface="宋体"/>
                <a:cs typeface="宋体"/>
              </a:rPr>
              <a:t>国德</a:t>
            </a:r>
            <a:r>
              <a:rPr dirty="0" sz="2400">
                <a:latin typeface="宋体"/>
                <a:cs typeface="宋体"/>
              </a:rPr>
              <a:t>福雷</a:t>
            </a:r>
            <a:r>
              <a:rPr dirty="0" sz="2400" spc="20">
                <a:latin typeface="宋体"/>
                <a:cs typeface="宋体"/>
              </a:rPr>
              <a:t>斯特</a:t>
            </a:r>
            <a:r>
              <a:rPr dirty="0" sz="2400">
                <a:latin typeface="宋体"/>
                <a:cs typeface="宋体"/>
              </a:rPr>
              <a:t>发明</a:t>
            </a:r>
            <a:r>
              <a:rPr dirty="0" sz="2400" spc="20">
                <a:latin typeface="宋体"/>
                <a:cs typeface="宋体"/>
              </a:rPr>
              <a:t>真</a:t>
            </a:r>
            <a:r>
              <a:rPr dirty="0" sz="2400">
                <a:latin typeface="宋体"/>
                <a:cs typeface="宋体"/>
              </a:rPr>
              <a:t>空</a:t>
            </a:r>
            <a:r>
              <a:rPr dirty="0" sz="2400" spc="20">
                <a:latin typeface="宋体"/>
                <a:cs typeface="宋体"/>
              </a:rPr>
              <a:t>三</a:t>
            </a:r>
            <a:r>
              <a:rPr dirty="0" sz="2400">
                <a:latin typeface="宋体"/>
                <a:cs typeface="宋体"/>
              </a:rPr>
              <a:t>极</a:t>
            </a:r>
            <a:r>
              <a:rPr dirty="0" sz="2400" spc="20">
                <a:latin typeface="宋体"/>
                <a:cs typeface="宋体"/>
              </a:rPr>
              <a:t>管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 marR="1487805" indent="1659255">
              <a:lnSpc>
                <a:spcPct val="1517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----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电子工业的起点；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185">
                <a:latin typeface="Times New Roman"/>
                <a:cs typeface="Times New Roman"/>
              </a:rPr>
              <a:t>1</a:t>
            </a:r>
            <a:r>
              <a:rPr dirty="0" sz="2400" spc="165">
                <a:latin typeface="Times New Roman"/>
                <a:cs typeface="Times New Roman"/>
              </a:rPr>
              <a:t>9</a:t>
            </a:r>
            <a:r>
              <a:rPr dirty="0" sz="2400" spc="185">
                <a:latin typeface="Times New Roman"/>
                <a:cs typeface="Times New Roman"/>
              </a:rPr>
              <a:t>4</a:t>
            </a:r>
            <a:r>
              <a:rPr dirty="0" sz="2400" spc="165">
                <a:latin typeface="Times New Roman"/>
                <a:cs typeface="Times New Roman"/>
              </a:rPr>
              <a:t>6</a:t>
            </a:r>
            <a:r>
              <a:rPr dirty="0" sz="2400">
                <a:latin typeface="宋体"/>
                <a:cs typeface="宋体"/>
              </a:rPr>
              <a:t>年</a:t>
            </a:r>
            <a:r>
              <a:rPr dirty="0" sz="2400" spc="20">
                <a:latin typeface="宋体"/>
                <a:cs typeface="宋体"/>
              </a:rPr>
              <a:t>，美</a:t>
            </a:r>
            <a:r>
              <a:rPr dirty="0" sz="2400">
                <a:latin typeface="宋体"/>
                <a:cs typeface="宋体"/>
              </a:rPr>
              <a:t>国，</a:t>
            </a:r>
            <a:r>
              <a:rPr dirty="0" sz="2400" spc="20">
                <a:latin typeface="宋体"/>
                <a:cs typeface="宋体"/>
              </a:rPr>
              <a:t>第一</a:t>
            </a:r>
            <a:r>
              <a:rPr dirty="0" sz="2400">
                <a:latin typeface="宋体"/>
                <a:cs typeface="宋体"/>
              </a:rPr>
              <a:t>台电</a:t>
            </a:r>
            <a:r>
              <a:rPr dirty="0" sz="2400" spc="20">
                <a:latin typeface="宋体"/>
                <a:cs typeface="宋体"/>
              </a:rPr>
              <a:t>子</a:t>
            </a:r>
            <a:r>
              <a:rPr dirty="0" sz="2400">
                <a:latin typeface="宋体"/>
                <a:cs typeface="宋体"/>
              </a:rPr>
              <a:t>计</a:t>
            </a:r>
            <a:r>
              <a:rPr dirty="0" sz="2400" spc="20">
                <a:latin typeface="宋体"/>
                <a:cs typeface="宋体"/>
              </a:rPr>
              <a:t>算</a:t>
            </a:r>
            <a:r>
              <a:rPr dirty="0" sz="2400">
                <a:latin typeface="宋体"/>
                <a:cs typeface="宋体"/>
              </a:rPr>
              <a:t>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1051" y="4924044"/>
            <a:ext cx="2452116" cy="1839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92367" y="4892039"/>
            <a:ext cx="2453639" cy="1871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0796" y="492381"/>
            <a:ext cx="8032115" cy="18586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36195">
              <a:lnSpc>
                <a:spcPct val="141000"/>
              </a:lnSpc>
              <a:tabLst>
                <a:tab pos="2193290" algn="l"/>
              </a:tabLst>
            </a:pPr>
            <a:r>
              <a:rPr dirty="0" sz="3200" spc="-85">
                <a:latin typeface="宋体"/>
                <a:cs typeface="宋体"/>
              </a:rPr>
              <a:t>1.绪论	</a:t>
            </a:r>
            <a:r>
              <a:rPr dirty="0" sz="3200" spc="10">
                <a:latin typeface="宋体"/>
                <a:cs typeface="宋体"/>
              </a:rPr>
              <a:t>1.1</a:t>
            </a:r>
            <a:r>
              <a:rPr dirty="0" sz="3200" spc="254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回顾历史，展望未来 </a:t>
            </a:r>
            <a:r>
              <a:rPr dirty="0" sz="3200">
                <a:latin typeface="宋体"/>
                <a:cs typeface="宋体"/>
              </a:rPr>
              <a:t> </a:t>
            </a:r>
            <a:r>
              <a:rPr dirty="0" sz="2800" spc="5"/>
              <a:t>电子管（真空管）时代 </a:t>
            </a:r>
            <a:r>
              <a:rPr dirty="0" sz="2800" spc="-5"/>
              <a:t> </a:t>
            </a:r>
            <a:r>
              <a:rPr dirty="0" sz="2400" spc="185">
                <a:latin typeface="Times New Roman"/>
                <a:cs typeface="Times New Roman"/>
              </a:rPr>
              <a:t>1</a:t>
            </a:r>
            <a:r>
              <a:rPr dirty="0" sz="2400" spc="160">
                <a:latin typeface="Times New Roman"/>
                <a:cs typeface="Times New Roman"/>
              </a:rPr>
              <a:t>9</a:t>
            </a:r>
            <a:r>
              <a:rPr dirty="0" sz="2400" spc="20">
                <a:latin typeface="宋体"/>
                <a:cs typeface="宋体"/>
              </a:rPr>
              <a:t>世</a:t>
            </a:r>
            <a:r>
              <a:rPr dirty="0" sz="2400">
                <a:latin typeface="宋体"/>
                <a:cs typeface="宋体"/>
              </a:rPr>
              <a:t>纪</a:t>
            </a:r>
            <a:r>
              <a:rPr dirty="0" sz="2400" spc="20">
                <a:latin typeface="宋体"/>
                <a:cs typeface="宋体"/>
              </a:rPr>
              <a:t>末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发</a:t>
            </a:r>
            <a:r>
              <a:rPr dirty="0" sz="2400">
                <a:latin typeface="宋体"/>
                <a:cs typeface="宋体"/>
              </a:rPr>
              <a:t>现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子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爱迪</a:t>
            </a:r>
            <a:r>
              <a:rPr dirty="0" sz="2400" spc="20">
                <a:latin typeface="宋体"/>
                <a:cs typeface="宋体"/>
              </a:rPr>
              <a:t>生发</a:t>
            </a:r>
            <a:r>
              <a:rPr dirty="0" sz="2400">
                <a:latin typeface="宋体"/>
                <a:cs typeface="宋体"/>
              </a:rPr>
              <a:t>明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灯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发</a:t>
            </a:r>
            <a:r>
              <a:rPr dirty="0" sz="2400" spc="20">
                <a:latin typeface="宋体"/>
                <a:cs typeface="宋体"/>
              </a:rPr>
              <a:t>现</a:t>
            </a:r>
            <a:r>
              <a:rPr dirty="0" sz="2400">
                <a:latin typeface="宋体"/>
                <a:cs typeface="宋体"/>
              </a:rPr>
              <a:t>爱</a:t>
            </a:r>
            <a:r>
              <a:rPr dirty="0" sz="2400" spc="20">
                <a:latin typeface="宋体"/>
                <a:cs typeface="宋体"/>
              </a:rPr>
              <a:t>迪</a:t>
            </a:r>
            <a:r>
              <a:rPr dirty="0" sz="2400">
                <a:latin typeface="宋体"/>
                <a:cs typeface="宋体"/>
              </a:rPr>
              <a:t>生</a:t>
            </a:r>
            <a:r>
              <a:rPr dirty="0" sz="2400" spc="20">
                <a:latin typeface="宋体"/>
                <a:cs typeface="宋体"/>
              </a:rPr>
              <a:t>效</a:t>
            </a:r>
            <a:r>
              <a:rPr dirty="0" sz="2400">
                <a:latin typeface="宋体"/>
                <a:cs typeface="宋体"/>
              </a:rPr>
              <a:t>应；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6427" y="6968809"/>
            <a:ext cx="127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04390">
              <a:lnSpc>
                <a:spcPct val="100000"/>
              </a:lnSpc>
            </a:pPr>
            <a:r>
              <a:rPr dirty="0" sz="3200"/>
              <a:t>半</a:t>
            </a:r>
            <a:r>
              <a:rPr dirty="0" sz="3200" spc="30"/>
              <a:t>导</a:t>
            </a:r>
            <a:r>
              <a:rPr dirty="0" sz="3200"/>
              <a:t>体的</a:t>
            </a:r>
            <a:r>
              <a:rPr dirty="0" sz="3200" spc="30"/>
              <a:t>时</a:t>
            </a:r>
            <a:r>
              <a:rPr dirty="0" sz="3200"/>
              <a:t>代（硅时</a:t>
            </a:r>
            <a:r>
              <a:rPr dirty="0" sz="3200" spc="30"/>
              <a:t>代</a:t>
            </a:r>
            <a:r>
              <a:rPr dirty="0" sz="3200"/>
              <a:t>）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266427" y="6968809"/>
            <a:ext cx="1270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70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4310">
              <a:lnSpc>
                <a:spcPct val="100000"/>
              </a:lnSpc>
            </a:pPr>
            <a:r>
              <a:rPr dirty="0" spc="25">
                <a:latin typeface="Times New Roman"/>
                <a:cs typeface="Times New Roman"/>
              </a:rPr>
              <a:t>19</a:t>
            </a:r>
            <a:r>
              <a:rPr dirty="0" spc="25"/>
              <a:t>世纪末，发现半导体的各种电学特性；</a:t>
            </a:r>
          </a:p>
          <a:p>
            <a:pPr marL="194310">
              <a:lnSpc>
                <a:spcPct val="100000"/>
              </a:lnSpc>
              <a:spcBef>
                <a:spcPts val="1295"/>
              </a:spcBef>
            </a:pPr>
            <a:r>
              <a:rPr dirty="0" spc="20">
                <a:latin typeface="Times New Roman"/>
                <a:cs typeface="Times New Roman"/>
              </a:rPr>
              <a:t>20</a:t>
            </a:r>
            <a:r>
              <a:rPr dirty="0" spc="20"/>
              <a:t>世纪，逐步建立半导体理论；半导体二极管；</a:t>
            </a:r>
          </a:p>
          <a:p>
            <a:pPr marL="1179830" marR="7620" indent="-986155">
              <a:lnSpc>
                <a:spcPct val="125000"/>
              </a:lnSpc>
              <a:spcBef>
                <a:spcPts val="575"/>
              </a:spcBef>
            </a:pPr>
            <a:r>
              <a:rPr dirty="0" spc="35">
                <a:latin typeface="Times New Roman"/>
                <a:cs typeface="Times New Roman"/>
              </a:rPr>
              <a:t>1947</a:t>
            </a:r>
            <a:r>
              <a:rPr dirty="0" spc="35"/>
              <a:t>年，美国贝尔实验室肖克莱等</a:t>
            </a:r>
            <a:r>
              <a:rPr dirty="0" spc="35">
                <a:latin typeface="Times New Roman"/>
                <a:cs typeface="Times New Roman"/>
              </a:rPr>
              <a:t>3</a:t>
            </a:r>
            <a:r>
              <a:rPr dirty="0" spc="35"/>
              <a:t>人发明晶体管（半导体三 </a:t>
            </a:r>
            <a:r>
              <a:rPr dirty="0" spc="-1095"/>
              <a:t> </a:t>
            </a:r>
            <a:r>
              <a:rPr dirty="0" spc="5"/>
              <a:t>极管），标志着半导体时代（固体电子时代）来临； </a:t>
            </a:r>
            <a:r>
              <a:rPr dirty="0"/>
              <a:t> </a:t>
            </a:r>
            <a:r>
              <a:rPr dirty="0" spc="40"/>
              <a:t>他们因此于</a:t>
            </a:r>
            <a:r>
              <a:rPr dirty="0" spc="40">
                <a:latin typeface="Times New Roman"/>
                <a:cs typeface="Times New Roman"/>
              </a:rPr>
              <a:t>1956</a:t>
            </a:r>
            <a:r>
              <a:rPr dirty="0" spc="40"/>
              <a:t>年获得诺贝尔物理奖；</a:t>
            </a:r>
          </a:p>
          <a:p>
            <a:pPr marL="194310">
              <a:lnSpc>
                <a:spcPct val="100000"/>
              </a:lnSpc>
              <a:spcBef>
                <a:spcPts val="1295"/>
              </a:spcBef>
            </a:pPr>
            <a:r>
              <a:rPr dirty="0" spc="60">
                <a:latin typeface="Times New Roman"/>
                <a:cs typeface="Times New Roman"/>
              </a:rPr>
              <a:t>1959</a:t>
            </a:r>
            <a:r>
              <a:rPr dirty="0" spc="60"/>
              <a:t>年，集成电路诞生；</a:t>
            </a:r>
          </a:p>
          <a:p>
            <a:pPr marL="181610">
              <a:lnSpc>
                <a:spcPct val="100000"/>
              </a:lnSpc>
            </a:pPr>
          </a:p>
          <a:p>
            <a:pPr marL="181610">
              <a:lnSpc>
                <a:spcPct val="100000"/>
              </a:lnSpc>
              <a:spcBef>
                <a:spcPts val="9"/>
              </a:spcBef>
            </a:pPr>
            <a:endParaRPr sz="23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半导体技术促使现代电子技术飞速发展，人类进入信息时代。</a:t>
            </a:r>
          </a:p>
          <a:p>
            <a:pPr marL="181610">
              <a:lnSpc>
                <a:spcPct val="100000"/>
              </a:lnSpc>
            </a:pPr>
          </a:p>
          <a:p>
            <a:pPr marL="181610">
              <a:lnSpc>
                <a:spcPct val="100000"/>
              </a:lnSpc>
              <a:spcBef>
                <a:spcPts val="8"/>
              </a:spcBef>
            </a:pPr>
            <a:endParaRPr sz="23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pc="5"/>
              <a:t>下一个时代：碳时代？生命科学的世纪。。。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003" rIns="0" bIns="0" rtlCol="0" vert="horz">
            <a:spAutoFit/>
          </a:bodyPr>
          <a:lstStyle/>
          <a:p>
            <a:pPr marL="337185">
              <a:lnSpc>
                <a:spcPct val="100000"/>
              </a:lnSpc>
            </a:pPr>
            <a:r>
              <a:rPr dirty="0" sz="3200" spc="10"/>
              <a:t>1.2</a:t>
            </a:r>
            <a:r>
              <a:rPr dirty="0" sz="3200" spc="-60"/>
              <a:t> </a:t>
            </a:r>
            <a:r>
              <a:rPr dirty="0" sz="3200" spc="10"/>
              <a:t>什么是模拟电子线路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99343" y="1586503"/>
            <a:ext cx="8604250" cy="2238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（1）</a:t>
            </a:r>
            <a:r>
              <a:rPr dirty="0" sz="2400" spc="5">
                <a:latin typeface="宋体"/>
                <a:cs typeface="宋体"/>
              </a:rPr>
              <a:t>电路</a:t>
            </a:r>
            <a:r>
              <a:rPr dirty="0" sz="2400" spc="5">
                <a:latin typeface="宋体"/>
                <a:cs typeface="宋体"/>
              </a:rPr>
              <a:t>：由金属导线 </a:t>
            </a:r>
            <a:r>
              <a:rPr dirty="0" sz="2400">
                <a:latin typeface="宋体"/>
                <a:cs typeface="宋体"/>
              </a:rPr>
              <a:t>和 </a:t>
            </a:r>
            <a:r>
              <a:rPr dirty="0" sz="2400" spc="5">
                <a:latin typeface="宋体"/>
                <a:cs typeface="宋体"/>
              </a:rPr>
              <a:t>电气或电子部件</a:t>
            </a:r>
            <a:r>
              <a:rPr dirty="0" sz="2400" spc="10">
                <a:latin typeface="宋体"/>
                <a:cs typeface="宋体"/>
              </a:rPr>
              <a:t> 组成的导电回路。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 spc="5">
                <a:latin typeface="宋体"/>
                <a:cs typeface="宋体"/>
              </a:rPr>
              <a:t>（2）</a:t>
            </a:r>
            <a:r>
              <a:rPr dirty="0" sz="2400" spc="5">
                <a:latin typeface="宋体"/>
                <a:cs typeface="宋体"/>
              </a:rPr>
              <a:t>电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气</a:t>
            </a:r>
            <a:r>
              <a:rPr dirty="0" sz="2400" spc="5">
                <a:latin typeface="宋体"/>
                <a:cs typeface="宋体"/>
              </a:rPr>
              <a:t>电路</a:t>
            </a:r>
            <a:r>
              <a:rPr dirty="0" sz="2400" spc="5">
                <a:latin typeface="宋体"/>
                <a:cs typeface="宋体"/>
              </a:rPr>
              <a:t>：强电。交流高压。如，电能转换与输运系统。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 spc="5">
                <a:latin typeface="宋体"/>
                <a:cs typeface="宋体"/>
              </a:rPr>
              <a:t>（3）</a:t>
            </a:r>
            <a:r>
              <a:rPr dirty="0" sz="2400" spc="5">
                <a:latin typeface="宋体"/>
                <a:cs typeface="宋体"/>
              </a:rPr>
              <a:t>电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子</a:t>
            </a:r>
            <a:r>
              <a:rPr dirty="0" sz="2400" spc="5">
                <a:latin typeface="宋体"/>
                <a:cs typeface="宋体"/>
              </a:rPr>
              <a:t>线路</a:t>
            </a:r>
            <a:r>
              <a:rPr dirty="0" sz="2400" spc="5">
                <a:latin typeface="宋体"/>
                <a:cs typeface="宋体"/>
              </a:rPr>
              <a:t>：弱电。24V以内。如，信号调理与通讯系统。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 spc="5">
                <a:latin typeface="宋体"/>
                <a:cs typeface="宋体"/>
              </a:rPr>
              <a:t>（4）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模拟电子</a:t>
            </a:r>
            <a:r>
              <a:rPr dirty="0" sz="2400" spc="5">
                <a:latin typeface="宋体"/>
                <a:cs typeface="宋体"/>
              </a:rPr>
              <a:t>电路</a:t>
            </a:r>
            <a:r>
              <a:rPr dirty="0" sz="2400" spc="5">
                <a:latin typeface="宋体"/>
                <a:cs typeface="宋体"/>
              </a:rPr>
              <a:t>：产生和处理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模拟电信号</a:t>
            </a:r>
            <a:r>
              <a:rPr dirty="0" sz="2400" spc="5">
                <a:latin typeface="宋体"/>
                <a:cs typeface="宋体"/>
              </a:rPr>
              <a:t>的电子电路。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3115" y="5396484"/>
            <a:ext cx="127000" cy="1214755"/>
          </a:xfrm>
          <a:custGeom>
            <a:avLst/>
            <a:gdLst/>
            <a:ahLst/>
            <a:cxnLst/>
            <a:rect l="l" t="t" r="r" b="b"/>
            <a:pathLst>
              <a:path w="127000" h="1214754">
                <a:moveTo>
                  <a:pt x="0" y="126491"/>
                </a:moveTo>
                <a:lnTo>
                  <a:pt x="62483" y="0"/>
                </a:lnTo>
                <a:lnTo>
                  <a:pt x="101043" y="76200"/>
                </a:lnTo>
                <a:lnTo>
                  <a:pt x="54863" y="76200"/>
                </a:lnTo>
                <a:lnTo>
                  <a:pt x="54863" y="82333"/>
                </a:lnTo>
                <a:lnTo>
                  <a:pt x="0" y="126491"/>
                </a:lnTo>
                <a:close/>
              </a:path>
              <a:path w="127000" h="1214754">
                <a:moveTo>
                  <a:pt x="54863" y="82333"/>
                </a:moveTo>
                <a:lnTo>
                  <a:pt x="54863" y="76200"/>
                </a:lnTo>
                <a:lnTo>
                  <a:pt x="62483" y="76200"/>
                </a:lnTo>
                <a:lnTo>
                  <a:pt x="54863" y="82333"/>
                </a:lnTo>
                <a:close/>
              </a:path>
              <a:path w="127000" h="1214754">
                <a:moveTo>
                  <a:pt x="71627" y="1214627"/>
                </a:moveTo>
                <a:lnTo>
                  <a:pt x="54863" y="1214627"/>
                </a:lnTo>
                <a:lnTo>
                  <a:pt x="54863" y="82333"/>
                </a:lnTo>
                <a:lnTo>
                  <a:pt x="62483" y="76200"/>
                </a:lnTo>
                <a:lnTo>
                  <a:pt x="71627" y="83384"/>
                </a:lnTo>
                <a:lnTo>
                  <a:pt x="71627" y="1214627"/>
                </a:lnTo>
                <a:close/>
              </a:path>
              <a:path w="127000" h="1214754">
                <a:moveTo>
                  <a:pt x="71627" y="83384"/>
                </a:moveTo>
                <a:lnTo>
                  <a:pt x="62483" y="76200"/>
                </a:lnTo>
                <a:lnTo>
                  <a:pt x="71627" y="76200"/>
                </a:lnTo>
                <a:lnTo>
                  <a:pt x="71627" y="83384"/>
                </a:lnTo>
                <a:close/>
              </a:path>
              <a:path w="127000" h="1214754">
                <a:moveTo>
                  <a:pt x="126491" y="126491"/>
                </a:moveTo>
                <a:lnTo>
                  <a:pt x="71627" y="83384"/>
                </a:lnTo>
                <a:lnTo>
                  <a:pt x="71627" y="76200"/>
                </a:lnTo>
                <a:lnTo>
                  <a:pt x="101043" y="76200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01467" y="5940552"/>
            <a:ext cx="2750820" cy="127000"/>
          </a:xfrm>
          <a:custGeom>
            <a:avLst/>
            <a:gdLst/>
            <a:ahLst/>
            <a:cxnLst/>
            <a:rect l="l" t="t" r="r" b="b"/>
            <a:pathLst>
              <a:path w="2750820" h="127000">
                <a:moveTo>
                  <a:pt x="2674619" y="62483"/>
                </a:moveTo>
                <a:lnTo>
                  <a:pt x="2624327" y="0"/>
                </a:lnTo>
                <a:lnTo>
                  <a:pt x="2735394" y="54863"/>
                </a:lnTo>
                <a:lnTo>
                  <a:pt x="2674619" y="54863"/>
                </a:lnTo>
                <a:lnTo>
                  <a:pt x="2674619" y="62483"/>
                </a:lnTo>
                <a:close/>
              </a:path>
              <a:path w="2750820" h="127000">
                <a:moveTo>
                  <a:pt x="2667435" y="71627"/>
                </a:moveTo>
                <a:lnTo>
                  <a:pt x="0" y="71627"/>
                </a:lnTo>
                <a:lnTo>
                  <a:pt x="0" y="54863"/>
                </a:lnTo>
                <a:lnTo>
                  <a:pt x="2668486" y="54863"/>
                </a:lnTo>
                <a:lnTo>
                  <a:pt x="2674619" y="62483"/>
                </a:lnTo>
                <a:lnTo>
                  <a:pt x="2667435" y="71627"/>
                </a:lnTo>
                <a:close/>
              </a:path>
              <a:path w="2750820" h="127000">
                <a:moveTo>
                  <a:pt x="2732749" y="71627"/>
                </a:moveTo>
                <a:lnTo>
                  <a:pt x="2674619" y="71627"/>
                </a:lnTo>
                <a:lnTo>
                  <a:pt x="2674619" y="54863"/>
                </a:lnTo>
                <a:lnTo>
                  <a:pt x="2735394" y="54863"/>
                </a:lnTo>
                <a:lnTo>
                  <a:pt x="2750819" y="62483"/>
                </a:lnTo>
                <a:lnTo>
                  <a:pt x="2732749" y="71627"/>
                </a:lnTo>
                <a:close/>
              </a:path>
              <a:path w="2750820" h="127000">
                <a:moveTo>
                  <a:pt x="2624327" y="126491"/>
                </a:moveTo>
                <a:lnTo>
                  <a:pt x="2674619" y="62483"/>
                </a:lnTo>
                <a:lnTo>
                  <a:pt x="2674619" y="71627"/>
                </a:lnTo>
                <a:lnTo>
                  <a:pt x="2732749" y="71627"/>
                </a:lnTo>
                <a:lnTo>
                  <a:pt x="2624327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3408" y="5394959"/>
            <a:ext cx="2084323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53911" y="5396484"/>
            <a:ext cx="128270" cy="1214755"/>
          </a:xfrm>
          <a:custGeom>
            <a:avLst/>
            <a:gdLst/>
            <a:ahLst/>
            <a:cxnLst/>
            <a:rect l="l" t="t" r="r" b="b"/>
            <a:pathLst>
              <a:path w="128270" h="1214754">
                <a:moveTo>
                  <a:pt x="0" y="126491"/>
                </a:moveTo>
                <a:lnTo>
                  <a:pt x="64007" y="0"/>
                </a:lnTo>
                <a:lnTo>
                  <a:pt x="102567" y="76200"/>
                </a:lnTo>
                <a:lnTo>
                  <a:pt x="56387" y="76200"/>
                </a:lnTo>
                <a:lnTo>
                  <a:pt x="56387" y="82187"/>
                </a:lnTo>
                <a:lnTo>
                  <a:pt x="0" y="126491"/>
                </a:lnTo>
                <a:close/>
              </a:path>
              <a:path w="128270" h="1214754">
                <a:moveTo>
                  <a:pt x="56387" y="82187"/>
                </a:moveTo>
                <a:lnTo>
                  <a:pt x="56387" y="76200"/>
                </a:lnTo>
                <a:lnTo>
                  <a:pt x="64007" y="76200"/>
                </a:lnTo>
                <a:lnTo>
                  <a:pt x="56387" y="82187"/>
                </a:lnTo>
                <a:close/>
              </a:path>
              <a:path w="128270" h="1214754">
                <a:moveTo>
                  <a:pt x="71627" y="1214627"/>
                </a:moveTo>
                <a:lnTo>
                  <a:pt x="56387" y="1214627"/>
                </a:lnTo>
                <a:lnTo>
                  <a:pt x="56387" y="82187"/>
                </a:lnTo>
                <a:lnTo>
                  <a:pt x="64007" y="76200"/>
                </a:lnTo>
                <a:lnTo>
                  <a:pt x="71627" y="82187"/>
                </a:lnTo>
                <a:lnTo>
                  <a:pt x="71627" y="1214627"/>
                </a:lnTo>
                <a:close/>
              </a:path>
              <a:path w="128270" h="1214754">
                <a:moveTo>
                  <a:pt x="71627" y="82187"/>
                </a:moveTo>
                <a:lnTo>
                  <a:pt x="64007" y="76200"/>
                </a:lnTo>
                <a:lnTo>
                  <a:pt x="71627" y="76200"/>
                </a:lnTo>
                <a:lnTo>
                  <a:pt x="71627" y="82187"/>
                </a:lnTo>
                <a:close/>
              </a:path>
              <a:path w="128270" h="1214754">
                <a:moveTo>
                  <a:pt x="128015" y="126491"/>
                </a:moveTo>
                <a:lnTo>
                  <a:pt x="71627" y="82187"/>
                </a:lnTo>
                <a:lnTo>
                  <a:pt x="71627" y="76200"/>
                </a:lnTo>
                <a:lnTo>
                  <a:pt x="102567" y="76200"/>
                </a:lnTo>
                <a:lnTo>
                  <a:pt x="128015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08547" y="6201155"/>
            <a:ext cx="2894330" cy="127000"/>
          </a:xfrm>
          <a:custGeom>
            <a:avLst/>
            <a:gdLst/>
            <a:ahLst/>
            <a:cxnLst/>
            <a:rect l="l" t="t" r="r" b="b"/>
            <a:pathLst>
              <a:path w="2894329" h="127000">
                <a:moveTo>
                  <a:pt x="2817875" y="62483"/>
                </a:moveTo>
                <a:lnTo>
                  <a:pt x="2766059" y="0"/>
                </a:lnTo>
                <a:lnTo>
                  <a:pt x="2878464" y="54863"/>
                </a:lnTo>
                <a:lnTo>
                  <a:pt x="2817875" y="54863"/>
                </a:lnTo>
                <a:lnTo>
                  <a:pt x="2817875" y="62483"/>
                </a:lnTo>
                <a:close/>
              </a:path>
              <a:path w="2894329" h="127000">
                <a:moveTo>
                  <a:pt x="2811707" y="70103"/>
                </a:moveTo>
                <a:lnTo>
                  <a:pt x="0" y="70103"/>
                </a:lnTo>
                <a:lnTo>
                  <a:pt x="0" y="54863"/>
                </a:lnTo>
                <a:lnTo>
                  <a:pt x="2811556" y="54863"/>
                </a:lnTo>
                <a:lnTo>
                  <a:pt x="2817875" y="62483"/>
                </a:lnTo>
                <a:lnTo>
                  <a:pt x="2811707" y="70103"/>
                </a:lnTo>
                <a:close/>
              </a:path>
              <a:path w="2894329" h="127000">
                <a:moveTo>
                  <a:pt x="2878835" y="70103"/>
                </a:moveTo>
                <a:lnTo>
                  <a:pt x="2817875" y="70103"/>
                </a:lnTo>
                <a:lnTo>
                  <a:pt x="2817875" y="54863"/>
                </a:lnTo>
                <a:lnTo>
                  <a:pt x="2878464" y="54863"/>
                </a:lnTo>
                <a:lnTo>
                  <a:pt x="2894075" y="62483"/>
                </a:lnTo>
                <a:lnTo>
                  <a:pt x="2878835" y="70103"/>
                </a:lnTo>
                <a:close/>
              </a:path>
              <a:path w="2894329" h="127000">
                <a:moveTo>
                  <a:pt x="2766059" y="126491"/>
                </a:moveTo>
                <a:lnTo>
                  <a:pt x="2817875" y="62483"/>
                </a:lnTo>
                <a:lnTo>
                  <a:pt x="2817875" y="70103"/>
                </a:lnTo>
                <a:lnTo>
                  <a:pt x="2878835" y="70103"/>
                </a:lnTo>
                <a:lnTo>
                  <a:pt x="276605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07251" y="5559551"/>
            <a:ext cx="2089785" cy="715010"/>
          </a:xfrm>
          <a:custGeom>
            <a:avLst/>
            <a:gdLst/>
            <a:ahLst/>
            <a:cxnLst/>
            <a:rect l="l" t="t" r="r" b="b"/>
            <a:pathLst>
              <a:path w="2089784" h="715010">
                <a:moveTo>
                  <a:pt x="640080" y="704088"/>
                </a:moveTo>
                <a:lnTo>
                  <a:pt x="640080" y="4572"/>
                </a:lnTo>
                <a:lnTo>
                  <a:pt x="644651" y="0"/>
                </a:lnTo>
                <a:lnTo>
                  <a:pt x="775715" y="0"/>
                </a:lnTo>
                <a:lnTo>
                  <a:pt x="781811" y="4572"/>
                </a:lnTo>
                <a:lnTo>
                  <a:pt x="781811" y="10668"/>
                </a:lnTo>
                <a:lnTo>
                  <a:pt x="662940" y="10668"/>
                </a:lnTo>
                <a:lnTo>
                  <a:pt x="650747" y="21336"/>
                </a:lnTo>
                <a:lnTo>
                  <a:pt x="662940" y="21336"/>
                </a:lnTo>
                <a:lnTo>
                  <a:pt x="662940" y="693420"/>
                </a:lnTo>
                <a:lnTo>
                  <a:pt x="650747" y="693420"/>
                </a:lnTo>
                <a:lnTo>
                  <a:pt x="640080" y="704088"/>
                </a:lnTo>
                <a:close/>
              </a:path>
              <a:path w="2089784" h="715010">
                <a:moveTo>
                  <a:pt x="867155" y="704088"/>
                </a:moveTo>
                <a:lnTo>
                  <a:pt x="867155" y="4572"/>
                </a:lnTo>
                <a:lnTo>
                  <a:pt x="871728" y="0"/>
                </a:lnTo>
                <a:lnTo>
                  <a:pt x="967740" y="0"/>
                </a:lnTo>
                <a:lnTo>
                  <a:pt x="973836" y="4572"/>
                </a:lnTo>
                <a:lnTo>
                  <a:pt x="973836" y="10668"/>
                </a:lnTo>
                <a:lnTo>
                  <a:pt x="890015" y="10668"/>
                </a:lnTo>
                <a:lnTo>
                  <a:pt x="877824" y="21336"/>
                </a:lnTo>
                <a:lnTo>
                  <a:pt x="890015" y="21336"/>
                </a:lnTo>
                <a:lnTo>
                  <a:pt x="890015" y="693420"/>
                </a:lnTo>
                <a:lnTo>
                  <a:pt x="877824" y="693420"/>
                </a:lnTo>
                <a:lnTo>
                  <a:pt x="867155" y="704088"/>
                </a:lnTo>
                <a:close/>
              </a:path>
              <a:path w="2089784" h="715010">
                <a:moveTo>
                  <a:pt x="1095755" y="704088"/>
                </a:moveTo>
                <a:lnTo>
                  <a:pt x="1095755" y="4572"/>
                </a:lnTo>
                <a:lnTo>
                  <a:pt x="1100328" y="0"/>
                </a:lnTo>
                <a:lnTo>
                  <a:pt x="1214628" y="0"/>
                </a:lnTo>
                <a:lnTo>
                  <a:pt x="1220724" y="4572"/>
                </a:lnTo>
                <a:lnTo>
                  <a:pt x="1220724" y="10668"/>
                </a:lnTo>
                <a:lnTo>
                  <a:pt x="1118615" y="10668"/>
                </a:lnTo>
                <a:lnTo>
                  <a:pt x="1106424" y="21336"/>
                </a:lnTo>
                <a:lnTo>
                  <a:pt x="1118615" y="21336"/>
                </a:lnTo>
                <a:lnTo>
                  <a:pt x="1118615" y="693420"/>
                </a:lnTo>
                <a:lnTo>
                  <a:pt x="1106424" y="693420"/>
                </a:lnTo>
                <a:lnTo>
                  <a:pt x="1095755" y="704088"/>
                </a:lnTo>
                <a:close/>
              </a:path>
              <a:path w="2089784" h="715010">
                <a:moveTo>
                  <a:pt x="1290827" y="704088"/>
                </a:moveTo>
                <a:lnTo>
                  <a:pt x="1290827" y="4572"/>
                </a:lnTo>
                <a:lnTo>
                  <a:pt x="1295400" y="0"/>
                </a:lnTo>
                <a:lnTo>
                  <a:pt x="1648967" y="0"/>
                </a:lnTo>
                <a:lnTo>
                  <a:pt x="1655063" y="4572"/>
                </a:lnTo>
                <a:lnTo>
                  <a:pt x="1655063" y="10668"/>
                </a:lnTo>
                <a:lnTo>
                  <a:pt x="1313688" y="10668"/>
                </a:lnTo>
                <a:lnTo>
                  <a:pt x="1301496" y="21336"/>
                </a:lnTo>
                <a:lnTo>
                  <a:pt x="1313688" y="21336"/>
                </a:lnTo>
                <a:lnTo>
                  <a:pt x="1313688" y="693420"/>
                </a:lnTo>
                <a:lnTo>
                  <a:pt x="1301496" y="693420"/>
                </a:lnTo>
                <a:lnTo>
                  <a:pt x="1290827" y="704088"/>
                </a:lnTo>
                <a:close/>
              </a:path>
              <a:path w="2089784" h="715010">
                <a:moveTo>
                  <a:pt x="1684019" y="704088"/>
                </a:moveTo>
                <a:lnTo>
                  <a:pt x="1684019" y="4572"/>
                </a:lnTo>
                <a:lnTo>
                  <a:pt x="1688592" y="0"/>
                </a:lnTo>
                <a:lnTo>
                  <a:pt x="2084831" y="0"/>
                </a:lnTo>
                <a:lnTo>
                  <a:pt x="2089404" y="4572"/>
                </a:lnTo>
                <a:lnTo>
                  <a:pt x="2089404" y="10668"/>
                </a:lnTo>
                <a:lnTo>
                  <a:pt x="1706880" y="10668"/>
                </a:lnTo>
                <a:lnTo>
                  <a:pt x="1694688" y="21336"/>
                </a:lnTo>
                <a:lnTo>
                  <a:pt x="1706880" y="21336"/>
                </a:lnTo>
                <a:lnTo>
                  <a:pt x="1706880" y="693420"/>
                </a:lnTo>
                <a:lnTo>
                  <a:pt x="1694688" y="693420"/>
                </a:lnTo>
                <a:lnTo>
                  <a:pt x="1684019" y="704088"/>
                </a:lnTo>
                <a:close/>
              </a:path>
              <a:path w="2089784" h="715010">
                <a:moveTo>
                  <a:pt x="662940" y="21336"/>
                </a:moveTo>
                <a:lnTo>
                  <a:pt x="650747" y="21336"/>
                </a:lnTo>
                <a:lnTo>
                  <a:pt x="662940" y="10668"/>
                </a:lnTo>
                <a:lnTo>
                  <a:pt x="662940" y="21336"/>
                </a:lnTo>
                <a:close/>
              </a:path>
              <a:path w="2089784" h="715010">
                <a:moveTo>
                  <a:pt x="758951" y="21336"/>
                </a:moveTo>
                <a:lnTo>
                  <a:pt x="662940" y="21336"/>
                </a:lnTo>
                <a:lnTo>
                  <a:pt x="662940" y="10668"/>
                </a:lnTo>
                <a:lnTo>
                  <a:pt x="758951" y="10668"/>
                </a:lnTo>
                <a:lnTo>
                  <a:pt x="758951" y="21336"/>
                </a:lnTo>
                <a:close/>
              </a:path>
              <a:path w="2089784" h="715010">
                <a:moveTo>
                  <a:pt x="883919" y="714756"/>
                </a:moveTo>
                <a:lnTo>
                  <a:pt x="763524" y="714756"/>
                </a:lnTo>
                <a:lnTo>
                  <a:pt x="758951" y="710184"/>
                </a:lnTo>
                <a:lnTo>
                  <a:pt x="758951" y="10668"/>
                </a:lnTo>
                <a:lnTo>
                  <a:pt x="769619" y="21336"/>
                </a:lnTo>
                <a:lnTo>
                  <a:pt x="781811" y="21336"/>
                </a:lnTo>
                <a:lnTo>
                  <a:pt x="781811" y="693420"/>
                </a:lnTo>
                <a:lnTo>
                  <a:pt x="769619" y="693420"/>
                </a:lnTo>
                <a:lnTo>
                  <a:pt x="781811" y="704088"/>
                </a:lnTo>
                <a:lnTo>
                  <a:pt x="890015" y="704088"/>
                </a:lnTo>
                <a:lnTo>
                  <a:pt x="890015" y="710184"/>
                </a:lnTo>
                <a:lnTo>
                  <a:pt x="883919" y="714756"/>
                </a:lnTo>
                <a:close/>
              </a:path>
              <a:path w="2089784" h="715010">
                <a:moveTo>
                  <a:pt x="781811" y="21336"/>
                </a:moveTo>
                <a:lnTo>
                  <a:pt x="769619" y="21336"/>
                </a:lnTo>
                <a:lnTo>
                  <a:pt x="758951" y="10668"/>
                </a:lnTo>
                <a:lnTo>
                  <a:pt x="781811" y="10668"/>
                </a:lnTo>
                <a:lnTo>
                  <a:pt x="781811" y="21336"/>
                </a:lnTo>
                <a:close/>
              </a:path>
              <a:path w="2089784" h="715010">
                <a:moveTo>
                  <a:pt x="890015" y="21336"/>
                </a:moveTo>
                <a:lnTo>
                  <a:pt x="877824" y="21336"/>
                </a:lnTo>
                <a:lnTo>
                  <a:pt x="890015" y="10668"/>
                </a:lnTo>
                <a:lnTo>
                  <a:pt x="890015" y="21336"/>
                </a:lnTo>
                <a:close/>
              </a:path>
              <a:path w="2089784" h="715010">
                <a:moveTo>
                  <a:pt x="950976" y="21336"/>
                </a:moveTo>
                <a:lnTo>
                  <a:pt x="890015" y="21336"/>
                </a:lnTo>
                <a:lnTo>
                  <a:pt x="890015" y="10668"/>
                </a:lnTo>
                <a:lnTo>
                  <a:pt x="950976" y="10668"/>
                </a:lnTo>
                <a:lnTo>
                  <a:pt x="950976" y="21336"/>
                </a:lnTo>
                <a:close/>
              </a:path>
              <a:path w="2089784" h="715010">
                <a:moveTo>
                  <a:pt x="1112519" y="714756"/>
                </a:moveTo>
                <a:lnTo>
                  <a:pt x="955547" y="714756"/>
                </a:lnTo>
                <a:lnTo>
                  <a:pt x="950976" y="710184"/>
                </a:lnTo>
                <a:lnTo>
                  <a:pt x="950976" y="10668"/>
                </a:lnTo>
                <a:lnTo>
                  <a:pt x="961643" y="21336"/>
                </a:lnTo>
                <a:lnTo>
                  <a:pt x="973836" y="21336"/>
                </a:lnTo>
                <a:lnTo>
                  <a:pt x="973836" y="693420"/>
                </a:lnTo>
                <a:lnTo>
                  <a:pt x="961643" y="693420"/>
                </a:lnTo>
                <a:lnTo>
                  <a:pt x="973836" y="704088"/>
                </a:lnTo>
                <a:lnTo>
                  <a:pt x="1118615" y="704088"/>
                </a:lnTo>
                <a:lnTo>
                  <a:pt x="1118615" y="710184"/>
                </a:lnTo>
                <a:lnTo>
                  <a:pt x="1112519" y="714756"/>
                </a:lnTo>
                <a:close/>
              </a:path>
              <a:path w="2089784" h="715010">
                <a:moveTo>
                  <a:pt x="973836" y="21336"/>
                </a:moveTo>
                <a:lnTo>
                  <a:pt x="961643" y="21336"/>
                </a:lnTo>
                <a:lnTo>
                  <a:pt x="950976" y="10668"/>
                </a:lnTo>
                <a:lnTo>
                  <a:pt x="973836" y="10668"/>
                </a:lnTo>
                <a:lnTo>
                  <a:pt x="973836" y="21336"/>
                </a:lnTo>
                <a:close/>
              </a:path>
              <a:path w="2089784" h="715010">
                <a:moveTo>
                  <a:pt x="1118615" y="21336"/>
                </a:moveTo>
                <a:lnTo>
                  <a:pt x="1106424" y="21336"/>
                </a:lnTo>
                <a:lnTo>
                  <a:pt x="1118615" y="10668"/>
                </a:lnTo>
                <a:lnTo>
                  <a:pt x="1118615" y="21336"/>
                </a:lnTo>
                <a:close/>
              </a:path>
              <a:path w="2089784" h="715010">
                <a:moveTo>
                  <a:pt x="1197863" y="21336"/>
                </a:moveTo>
                <a:lnTo>
                  <a:pt x="1118615" y="21336"/>
                </a:lnTo>
                <a:lnTo>
                  <a:pt x="1118615" y="10668"/>
                </a:lnTo>
                <a:lnTo>
                  <a:pt x="1197863" y="10668"/>
                </a:lnTo>
                <a:lnTo>
                  <a:pt x="1197863" y="21336"/>
                </a:lnTo>
                <a:close/>
              </a:path>
              <a:path w="2089784" h="715010">
                <a:moveTo>
                  <a:pt x="1307592" y="714756"/>
                </a:moveTo>
                <a:lnTo>
                  <a:pt x="1202436" y="714756"/>
                </a:lnTo>
                <a:lnTo>
                  <a:pt x="1197863" y="710184"/>
                </a:lnTo>
                <a:lnTo>
                  <a:pt x="1197863" y="10668"/>
                </a:lnTo>
                <a:lnTo>
                  <a:pt x="1208532" y="21336"/>
                </a:lnTo>
                <a:lnTo>
                  <a:pt x="1220724" y="21336"/>
                </a:lnTo>
                <a:lnTo>
                  <a:pt x="1220724" y="693420"/>
                </a:lnTo>
                <a:lnTo>
                  <a:pt x="1208532" y="693420"/>
                </a:lnTo>
                <a:lnTo>
                  <a:pt x="1220724" y="704088"/>
                </a:lnTo>
                <a:lnTo>
                  <a:pt x="1313688" y="704088"/>
                </a:lnTo>
                <a:lnTo>
                  <a:pt x="1313688" y="710184"/>
                </a:lnTo>
                <a:lnTo>
                  <a:pt x="1307592" y="714756"/>
                </a:lnTo>
                <a:close/>
              </a:path>
              <a:path w="2089784" h="715010">
                <a:moveTo>
                  <a:pt x="1220724" y="21336"/>
                </a:moveTo>
                <a:lnTo>
                  <a:pt x="1208532" y="21336"/>
                </a:lnTo>
                <a:lnTo>
                  <a:pt x="1197863" y="10668"/>
                </a:lnTo>
                <a:lnTo>
                  <a:pt x="1220724" y="10668"/>
                </a:lnTo>
                <a:lnTo>
                  <a:pt x="1220724" y="21336"/>
                </a:lnTo>
                <a:close/>
              </a:path>
              <a:path w="2089784" h="715010">
                <a:moveTo>
                  <a:pt x="1313688" y="21336"/>
                </a:moveTo>
                <a:lnTo>
                  <a:pt x="1301496" y="21336"/>
                </a:lnTo>
                <a:lnTo>
                  <a:pt x="1313688" y="10668"/>
                </a:lnTo>
                <a:lnTo>
                  <a:pt x="1313688" y="21336"/>
                </a:lnTo>
                <a:close/>
              </a:path>
              <a:path w="2089784" h="715010">
                <a:moveTo>
                  <a:pt x="1632204" y="21336"/>
                </a:moveTo>
                <a:lnTo>
                  <a:pt x="1313688" y="21336"/>
                </a:lnTo>
                <a:lnTo>
                  <a:pt x="1313688" y="10668"/>
                </a:lnTo>
                <a:lnTo>
                  <a:pt x="1632204" y="10668"/>
                </a:lnTo>
                <a:lnTo>
                  <a:pt x="1632204" y="21336"/>
                </a:lnTo>
                <a:close/>
              </a:path>
              <a:path w="2089784" h="715010">
                <a:moveTo>
                  <a:pt x="1700784" y="714756"/>
                </a:moveTo>
                <a:lnTo>
                  <a:pt x="1636776" y="714756"/>
                </a:lnTo>
                <a:lnTo>
                  <a:pt x="1632204" y="710184"/>
                </a:lnTo>
                <a:lnTo>
                  <a:pt x="1632204" y="10668"/>
                </a:lnTo>
                <a:lnTo>
                  <a:pt x="1642872" y="21336"/>
                </a:lnTo>
                <a:lnTo>
                  <a:pt x="1655063" y="21336"/>
                </a:lnTo>
                <a:lnTo>
                  <a:pt x="1655063" y="693420"/>
                </a:lnTo>
                <a:lnTo>
                  <a:pt x="1642872" y="693420"/>
                </a:lnTo>
                <a:lnTo>
                  <a:pt x="1655063" y="704088"/>
                </a:lnTo>
                <a:lnTo>
                  <a:pt x="1706880" y="704088"/>
                </a:lnTo>
                <a:lnTo>
                  <a:pt x="1706880" y="710184"/>
                </a:lnTo>
                <a:lnTo>
                  <a:pt x="1700784" y="714756"/>
                </a:lnTo>
                <a:close/>
              </a:path>
              <a:path w="2089784" h="715010">
                <a:moveTo>
                  <a:pt x="1655063" y="21336"/>
                </a:moveTo>
                <a:lnTo>
                  <a:pt x="1642872" y="21336"/>
                </a:lnTo>
                <a:lnTo>
                  <a:pt x="1632204" y="10668"/>
                </a:lnTo>
                <a:lnTo>
                  <a:pt x="1655063" y="10668"/>
                </a:lnTo>
                <a:lnTo>
                  <a:pt x="1655063" y="21336"/>
                </a:lnTo>
                <a:close/>
              </a:path>
              <a:path w="2089784" h="715010">
                <a:moveTo>
                  <a:pt x="1706880" y="21336"/>
                </a:moveTo>
                <a:lnTo>
                  <a:pt x="1694688" y="21336"/>
                </a:lnTo>
                <a:lnTo>
                  <a:pt x="1706880" y="10668"/>
                </a:lnTo>
                <a:lnTo>
                  <a:pt x="1706880" y="21336"/>
                </a:lnTo>
                <a:close/>
              </a:path>
              <a:path w="2089784" h="715010">
                <a:moveTo>
                  <a:pt x="2084831" y="21336"/>
                </a:moveTo>
                <a:lnTo>
                  <a:pt x="1706880" y="21336"/>
                </a:lnTo>
                <a:lnTo>
                  <a:pt x="1706880" y="10668"/>
                </a:lnTo>
                <a:lnTo>
                  <a:pt x="2089404" y="10668"/>
                </a:lnTo>
                <a:lnTo>
                  <a:pt x="2089404" y="16764"/>
                </a:lnTo>
                <a:lnTo>
                  <a:pt x="2084831" y="21336"/>
                </a:lnTo>
                <a:close/>
              </a:path>
              <a:path w="2089784" h="715010">
                <a:moveTo>
                  <a:pt x="656843" y="714756"/>
                </a:moveTo>
                <a:lnTo>
                  <a:pt x="4571" y="714756"/>
                </a:lnTo>
                <a:lnTo>
                  <a:pt x="0" y="710184"/>
                </a:lnTo>
                <a:lnTo>
                  <a:pt x="0" y="697992"/>
                </a:lnTo>
                <a:lnTo>
                  <a:pt x="4571" y="693420"/>
                </a:lnTo>
                <a:lnTo>
                  <a:pt x="640080" y="693420"/>
                </a:lnTo>
                <a:lnTo>
                  <a:pt x="640080" y="704088"/>
                </a:lnTo>
                <a:lnTo>
                  <a:pt x="662940" y="704088"/>
                </a:lnTo>
                <a:lnTo>
                  <a:pt x="662940" y="710184"/>
                </a:lnTo>
                <a:lnTo>
                  <a:pt x="656843" y="714756"/>
                </a:lnTo>
                <a:close/>
              </a:path>
              <a:path w="2089784" h="715010">
                <a:moveTo>
                  <a:pt x="662940" y="704088"/>
                </a:moveTo>
                <a:lnTo>
                  <a:pt x="640080" y="704088"/>
                </a:lnTo>
                <a:lnTo>
                  <a:pt x="650747" y="693420"/>
                </a:lnTo>
                <a:lnTo>
                  <a:pt x="662940" y="693420"/>
                </a:lnTo>
                <a:lnTo>
                  <a:pt x="662940" y="704088"/>
                </a:lnTo>
                <a:close/>
              </a:path>
              <a:path w="2089784" h="715010">
                <a:moveTo>
                  <a:pt x="781811" y="704088"/>
                </a:moveTo>
                <a:lnTo>
                  <a:pt x="769619" y="693420"/>
                </a:lnTo>
                <a:lnTo>
                  <a:pt x="781811" y="693420"/>
                </a:lnTo>
                <a:lnTo>
                  <a:pt x="781811" y="704088"/>
                </a:lnTo>
                <a:close/>
              </a:path>
              <a:path w="2089784" h="715010">
                <a:moveTo>
                  <a:pt x="867155" y="704088"/>
                </a:moveTo>
                <a:lnTo>
                  <a:pt x="781811" y="704088"/>
                </a:lnTo>
                <a:lnTo>
                  <a:pt x="781811" y="693420"/>
                </a:lnTo>
                <a:lnTo>
                  <a:pt x="867155" y="693420"/>
                </a:lnTo>
                <a:lnTo>
                  <a:pt x="867155" y="704088"/>
                </a:lnTo>
                <a:close/>
              </a:path>
              <a:path w="2089784" h="715010">
                <a:moveTo>
                  <a:pt x="890015" y="704088"/>
                </a:moveTo>
                <a:lnTo>
                  <a:pt x="867155" y="704088"/>
                </a:lnTo>
                <a:lnTo>
                  <a:pt x="877824" y="693420"/>
                </a:lnTo>
                <a:lnTo>
                  <a:pt x="890015" y="693420"/>
                </a:lnTo>
                <a:lnTo>
                  <a:pt x="890015" y="704088"/>
                </a:lnTo>
                <a:close/>
              </a:path>
              <a:path w="2089784" h="715010">
                <a:moveTo>
                  <a:pt x="973836" y="704088"/>
                </a:moveTo>
                <a:lnTo>
                  <a:pt x="961643" y="693420"/>
                </a:lnTo>
                <a:lnTo>
                  <a:pt x="973836" y="693420"/>
                </a:lnTo>
                <a:lnTo>
                  <a:pt x="973836" y="704088"/>
                </a:lnTo>
                <a:close/>
              </a:path>
              <a:path w="2089784" h="715010">
                <a:moveTo>
                  <a:pt x="1095755" y="704088"/>
                </a:moveTo>
                <a:lnTo>
                  <a:pt x="973836" y="704088"/>
                </a:lnTo>
                <a:lnTo>
                  <a:pt x="973836" y="693420"/>
                </a:lnTo>
                <a:lnTo>
                  <a:pt x="1095755" y="693420"/>
                </a:lnTo>
                <a:lnTo>
                  <a:pt x="1095755" y="704088"/>
                </a:lnTo>
                <a:close/>
              </a:path>
              <a:path w="2089784" h="715010">
                <a:moveTo>
                  <a:pt x="1118615" y="704088"/>
                </a:moveTo>
                <a:lnTo>
                  <a:pt x="1095755" y="704088"/>
                </a:lnTo>
                <a:lnTo>
                  <a:pt x="1106424" y="693420"/>
                </a:lnTo>
                <a:lnTo>
                  <a:pt x="1118615" y="693420"/>
                </a:lnTo>
                <a:lnTo>
                  <a:pt x="1118615" y="704088"/>
                </a:lnTo>
                <a:close/>
              </a:path>
              <a:path w="2089784" h="715010">
                <a:moveTo>
                  <a:pt x="1220724" y="704088"/>
                </a:moveTo>
                <a:lnTo>
                  <a:pt x="1208532" y="693420"/>
                </a:lnTo>
                <a:lnTo>
                  <a:pt x="1220724" y="693420"/>
                </a:lnTo>
                <a:lnTo>
                  <a:pt x="1220724" y="704088"/>
                </a:lnTo>
                <a:close/>
              </a:path>
              <a:path w="2089784" h="715010">
                <a:moveTo>
                  <a:pt x="1290827" y="704088"/>
                </a:moveTo>
                <a:lnTo>
                  <a:pt x="1220724" y="704088"/>
                </a:lnTo>
                <a:lnTo>
                  <a:pt x="1220724" y="693420"/>
                </a:lnTo>
                <a:lnTo>
                  <a:pt x="1290827" y="693420"/>
                </a:lnTo>
                <a:lnTo>
                  <a:pt x="1290827" y="704088"/>
                </a:lnTo>
                <a:close/>
              </a:path>
              <a:path w="2089784" h="715010">
                <a:moveTo>
                  <a:pt x="1313688" y="704088"/>
                </a:moveTo>
                <a:lnTo>
                  <a:pt x="1290827" y="704088"/>
                </a:lnTo>
                <a:lnTo>
                  <a:pt x="1301496" y="693420"/>
                </a:lnTo>
                <a:lnTo>
                  <a:pt x="1313688" y="693420"/>
                </a:lnTo>
                <a:lnTo>
                  <a:pt x="1313688" y="704088"/>
                </a:lnTo>
                <a:close/>
              </a:path>
              <a:path w="2089784" h="715010">
                <a:moveTo>
                  <a:pt x="1655063" y="704088"/>
                </a:moveTo>
                <a:lnTo>
                  <a:pt x="1642872" y="693420"/>
                </a:lnTo>
                <a:lnTo>
                  <a:pt x="1655063" y="693420"/>
                </a:lnTo>
                <a:lnTo>
                  <a:pt x="1655063" y="704088"/>
                </a:lnTo>
                <a:close/>
              </a:path>
              <a:path w="2089784" h="715010">
                <a:moveTo>
                  <a:pt x="1684019" y="704088"/>
                </a:moveTo>
                <a:lnTo>
                  <a:pt x="1655063" y="704088"/>
                </a:lnTo>
                <a:lnTo>
                  <a:pt x="1655063" y="693420"/>
                </a:lnTo>
                <a:lnTo>
                  <a:pt x="1684019" y="693420"/>
                </a:lnTo>
                <a:lnTo>
                  <a:pt x="1684019" y="704088"/>
                </a:lnTo>
                <a:close/>
              </a:path>
              <a:path w="2089784" h="715010">
                <a:moveTo>
                  <a:pt x="1706880" y="704088"/>
                </a:moveTo>
                <a:lnTo>
                  <a:pt x="1684019" y="704088"/>
                </a:lnTo>
                <a:lnTo>
                  <a:pt x="1694688" y="693420"/>
                </a:lnTo>
                <a:lnTo>
                  <a:pt x="1706880" y="693420"/>
                </a:lnTo>
                <a:lnTo>
                  <a:pt x="1706880" y="70408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79127" y="6802727"/>
            <a:ext cx="1016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18844" y="4021835"/>
          <a:ext cx="7675245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39"/>
                <a:gridCol w="3316223"/>
                <a:gridCol w="3410712"/>
              </a:tblGrid>
              <a:tr h="539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分类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20">
                          <a:latin typeface="宋体"/>
                          <a:cs typeface="宋体"/>
                        </a:rPr>
                        <a:t>模拟信号（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Analog</a:t>
                      </a:r>
                      <a:r>
                        <a:rPr dirty="0" sz="2400" spc="2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20">
                          <a:latin typeface="宋体"/>
                          <a:cs typeface="宋体"/>
                        </a:rPr>
                        <a:t>数字信号（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dirty="0" sz="2400" spc="2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特点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时间和数值都连续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400" spc="10">
                          <a:latin typeface="宋体"/>
                          <a:cs typeface="宋体"/>
                        </a:rPr>
                        <a:t>时间和数值都离散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152400" marR="147320">
                        <a:lnSpc>
                          <a:spcPts val="2760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典型  波形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1367" sz="1950" spc="-67">
                          <a:latin typeface="Times New Roman"/>
                          <a:cs typeface="Times New Roman"/>
                        </a:rPr>
                        <a:t>A</a:t>
                      </a:r>
                      <a:endParaRPr baseline="-21367" sz="1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48615">
                        <a:lnSpc>
                          <a:spcPct val="100000"/>
                        </a:lnSpc>
                        <a:tabLst>
                          <a:tab pos="2768600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baseline="-5555" sz="3000" spc="-7">
                          <a:latin typeface="Times New Roman"/>
                          <a:cs typeface="Times New Roman"/>
                        </a:rPr>
                        <a:t>t</a:t>
                      </a:r>
                      <a:endParaRPr baseline="-5555"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1367" sz="1950" spc="-75">
                          <a:latin typeface="Times New Roman"/>
                          <a:cs typeface="Times New Roman"/>
                        </a:rPr>
                        <a:t>D</a:t>
                      </a:r>
                      <a:endParaRPr baseline="-21367" sz="1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  <a:tabLst>
                          <a:tab pos="285686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baseline="-6944" sz="3000" spc="-7">
                          <a:latin typeface="Times New Roman"/>
                          <a:cs typeface="Times New Roman"/>
                        </a:rPr>
                        <a:t>t</a:t>
                      </a:r>
                      <a:endParaRPr baseline="-6944"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ç¬¬ä¸•è®²</dc:title>
  <dcterms:created xsi:type="dcterms:W3CDTF">2018-11-26T08:28:59Z</dcterms:created>
  <dcterms:modified xsi:type="dcterms:W3CDTF">2018-11-26T08:28:59Z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2018-09-11T00:00:00Z</vt:filetime>
  </property>
  <property fmtid="{D5CDD505-2E9C-101B-9397-08002B2CF9AE}" pid="3" name="LastSaved">
    <vt:filetime>2018-11-26T00:00:00Z</vt:filetime>
  </property>
</Properties>
</file>